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drawingml.diagramData+xml" PartName="/ppt/diagrams/data3.xml"/>
  <Override ContentType="application/vnd.openxmlformats-officedocument.drawingml.diagramData+xml" PartName="/ppt/diagrams/data2.xml"/>
  <Override ContentType="application/vnd.openxmlformats-officedocument.drawingml.diagramData+xml" PartName="/ppt/diagrams/data1.xml"/>
  <Override ContentType="application/vnd.openxmlformats-officedocument.drawingml.diagramData+xml" PartName="/ppt/diagrams/data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drawingml.diagramLayout+xml" PartName="/ppt/diagrams/layout4.xml"/>
  <Override ContentType="application/vnd.openxmlformats-officedocument.drawingml.diagramLayout+xml" PartName="/ppt/diagrams/layout3.xml"/>
  <Override ContentType="application/vnd.openxmlformats-officedocument.drawingml.diagramLayout+xml" PartName="/ppt/diagrams/layout2.xml"/>
  <Override ContentType="application/vnd.openxmlformats-officedocument.drawingml.diagramLayout+xml" PartName="/ppt/diagrams/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drawingml.diagramStyle+xml" PartName="/ppt/diagrams/quickStyle4.xml"/>
  <Override ContentType="application/vnd.openxmlformats-officedocument.drawingml.diagramStyle+xml" PartName="/ppt/diagrams/quickStyle2.xml"/>
  <Override ContentType="application/vnd.openxmlformats-officedocument.drawingml.diagramStyle+xml" PartName="/ppt/diagrams/quickStyle1.xml"/>
  <Override ContentType="application/vnd.openxmlformats-officedocument.drawingml.diagramStyle+xml" PartName="/ppt/diagrams/quickStyle3.xml"/>
  <Override ContentType="application/vnd.openxmlformats-officedocument.presentationml.presentation.main+xml" PartName="/ppt/presentation.xml"/>
  <Override ContentType="application/vnd.ms-office.drawingml.diagramDrawing+xml" PartName="/ppt/diagrams/drawing2.xml"/>
  <Override ContentType="application/vnd.ms-office.drawingml.diagramDrawing+xml" PartName="/ppt/diagrams/drawing1.xml"/>
  <Override ContentType="application/vnd.ms-office.drawingml.diagramDrawing+xml" PartName="/ppt/diagrams/drawing3.xml"/>
  <Override ContentType="application/vnd.ms-office.drawingml.diagramDrawing+xml" PartName="/ppt/diagrams/drawing4.xml"/>
  <Override ContentType="application/vnd.openxmlformats-officedocument.presentationml.presProps+xml" PartName="/ppt/presProps1.xml"/>
  <Override ContentType="application/vnd.openxmlformats-officedocument.drawingml.diagramColors+xml" PartName="/ppt/diagrams/colors3.xml"/>
  <Override ContentType="application/vnd.openxmlformats-officedocument.drawingml.diagramColors+xml" PartName="/ppt/diagrams/colors2.xml"/>
  <Override ContentType="application/vnd.openxmlformats-officedocument.drawingml.diagramColors+xml" PartName="/ppt/diagrams/colors4.xml"/>
  <Override ContentType="application/vnd.openxmlformats-officedocument.drawingml.diagramColors+xml" PartName="/ppt/diagrams/color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6858000" cy="9144000"/>
  <p:defaultTextStyle>
    <a:defPPr lvl="0">
      <a:defRPr lang="es-VE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830B56-E0ED-48BF-B876-D089569463A2}" type="doc">
      <dgm:prSet loTypeId="urn:microsoft.com/office/officeart/2008/layout/IncreasingCircleProces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VE"/>
        </a:p>
      </dgm:t>
    </dgm:pt>
    <dgm:pt modelId="{646668EC-6AB8-43D4-81E7-8691D69F72E2}">
      <dgm:prSet phldrT="[Texto]" phldr="1" custT="1"/>
      <dgm:spPr/>
      <dgm:t>
        <a:bodyPr/>
        <a:lstStyle/>
        <a:p>
          <a:endParaRPr lang="es-VE" sz="4400" dirty="0"/>
        </a:p>
      </dgm:t>
    </dgm:pt>
    <dgm:pt modelId="{C8B0E720-E06F-486A-AF31-7FD5AF8B5923}" type="parTrans" cxnId="{C404C45B-1BA8-4435-BFD1-B75A32ED2271}">
      <dgm:prSet/>
      <dgm:spPr/>
      <dgm:t>
        <a:bodyPr/>
        <a:lstStyle/>
        <a:p>
          <a:endParaRPr lang="es-VE" sz="5400"/>
        </a:p>
      </dgm:t>
    </dgm:pt>
    <dgm:pt modelId="{BB72B6FA-E3DF-4773-B636-C6AF60CE0EE9}" type="sibTrans" cxnId="{C404C45B-1BA8-4435-BFD1-B75A32ED2271}">
      <dgm:prSet/>
      <dgm:spPr/>
      <dgm:t>
        <a:bodyPr/>
        <a:lstStyle/>
        <a:p>
          <a:endParaRPr lang="es-VE" sz="5400"/>
        </a:p>
      </dgm:t>
    </dgm:pt>
    <dgm:pt modelId="{5ED6BCCF-AA2B-43A1-A1B7-4698E6B984B4}">
      <dgm:prSet phldrT="[Texto]" phldr="1" custT="1"/>
      <dgm:spPr/>
      <dgm:t>
        <a:bodyPr/>
        <a:lstStyle/>
        <a:p>
          <a:endParaRPr lang="es-VE" sz="4400" dirty="0"/>
        </a:p>
      </dgm:t>
    </dgm:pt>
    <dgm:pt modelId="{84C02A17-4709-4722-9FD9-834FA6E81273}" type="parTrans" cxnId="{37AB269A-2EE3-450E-B822-960953DB2F58}">
      <dgm:prSet/>
      <dgm:spPr/>
      <dgm:t>
        <a:bodyPr/>
        <a:lstStyle/>
        <a:p>
          <a:endParaRPr lang="es-VE" sz="5400"/>
        </a:p>
      </dgm:t>
    </dgm:pt>
    <dgm:pt modelId="{1760A8A6-6482-480A-8305-00D1A0833F2C}" type="sibTrans" cxnId="{37AB269A-2EE3-450E-B822-960953DB2F58}">
      <dgm:prSet/>
      <dgm:spPr/>
      <dgm:t>
        <a:bodyPr/>
        <a:lstStyle/>
        <a:p>
          <a:endParaRPr lang="es-VE" sz="5400"/>
        </a:p>
      </dgm:t>
    </dgm:pt>
    <dgm:pt modelId="{0333EDD9-7E87-435E-816E-6782E28B05C7}">
      <dgm:prSet phldrT="[Texto]" custT="1"/>
      <dgm:spPr/>
      <dgm:t>
        <a:bodyPr/>
        <a:lstStyle/>
        <a:p>
          <a:r>
            <a:rPr lang="es-VE" sz="1800" smtClean="0"/>
            <a:t>El estudiante deberá descargar el archivo, realizar la corrección, y al subirlo, deberá tener un nombre distinto a “Tarea 1”</a:t>
          </a:r>
          <a:endParaRPr lang="es-VE" sz="1800" dirty="0"/>
        </a:p>
      </dgm:t>
    </dgm:pt>
    <dgm:pt modelId="{3DF24CFA-EA6E-47B7-AD09-2AB7D5F1A470}" type="sibTrans" cxnId="{0FB44B10-1F46-4474-B437-EF2685E8E1B4}">
      <dgm:prSet/>
      <dgm:spPr/>
      <dgm:t>
        <a:bodyPr/>
        <a:lstStyle/>
        <a:p>
          <a:endParaRPr lang="es-VE" sz="5400"/>
        </a:p>
      </dgm:t>
    </dgm:pt>
    <dgm:pt modelId="{15463DE0-A838-4AAA-BA31-3EF1772B91BD}" type="parTrans" cxnId="{0FB44B10-1F46-4474-B437-EF2685E8E1B4}">
      <dgm:prSet/>
      <dgm:spPr/>
      <dgm:t>
        <a:bodyPr/>
        <a:lstStyle/>
        <a:p>
          <a:endParaRPr lang="es-VE" sz="5400"/>
        </a:p>
      </dgm:t>
    </dgm:pt>
    <dgm:pt modelId="{3D685A2C-0D10-4F6A-AD62-2BA3E95E2BD7}">
      <dgm:prSet phldrT="[Texto]" custT="1"/>
      <dgm:spPr/>
      <dgm:t>
        <a:bodyPr/>
        <a:lstStyle/>
        <a:p>
          <a:r>
            <a:rPr lang="es-VE" sz="1800" dirty="0" smtClean="0"/>
            <a:t>El nombre del archivo a subir a la plataforma, deberá ser distinto al archivo previamente descargado, por ejemplo:</a:t>
          </a:r>
          <a:endParaRPr lang="es-VE" sz="1800" dirty="0"/>
        </a:p>
      </dgm:t>
    </dgm:pt>
    <dgm:pt modelId="{8B4B0B35-90A1-490F-9A32-CF8928498B89}" type="sibTrans" cxnId="{72E45536-0F4E-41D9-B519-9AE19B7AAF27}">
      <dgm:prSet/>
      <dgm:spPr/>
      <dgm:t>
        <a:bodyPr/>
        <a:lstStyle/>
        <a:p>
          <a:endParaRPr lang="es-VE" sz="5400"/>
        </a:p>
      </dgm:t>
    </dgm:pt>
    <dgm:pt modelId="{E32917BB-9E14-4BD3-B5F6-F795AD370C6A}" type="parTrans" cxnId="{72E45536-0F4E-41D9-B519-9AE19B7AAF27}">
      <dgm:prSet/>
      <dgm:spPr/>
      <dgm:t>
        <a:bodyPr/>
        <a:lstStyle/>
        <a:p>
          <a:endParaRPr lang="es-VE" sz="5400"/>
        </a:p>
      </dgm:t>
    </dgm:pt>
    <dgm:pt modelId="{8CBFBB5F-F4A0-46F4-8E34-44049FD91327}">
      <dgm:prSet custT="1"/>
      <dgm:spPr/>
      <dgm:t>
        <a:bodyPr/>
        <a:lstStyle/>
        <a:p>
          <a:r>
            <a:rPr lang="es-VE" sz="1800" smtClean="0"/>
            <a:t>El profesor envía un archivo de corrección que lleva como título “Tarea 1”</a:t>
          </a:r>
          <a:endParaRPr lang="es-VE" sz="1800" dirty="0"/>
        </a:p>
      </dgm:t>
    </dgm:pt>
    <dgm:pt modelId="{4BD2C43A-375F-4A31-9C5E-173E9622BEB5}" type="parTrans" cxnId="{87C48E77-3AAF-4801-89C7-CF9231A465C6}">
      <dgm:prSet/>
      <dgm:spPr/>
      <dgm:t>
        <a:bodyPr/>
        <a:lstStyle/>
        <a:p>
          <a:endParaRPr lang="es-VE" sz="5400"/>
        </a:p>
      </dgm:t>
    </dgm:pt>
    <dgm:pt modelId="{33DA22D4-1C84-43B5-9989-6AA45078323C}" type="sibTrans" cxnId="{87C48E77-3AAF-4801-89C7-CF9231A465C6}">
      <dgm:prSet/>
      <dgm:spPr/>
      <dgm:t>
        <a:bodyPr/>
        <a:lstStyle/>
        <a:p>
          <a:endParaRPr lang="es-VE" sz="5400"/>
        </a:p>
      </dgm:t>
    </dgm:pt>
    <dgm:pt modelId="{E1704CB7-2614-43C3-957B-EAB14172E15F}">
      <dgm:prSet custT="1"/>
      <dgm:spPr/>
      <dgm:t>
        <a:bodyPr/>
        <a:lstStyle/>
        <a:p>
          <a:endParaRPr lang="es-VE" sz="1800" dirty="0"/>
        </a:p>
      </dgm:t>
    </dgm:pt>
    <dgm:pt modelId="{A9B8B619-1FCD-44EA-9052-954BF5A34C49}" type="parTrans" cxnId="{FBBD8ACC-D44C-438C-A938-C31A23D31AF9}">
      <dgm:prSet/>
      <dgm:spPr/>
      <dgm:t>
        <a:bodyPr/>
        <a:lstStyle/>
        <a:p>
          <a:endParaRPr lang="es-VE" sz="5400"/>
        </a:p>
      </dgm:t>
    </dgm:pt>
    <dgm:pt modelId="{6B78E105-C05D-42D2-A100-17E759F7A4BE}" type="sibTrans" cxnId="{FBBD8ACC-D44C-438C-A938-C31A23D31AF9}">
      <dgm:prSet/>
      <dgm:spPr/>
      <dgm:t>
        <a:bodyPr/>
        <a:lstStyle/>
        <a:p>
          <a:endParaRPr lang="es-VE" sz="5400"/>
        </a:p>
      </dgm:t>
    </dgm:pt>
    <dgm:pt modelId="{D530401F-7A4D-4348-8788-30A611FEB085}">
      <dgm:prSet custT="1"/>
      <dgm:spPr/>
      <dgm:t>
        <a:bodyPr/>
        <a:lstStyle/>
        <a:p>
          <a:endParaRPr lang="es-VE" sz="4400" dirty="0"/>
        </a:p>
      </dgm:t>
    </dgm:pt>
    <dgm:pt modelId="{0D0CB049-1BDB-4156-B9F8-C7AA32CAF467}" type="sibTrans" cxnId="{0F5A4386-4713-4208-885D-AC6ED1E3EDA4}">
      <dgm:prSet/>
      <dgm:spPr/>
      <dgm:t>
        <a:bodyPr/>
        <a:lstStyle/>
        <a:p>
          <a:endParaRPr lang="es-VE" sz="5400"/>
        </a:p>
      </dgm:t>
    </dgm:pt>
    <dgm:pt modelId="{85699099-3682-43E0-B662-C8322FC60CD7}" type="parTrans" cxnId="{0F5A4386-4713-4208-885D-AC6ED1E3EDA4}">
      <dgm:prSet/>
      <dgm:spPr/>
      <dgm:t>
        <a:bodyPr/>
        <a:lstStyle/>
        <a:p>
          <a:endParaRPr lang="es-VE" sz="5400"/>
        </a:p>
      </dgm:t>
    </dgm:pt>
    <dgm:pt modelId="{C38A9486-5295-42A4-B249-D2E02B90C049}">
      <dgm:prSet custT="1"/>
      <dgm:spPr/>
      <dgm:t>
        <a:bodyPr/>
        <a:lstStyle/>
        <a:p>
          <a:endParaRPr lang="es-VE" sz="1800" dirty="0" smtClean="0"/>
        </a:p>
      </dgm:t>
    </dgm:pt>
    <dgm:pt modelId="{76A71618-BB75-4863-A989-B854BC4A2C4C}" type="parTrans" cxnId="{C9B980FC-AF9E-4719-B9C4-28432233C3F8}">
      <dgm:prSet/>
      <dgm:spPr/>
      <dgm:t>
        <a:bodyPr/>
        <a:lstStyle/>
        <a:p>
          <a:endParaRPr lang="es-VE" sz="2800"/>
        </a:p>
      </dgm:t>
    </dgm:pt>
    <dgm:pt modelId="{06F935B2-792F-4733-BE3D-DA06A41753A6}" type="sibTrans" cxnId="{C9B980FC-AF9E-4719-B9C4-28432233C3F8}">
      <dgm:prSet/>
      <dgm:spPr/>
      <dgm:t>
        <a:bodyPr/>
        <a:lstStyle/>
        <a:p>
          <a:endParaRPr lang="es-VE" sz="2800"/>
        </a:p>
      </dgm:t>
    </dgm:pt>
    <dgm:pt modelId="{642B4874-EF98-4847-91CA-40976B9D368D}">
      <dgm:prSet custT="1"/>
      <dgm:spPr/>
      <dgm:t>
        <a:bodyPr/>
        <a:lstStyle/>
        <a:p>
          <a:endParaRPr lang="es-VE" sz="1800" dirty="0" smtClean="0"/>
        </a:p>
      </dgm:t>
    </dgm:pt>
    <dgm:pt modelId="{BD563ACD-E902-4BD5-B99D-76711E9E0EFE}" type="parTrans" cxnId="{9FDDA31F-D803-43B7-8FD8-738E7604900F}">
      <dgm:prSet/>
      <dgm:spPr/>
      <dgm:t>
        <a:bodyPr/>
        <a:lstStyle/>
        <a:p>
          <a:endParaRPr lang="es-VE" sz="2800"/>
        </a:p>
      </dgm:t>
    </dgm:pt>
    <dgm:pt modelId="{93C9F442-A345-45C3-8D90-E3BCE443DBCA}" type="sibTrans" cxnId="{9FDDA31F-D803-43B7-8FD8-738E7604900F}">
      <dgm:prSet/>
      <dgm:spPr/>
      <dgm:t>
        <a:bodyPr/>
        <a:lstStyle/>
        <a:p>
          <a:endParaRPr lang="es-VE" sz="2800"/>
        </a:p>
      </dgm:t>
    </dgm:pt>
    <dgm:pt modelId="{27CDD077-CFE0-455B-9093-88A1B6185332}" type="pres">
      <dgm:prSet presAssocID="{E9830B56-E0ED-48BF-B876-D089569463A2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VE"/>
        </a:p>
      </dgm:t>
    </dgm:pt>
    <dgm:pt modelId="{FB29A44B-23FE-454C-98DE-442092196F1A}" type="pres">
      <dgm:prSet presAssocID="{646668EC-6AB8-43D4-81E7-8691D69F72E2}" presName="composite" presStyleCnt="0"/>
      <dgm:spPr/>
    </dgm:pt>
    <dgm:pt modelId="{576DF49A-2078-4B40-902F-1ED665595A02}" type="pres">
      <dgm:prSet presAssocID="{646668EC-6AB8-43D4-81E7-8691D69F72E2}" presName="BackAccent" presStyleLbl="bgShp" presStyleIdx="0" presStyleCnt="3"/>
      <dgm:spPr/>
    </dgm:pt>
    <dgm:pt modelId="{0C6C047D-34C3-4AE7-AA3C-8F1DC936A962}" type="pres">
      <dgm:prSet presAssocID="{646668EC-6AB8-43D4-81E7-8691D69F72E2}" presName="Accent" presStyleLbl="alignNode1" presStyleIdx="0" presStyleCnt="3"/>
      <dgm:spPr/>
    </dgm:pt>
    <dgm:pt modelId="{769AF78E-BE1A-41B4-BACB-392FDE4C372C}" type="pres">
      <dgm:prSet presAssocID="{646668EC-6AB8-43D4-81E7-8691D69F72E2}" presName="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5FF6B302-EB9B-4A73-8D50-161CE8B0D497}" type="pres">
      <dgm:prSet presAssocID="{646668EC-6AB8-43D4-81E7-8691D69F72E2}" presName="Parent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84815D98-47D7-4F73-9EEB-97697D482EBF}" type="pres">
      <dgm:prSet presAssocID="{BB72B6FA-E3DF-4773-B636-C6AF60CE0EE9}" presName="sibTrans" presStyleCnt="0"/>
      <dgm:spPr/>
    </dgm:pt>
    <dgm:pt modelId="{FEEE48B0-B5FA-4D14-8F5B-84EFB5695CBD}" type="pres">
      <dgm:prSet presAssocID="{D530401F-7A4D-4348-8788-30A611FEB085}" presName="composite" presStyleCnt="0"/>
      <dgm:spPr/>
    </dgm:pt>
    <dgm:pt modelId="{4987C254-03E5-40E6-B55C-11E62214C1EA}" type="pres">
      <dgm:prSet presAssocID="{D530401F-7A4D-4348-8788-30A611FEB085}" presName="BackAccent" presStyleLbl="bgShp" presStyleIdx="1" presStyleCnt="3"/>
      <dgm:spPr/>
    </dgm:pt>
    <dgm:pt modelId="{94EAFA3D-E176-4A91-ACB3-22541758CD5D}" type="pres">
      <dgm:prSet presAssocID="{D530401F-7A4D-4348-8788-30A611FEB085}" presName="Accent" presStyleLbl="alignNode1" presStyleIdx="1" presStyleCnt="3"/>
      <dgm:spPr/>
    </dgm:pt>
    <dgm:pt modelId="{456BF10E-250E-43FE-A015-7CCAFEC1B724}" type="pres">
      <dgm:prSet presAssocID="{D530401F-7A4D-4348-8788-30A611FEB085}" presName="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7764B113-EE97-433A-A220-998F2E7B38D3}" type="pres">
      <dgm:prSet presAssocID="{D530401F-7A4D-4348-8788-30A611FEB085}" presName="Parent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54C5DAD3-6141-4DE2-BA61-AF3B98F4D9A2}" type="pres">
      <dgm:prSet presAssocID="{0D0CB049-1BDB-4156-B9F8-C7AA32CAF467}" presName="sibTrans" presStyleCnt="0"/>
      <dgm:spPr/>
    </dgm:pt>
    <dgm:pt modelId="{9DA784BF-149D-4CDE-9719-12650C35C826}" type="pres">
      <dgm:prSet presAssocID="{5ED6BCCF-AA2B-43A1-A1B7-4698E6B984B4}" presName="composite" presStyleCnt="0"/>
      <dgm:spPr/>
    </dgm:pt>
    <dgm:pt modelId="{33F50D70-9FA1-49FA-85A4-00001DCF85DA}" type="pres">
      <dgm:prSet presAssocID="{5ED6BCCF-AA2B-43A1-A1B7-4698E6B984B4}" presName="BackAccent" presStyleLbl="bgShp" presStyleIdx="2" presStyleCnt="3"/>
      <dgm:spPr/>
    </dgm:pt>
    <dgm:pt modelId="{A2B61C57-3BC3-41B7-8625-659F59DA6C94}" type="pres">
      <dgm:prSet presAssocID="{5ED6BCCF-AA2B-43A1-A1B7-4698E6B984B4}" presName="Accent" presStyleLbl="alignNode1" presStyleIdx="2" presStyleCnt="3"/>
      <dgm:spPr/>
    </dgm:pt>
    <dgm:pt modelId="{69E532E0-72FB-426D-9569-8467C7AD4268}" type="pres">
      <dgm:prSet presAssocID="{5ED6BCCF-AA2B-43A1-A1B7-4698E6B984B4}" presName="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D36B6952-33F5-4AE8-ADFA-757297199A6C}" type="pres">
      <dgm:prSet presAssocID="{5ED6BCCF-AA2B-43A1-A1B7-4698E6B984B4}" presName="Parent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VE"/>
        </a:p>
      </dgm:t>
    </dgm:pt>
  </dgm:ptLst>
  <dgm:cxnLst>
    <dgm:cxn modelId="{9FDDA31F-D803-43B7-8FD8-738E7604900F}" srcId="{D530401F-7A4D-4348-8788-30A611FEB085}" destId="{642B4874-EF98-4847-91CA-40976B9D368D}" srcOrd="1" destOrd="0" parTransId="{BD563ACD-E902-4BD5-B99D-76711E9E0EFE}" sibTransId="{93C9F442-A345-45C3-8D90-E3BCE443DBCA}"/>
    <dgm:cxn modelId="{FBBD8ACC-D44C-438C-A938-C31A23D31AF9}" srcId="{D530401F-7A4D-4348-8788-30A611FEB085}" destId="{E1704CB7-2614-43C3-957B-EAB14172E15F}" srcOrd="2" destOrd="0" parTransId="{A9B8B619-1FCD-44EA-9052-954BF5A34C49}" sibTransId="{6B78E105-C05D-42D2-A100-17E759F7A4BE}"/>
    <dgm:cxn modelId="{87C48E77-3AAF-4801-89C7-CF9231A465C6}" srcId="{D530401F-7A4D-4348-8788-30A611FEB085}" destId="{8CBFBB5F-F4A0-46F4-8E34-44049FD91327}" srcOrd="0" destOrd="0" parTransId="{4BD2C43A-375F-4A31-9C5E-173E9622BEB5}" sibTransId="{33DA22D4-1C84-43B5-9989-6AA45078323C}"/>
    <dgm:cxn modelId="{72E45536-0F4E-41D9-B519-9AE19B7AAF27}" srcId="{646668EC-6AB8-43D4-81E7-8691D69F72E2}" destId="{3D685A2C-0D10-4F6A-AD62-2BA3E95E2BD7}" srcOrd="0" destOrd="0" parTransId="{E32917BB-9E14-4BD3-B5F6-F795AD370C6A}" sibTransId="{8B4B0B35-90A1-490F-9A32-CF8928498B89}"/>
    <dgm:cxn modelId="{1E252304-711F-4F96-B71E-D60F16AE4E33}" type="presOf" srcId="{0333EDD9-7E87-435E-816E-6782E28B05C7}" destId="{69E532E0-72FB-426D-9569-8467C7AD4268}" srcOrd="0" destOrd="0" presId="urn:microsoft.com/office/officeart/2008/layout/IncreasingCircleProcess"/>
    <dgm:cxn modelId="{7990E965-8F4A-4751-9E49-1308BA9A7EB5}" type="presOf" srcId="{E1704CB7-2614-43C3-957B-EAB14172E15F}" destId="{456BF10E-250E-43FE-A015-7CCAFEC1B724}" srcOrd="0" destOrd="2" presId="urn:microsoft.com/office/officeart/2008/layout/IncreasingCircleProcess"/>
    <dgm:cxn modelId="{37AB269A-2EE3-450E-B822-960953DB2F58}" srcId="{E9830B56-E0ED-48BF-B876-D089569463A2}" destId="{5ED6BCCF-AA2B-43A1-A1B7-4698E6B984B4}" srcOrd="2" destOrd="0" parTransId="{84C02A17-4709-4722-9FD9-834FA6E81273}" sibTransId="{1760A8A6-6482-480A-8305-00D1A0833F2C}"/>
    <dgm:cxn modelId="{DF7696AD-3C42-46B5-A34E-B792E470A993}" type="presOf" srcId="{3D685A2C-0D10-4F6A-AD62-2BA3E95E2BD7}" destId="{769AF78E-BE1A-41B4-BACB-392FDE4C372C}" srcOrd="0" destOrd="0" presId="urn:microsoft.com/office/officeart/2008/layout/IncreasingCircleProcess"/>
    <dgm:cxn modelId="{0F5A4386-4713-4208-885D-AC6ED1E3EDA4}" srcId="{E9830B56-E0ED-48BF-B876-D089569463A2}" destId="{D530401F-7A4D-4348-8788-30A611FEB085}" srcOrd="1" destOrd="0" parTransId="{85699099-3682-43E0-B662-C8322FC60CD7}" sibTransId="{0D0CB049-1BDB-4156-B9F8-C7AA32CAF467}"/>
    <dgm:cxn modelId="{82272149-0833-4F9A-B2E9-6FBD1F78FD5C}" type="presOf" srcId="{D530401F-7A4D-4348-8788-30A611FEB085}" destId="{7764B113-EE97-433A-A220-998F2E7B38D3}" srcOrd="0" destOrd="0" presId="urn:microsoft.com/office/officeart/2008/layout/IncreasingCircleProcess"/>
    <dgm:cxn modelId="{419162A6-54EF-4653-8D71-06C09731F072}" type="presOf" srcId="{5ED6BCCF-AA2B-43A1-A1B7-4698E6B984B4}" destId="{D36B6952-33F5-4AE8-ADFA-757297199A6C}" srcOrd="0" destOrd="0" presId="urn:microsoft.com/office/officeart/2008/layout/IncreasingCircleProcess"/>
    <dgm:cxn modelId="{C9B980FC-AF9E-4719-B9C4-28432233C3F8}" srcId="{646668EC-6AB8-43D4-81E7-8691D69F72E2}" destId="{C38A9486-5295-42A4-B249-D2E02B90C049}" srcOrd="1" destOrd="0" parTransId="{76A71618-BB75-4863-A989-B854BC4A2C4C}" sibTransId="{06F935B2-792F-4733-BE3D-DA06A41753A6}"/>
    <dgm:cxn modelId="{6056AD72-32A0-4B3F-9695-6BCA72A2AEF6}" type="presOf" srcId="{E9830B56-E0ED-48BF-B876-D089569463A2}" destId="{27CDD077-CFE0-455B-9093-88A1B6185332}" srcOrd="0" destOrd="0" presId="urn:microsoft.com/office/officeart/2008/layout/IncreasingCircleProcess"/>
    <dgm:cxn modelId="{2C6A6A84-04EF-40E5-96FA-3FB4D2B3C3C1}" type="presOf" srcId="{646668EC-6AB8-43D4-81E7-8691D69F72E2}" destId="{5FF6B302-EB9B-4A73-8D50-161CE8B0D497}" srcOrd="0" destOrd="0" presId="urn:microsoft.com/office/officeart/2008/layout/IncreasingCircleProcess"/>
    <dgm:cxn modelId="{668B5900-97C4-41A6-A5AD-B99994F13209}" type="presOf" srcId="{8CBFBB5F-F4A0-46F4-8E34-44049FD91327}" destId="{456BF10E-250E-43FE-A015-7CCAFEC1B724}" srcOrd="0" destOrd="0" presId="urn:microsoft.com/office/officeart/2008/layout/IncreasingCircleProcess"/>
    <dgm:cxn modelId="{0FB44B10-1F46-4474-B437-EF2685E8E1B4}" srcId="{5ED6BCCF-AA2B-43A1-A1B7-4698E6B984B4}" destId="{0333EDD9-7E87-435E-816E-6782E28B05C7}" srcOrd="0" destOrd="0" parTransId="{15463DE0-A838-4AAA-BA31-3EF1772B91BD}" sibTransId="{3DF24CFA-EA6E-47B7-AD09-2AB7D5F1A470}"/>
    <dgm:cxn modelId="{C404C45B-1BA8-4435-BFD1-B75A32ED2271}" srcId="{E9830B56-E0ED-48BF-B876-D089569463A2}" destId="{646668EC-6AB8-43D4-81E7-8691D69F72E2}" srcOrd="0" destOrd="0" parTransId="{C8B0E720-E06F-486A-AF31-7FD5AF8B5923}" sibTransId="{BB72B6FA-E3DF-4773-B636-C6AF60CE0EE9}"/>
    <dgm:cxn modelId="{E4D7E8DC-ADCE-4FF8-94F6-DF122C4BC90C}" type="presOf" srcId="{C38A9486-5295-42A4-B249-D2E02B90C049}" destId="{769AF78E-BE1A-41B4-BACB-392FDE4C372C}" srcOrd="0" destOrd="1" presId="urn:microsoft.com/office/officeart/2008/layout/IncreasingCircleProcess"/>
    <dgm:cxn modelId="{FD5BE535-A39B-46D3-902A-0D88052C7796}" type="presOf" srcId="{642B4874-EF98-4847-91CA-40976B9D368D}" destId="{456BF10E-250E-43FE-A015-7CCAFEC1B724}" srcOrd="0" destOrd="1" presId="urn:microsoft.com/office/officeart/2008/layout/IncreasingCircleProcess"/>
    <dgm:cxn modelId="{DACBB0D8-726F-4507-BDE4-4E22B357A079}" type="presParOf" srcId="{27CDD077-CFE0-455B-9093-88A1B6185332}" destId="{FB29A44B-23FE-454C-98DE-442092196F1A}" srcOrd="0" destOrd="0" presId="urn:microsoft.com/office/officeart/2008/layout/IncreasingCircleProcess"/>
    <dgm:cxn modelId="{19CE21E4-7144-4E62-9E0C-794B22E00B83}" type="presParOf" srcId="{FB29A44B-23FE-454C-98DE-442092196F1A}" destId="{576DF49A-2078-4B40-902F-1ED665595A02}" srcOrd="0" destOrd="0" presId="urn:microsoft.com/office/officeart/2008/layout/IncreasingCircleProcess"/>
    <dgm:cxn modelId="{BE3CA31C-FA4B-4B20-AFFC-5028BE76ABE3}" type="presParOf" srcId="{FB29A44B-23FE-454C-98DE-442092196F1A}" destId="{0C6C047D-34C3-4AE7-AA3C-8F1DC936A962}" srcOrd="1" destOrd="0" presId="urn:microsoft.com/office/officeart/2008/layout/IncreasingCircleProcess"/>
    <dgm:cxn modelId="{92808415-C8D7-4DE5-BA13-AA8879E8A2FB}" type="presParOf" srcId="{FB29A44B-23FE-454C-98DE-442092196F1A}" destId="{769AF78E-BE1A-41B4-BACB-392FDE4C372C}" srcOrd="2" destOrd="0" presId="urn:microsoft.com/office/officeart/2008/layout/IncreasingCircleProcess"/>
    <dgm:cxn modelId="{FCC1831A-AD1C-464C-9FE1-0CBB85249F08}" type="presParOf" srcId="{FB29A44B-23FE-454C-98DE-442092196F1A}" destId="{5FF6B302-EB9B-4A73-8D50-161CE8B0D497}" srcOrd="3" destOrd="0" presId="urn:microsoft.com/office/officeart/2008/layout/IncreasingCircleProcess"/>
    <dgm:cxn modelId="{3936C8C3-FBEB-4AD2-A7C6-6DF188A28A7F}" type="presParOf" srcId="{27CDD077-CFE0-455B-9093-88A1B6185332}" destId="{84815D98-47D7-4F73-9EEB-97697D482EBF}" srcOrd="1" destOrd="0" presId="urn:microsoft.com/office/officeart/2008/layout/IncreasingCircleProcess"/>
    <dgm:cxn modelId="{643CB3AD-50A3-4D68-A2D0-746C8E75C4DC}" type="presParOf" srcId="{27CDD077-CFE0-455B-9093-88A1B6185332}" destId="{FEEE48B0-B5FA-4D14-8F5B-84EFB5695CBD}" srcOrd="2" destOrd="0" presId="urn:microsoft.com/office/officeart/2008/layout/IncreasingCircleProcess"/>
    <dgm:cxn modelId="{BB9E0225-F4D0-4AB5-8CCA-7B9D3E465114}" type="presParOf" srcId="{FEEE48B0-B5FA-4D14-8F5B-84EFB5695CBD}" destId="{4987C254-03E5-40E6-B55C-11E62214C1EA}" srcOrd="0" destOrd="0" presId="urn:microsoft.com/office/officeart/2008/layout/IncreasingCircleProcess"/>
    <dgm:cxn modelId="{AD595592-65DE-4C46-B5F8-DEC0D4AE0320}" type="presParOf" srcId="{FEEE48B0-B5FA-4D14-8F5B-84EFB5695CBD}" destId="{94EAFA3D-E176-4A91-ACB3-22541758CD5D}" srcOrd="1" destOrd="0" presId="urn:microsoft.com/office/officeart/2008/layout/IncreasingCircleProcess"/>
    <dgm:cxn modelId="{D39C5996-0EF0-4CF5-A3E4-6D8C3DE72A57}" type="presParOf" srcId="{FEEE48B0-B5FA-4D14-8F5B-84EFB5695CBD}" destId="{456BF10E-250E-43FE-A015-7CCAFEC1B724}" srcOrd="2" destOrd="0" presId="urn:microsoft.com/office/officeart/2008/layout/IncreasingCircleProcess"/>
    <dgm:cxn modelId="{BE337204-F4A0-4251-8F48-22318B9C4641}" type="presParOf" srcId="{FEEE48B0-B5FA-4D14-8F5B-84EFB5695CBD}" destId="{7764B113-EE97-433A-A220-998F2E7B38D3}" srcOrd="3" destOrd="0" presId="urn:microsoft.com/office/officeart/2008/layout/IncreasingCircleProcess"/>
    <dgm:cxn modelId="{8609239E-433D-45E6-A102-0DAF5778F145}" type="presParOf" srcId="{27CDD077-CFE0-455B-9093-88A1B6185332}" destId="{54C5DAD3-6141-4DE2-BA61-AF3B98F4D9A2}" srcOrd="3" destOrd="0" presId="urn:microsoft.com/office/officeart/2008/layout/IncreasingCircleProcess"/>
    <dgm:cxn modelId="{60115572-49C5-4EF7-AD90-EC95C963884B}" type="presParOf" srcId="{27CDD077-CFE0-455B-9093-88A1B6185332}" destId="{9DA784BF-149D-4CDE-9719-12650C35C826}" srcOrd="4" destOrd="0" presId="urn:microsoft.com/office/officeart/2008/layout/IncreasingCircleProcess"/>
    <dgm:cxn modelId="{9D5A22EC-C6F9-4DBF-8AE0-8C63C15922F2}" type="presParOf" srcId="{9DA784BF-149D-4CDE-9719-12650C35C826}" destId="{33F50D70-9FA1-49FA-85A4-00001DCF85DA}" srcOrd="0" destOrd="0" presId="urn:microsoft.com/office/officeart/2008/layout/IncreasingCircleProcess"/>
    <dgm:cxn modelId="{51F76390-6AD1-49CE-86E6-38F3FC7280D4}" type="presParOf" srcId="{9DA784BF-149D-4CDE-9719-12650C35C826}" destId="{A2B61C57-3BC3-41B7-8625-659F59DA6C94}" srcOrd="1" destOrd="0" presId="urn:microsoft.com/office/officeart/2008/layout/IncreasingCircleProcess"/>
    <dgm:cxn modelId="{0444FA62-FCDA-490C-839C-633F97CA2A93}" type="presParOf" srcId="{9DA784BF-149D-4CDE-9719-12650C35C826}" destId="{69E532E0-72FB-426D-9569-8467C7AD4268}" srcOrd="2" destOrd="0" presId="urn:microsoft.com/office/officeart/2008/layout/IncreasingCircleProcess"/>
    <dgm:cxn modelId="{02B1F872-EE9B-4F7E-80F6-09F46EA534BB}" type="presParOf" srcId="{9DA784BF-149D-4CDE-9719-12650C35C826}" destId="{D36B6952-33F5-4AE8-ADFA-757297199A6C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CDC543-09FC-4D22-8C34-35DC34052873}" type="doc">
      <dgm:prSet loTypeId="urn:microsoft.com/office/officeart/2005/8/layout/hList6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VE"/>
        </a:p>
      </dgm:t>
    </dgm:pt>
    <dgm:pt modelId="{B975FAF4-0F0E-4070-8731-916F6EBE5155}">
      <dgm:prSet phldrT="[Texto]" custT="1"/>
      <dgm:spPr/>
      <dgm:t>
        <a:bodyPr/>
        <a:lstStyle/>
        <a:p>
          <a:r>
            <a:rPr lang="es-VE" sz="1600" dirty="0" smtClean="0">
              <a:solidFill>
                <a:schemeClr val="tx1"/>
              </a:solidFill>
            </a:rPr>
            <a:t>Una tarea no puede pesar más de 15 MB, pues ese es el peso total que soporta la plataforma por archivo.</a:t>
          </a:r>
          <a:endParaRPr lang="es-VE" sz="1600" dirty="0">
            <a:solidFill>
              <a:schemeClr val="tx1"/>
            </a:solidFill>
          </a:endParaRPr>
        </a:p>
      </dgm:t>
    </dgm:pt>
    <dgm:pt modelId="{D7851261-F503-48AB-A40F-FFB562B90F47}" type="parTrans" cxnId="{CD178ACA-505E-4440-8F93-3F05F8A4126F}">
      <dgm:prSet/>
      <dgm:spPr/>
      <dgm:t>
        <a:bodyPr/>
        <a:lstStyle/>
        <a:p>
          <a:endParaRPr lang="es-VE" sz="5400">
            <a:solidFill>
              <a:schemeClr val="tx1"/>
            </a:solidFill>
          </a:endParaRPr>
        </a:p>
      </dgm:t>
    </dgm:pt>
    <dgm:pt modelId="{80ED6CF5-3921-491D-B611-1E62DD5DE6B5}" type="sibTrans" cxnId="{CD178ACA-505E-4440-8F93-3F05F8A4126F}">
      <dgm:prSet/>
      <dgm:spPr/>
      <dgm:t>
        <a:bodyPr/>
        <a:lstStyle/>
        <a:p>
          <a:endParaRPr lang="es-VE" sz="5400">
            <a:solidFill>
              <a:schemeClr val="tx1"/>
            </a:solidFill>
          </a:endParaRPr>
        </a:p>
      </dgm:t>
    </dgm:pt>
    <dgm:pt modelId="{8E0BA173-E53C-4180-A5DB-86D669EBEBD7}">
      <dgm:prSet phldrT="[Texto]" custT="1"/>
      <dgm:spPr/>
      <dgm:t>
        <a:bodyPr/>
        <a:lstStyle/>
        <a:p>
          <a:r>
            <a:rPr lang="es-VE" sz="1600" dirty="0" smtClean="0">
              <a:solidFill>
                <a:schemeClr val="tx1"/>
              </a:solidFill>
            </a:rPr>
            <a:t>Puedes cargar cualquiera de estos tipos de archivos: JPG, JPEG, PNG, GIF, TIFF, DOC, DOCX, XLS, XLSX, PPT, PPTX, PPSX, ODT, ODS, PDF, RAR, ZIP, TAR, SWF, MP3, MP4, AVI, MOV.</a:t>
          </a:r>
          <a:endParaRPr lang="es-VE" sz="1600" dirty="0">
            <a:solidFill>
              <a:schemeClr val="tx1"/>
            </a:solidFill>
          </a:endParaRPr>
        </a:p>
      </dgm:t>
    </dgm:pt>
    <dgm:pt modelId="{5B9FFE55-286E-469B-B28E-E30A3190BADB}" type="parTrans" cxnId="{45020F32-8277-4722-B03E-9EB4A3C3F771}">
      <dgm:prSet/>
      <dgm:spPr/>
      <dgm:t>
        <a:bodyPr/>
        <a:lstStyle/>
        <a:p>
          <a:endParaRPr lang="es-VE" sz="5400">
            <a:solidFill>
              <a:schemeClr val="tx1"/>
            </a:solidFill>
          </a:endParaRPr>
        </a:p>
      </dgm:t>
    </dgm:pt>
    <dgm:pt modelId="{59F8D423-AB90-4BDD-9A63-AF8C4BE97F1D}" type="sibTrans" cxnId="{45020F32-8277-4722-B03E-9EB4A3C3F771}">
      <dgm:prSet/>
      <dgm:spPr/>
      <dgm:t>
        <a:bodyPr/>
        <a:lstStyle/>
        <a:p>
          <a:endParaRPr lang="es-VE" sz="5400">
            <a:solidFill>
              <a:schemeClr val="tx1"/>
            </a:solidFill>
          </a:endParaRPr>
        </a:p>
      </dgm:t>
    </dgm:pt>
    <dgm:pt modelId="{115DF5CA-4F76-477B-970B-4861AEAA54CC}">
      <dgm:prSet phldrT="[Texto]" custT="1"/>
      <dgm:spPr/>
      <dgm:t>
        <a:bodyPr/>
        <a:lstStyle/>
        <a:p>
          <a:r>
            <a:rPr lang="es-VE" sz="1600" dirty="0" smtClean="0">
              <a:solidFill>
                <a:schemeClr val="tx1"/>
              </a:solidFill>
            </a:rPr>
            <a:t>Actualmente, no se pueden subir múltiples archivos. Pero les recomendamos utilizar los tipos de archivos “RAR”, “ZIP, y “TAR” para comprimir varios en un sólo archivo y enviarlo, siempre y cuando no supere los 15 MB.</a:t>
          </a:r>
          <a:endParaRPr lang="es-VE" sz="1600" dirty="0">
            <a:solidFill>
              <a:schemeClr val="tx1"/>
            </a:solidFill>
          </a:endParaRPr>
        </a:p>
      </dgm:t>
    </dgm:pt>
    <dgm:pt modelId="{586400C3-0379-4FFD-8DEA-08E84613CAAE}" type="parTrans" cxnId="{76D391BB-7A46-4E0C-9917-2824ABA0F96A}">
      <dgm:prSet/>
      <dgm:spPr/>
      <dgm:t>
        <a:bodyPr/>
        <a:lstStyle/>
        <a:p>
          <a:endParaRPr lang="es-VE" sz="5400">
            <a:solidFill>
              <a:schemeClr val="tx1"/>
            </a:solidFill>
          </a:endParaRPr>
        </a:p>
      </dgm:t>
    </dgm:pt>
    <dgm:pt modelId="{F42FDF77-FC46-40B9-B107-0A8B4D4F1B8B}" type="sibTrans" cxnId="{76D391BB-7A46-4E0C-9917-2824ABA0F96A}">
      <dgm:prSet/>
      <dgm:spPr/>
      <dgm:t>
        <a:bodyPr/>
        <a:lstStyle/>
        <a:p>
          <a:endParaRPr lang="es-VE" sz="5400">
            <a:solidFill>
              <a:schemeClr val="tx1"/>
            </a:solidFill>
          </a:endParaRPr>
        </a:p>
      </dgm:t>
    </dgm:pt>
    <dgm:pt modelId="{6FB0AE31-74EF-440A-8C5C-AF88EBBD0059}">
      <dgm:prSet phldrT="[Texto]" custT="1"/>
      <dgm:spPr/>
      <dgm:t>
        <a:bodyPr/>
        <a:lstStyle/>
        <a:p>
          <a:r>
            <a:rPr lang="es-VE" sz="1600" dirty="0" smtClean="0">
              <a:solidFill>
                <a:schemeClr val="tx1"/>
              </a:solidFill>
            </a:rPr>
            <a:t>En un documento Word, podrás colocar varias fotos de la actividad solicitada</a:t>
          </a:r>
          <a:endParaRPr lang="es-VE" sz="1600" dirty="0">
            <a:solidFill>
              <a:schemeClr val="tx1"/>
            </a:solidFill>
          </a:endParaRPr>
        </a:p>
      </dgm:t>
    </dgm:pt>
    <dgm:pt modelId="{E8ADB164-A203-4570-B032-979081E864AD}" type="parTrans" cxnId="{7F09C958-26CB-42D6-8799-6353D9637398}">
      <dgm:prSet/>
      <dgm:spPr/>
      <dgm:t>
        <a:bodyPr/>
        <a:lstStyle/>
        <a:p>
          <a:endParaRPr lang="es-VE"/>
        </a:p>
      </dgm:t>
    </dgm:pt>
    <dgm:pt modelId="{59673FB0-CC6F-49AA-8488-446CDADFD7A2}" type="sibTrans" cxnId="{7F09C958-26CB-42D6-8799-6353D9637398}">
      <dgm:prSet/>
      <dgm:spPr/>
      <dgm:t>
        <a:bodyPr/>
        <a:lstStyle/>
        <a:p>
          <a:endParaRPr lang="es-VE"/>
        </a:p>
      </dgm:t>
    </dgm:pt>
    <dgm:pt modelId="{1B7A1E08-B718-417D-ADAC-0A90D1471E09}" type="pres">
      <dgm:prSet presAssocID="{D8CDC543-09FC-4D22-8C34-35DC3405287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VE"/>
        </a:p>
      </dgm:t>
    </dgm:pt>
    <dgm:pt modelId="{7D407473-36C4-4CED-AD84-39DDDC7940E5}" type="pres">
      <dgm:prSet presAssocID="{B975FAF4-0F0E-4070-8731-916F6EBE515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D656A0F6-CC6E-41A8-8CAC-8A8394FD3E58}" type="pres">
      <dgm:prSet presAssocID="{80ED6CF5-3921-491D-B611-1E62DD5DE6B5}" presName="sibTrans" presStyleCnt="0"/>
      <dgm:spPr/>
    </dgm:pt>
    <dgm:pt modelId="{7385243F-6CC5-4745-B5D9-E5ABCD2B68E9}" type="pres">
      <dgm:prSet presAssocID="{6FB0AE31-74EF-440A-8C5C-AF88EBBD005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B82B3900-E6CD-4E3F-95BA-DF161DB5A999}" type="pres">
      <dgm:prSet presAssocID="{59673FB0-CC6F-49AA-8488-446CDADFD7A2}" presName="sibTrans" presStyleCnt="0"/>
      <dgm:spPr/>
    </dgm:pt>
    <dgm:pt modelId="{365A67AA-F668-43C9-9D66-9FCD6897DC98}" type="pres">
      <dgm:prSet presAssocID="{8E0BA173-E53C-4180-A5DB-86D669EBEBD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3BB80073-C783-4E45-83C7-602BA3DC6EB6}" type="pres">
      <dgm:prSet presAssocID="{59F8D423-AB90-4BDD-9A63-AF8C4BE97F1D}" presName="sibTrans" presStyleCnt="0"/>
      <dgm:spPr/>
    </dgm:pt>
    <dgm:pt modelId="{6E23A038-1D59-41A8-8738-415ED096B229}" type="pres">
      <dgm:prSet presAssocID="{115DF5CA-4F76-477B-970B-4861AEAA54C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</dgm:ptLst>
  <dgm:cxnLst>
    <dgm:cxn modelId="{5EFACE59-EF48-4E4A-B59F-C127E5C15FAC}" type="presOf" srcId="{D8CDC543-09FC-4D22-8C34-35DC34052873}" destId="{1B7A1E08-B718-417D-ADAC-0A90D1471E09}" srcOrd="0" destOrd="0" presId="urn:microsoft.com/office/officeart/2005/8/layout/hList6"/>
    <dgm:cxn modelId="{91071F83-CDE1-4344-9D15-B63E8BD67C3E}" type="presOf" srcId="{B975FAF4-0F0E-4070-8731-916F6EBE5155}" destId="{7D407473-36C4-4CED-AD84-39DDDC7940E5}" srcOrd="0" destOrd="0" presId="urn:microsoft.com/office/officeart/2005/8/layout/hList6"/>
    <dgm:cxn modelId="{76D391BB-7A46-4E0C-9917-2824ABA0F96A}" srcId="{D8CDC543-09FC-4D22-8C34-35DC34052873}" destId="{115DF5CA-4F76-477B-970B-4861AEAA54CC}" srcOrd="3" destOrd="0" parTransId="{586400C3-0379-4FFD-8DEA-08E84613CAAE}" sibTransId="{F42FDF77-FC46-40B9-B107-0A8B4D4F1B8B}"/>
    <dgm:cxn modelId="{CD178ACA-505E-4440-8F93-3F05F8A4126F}" srcId="{D8CDC543-09FC-4D22-8C34-35DC34052873}" destId="{B975FAF4-0F0E-4070-8731-916F6EBE5155}" srcOrd="0" destOrd="0" parTransId="{D7851261-F503-48AB-A40F-FFB562B90F47}" sibTransId="{80ED6CF5-3921-491D-B611-1E62DD5DE6B5}"/>
    <dgm:cxn modelId="{EB3071A9-26E9-4D3C-9981-604F1716A7D1}" type="presOf" srcId="{115DF5CA-4F76-477B-970B-4861AEAA54CC}" destId="{6E23A038-1D59-41A8-8738-415ED096B229}" srcOrd="0" destOrd="0" presId="urn:microsoft.com/office/officeart/2005/8/layout/hList6"/>
    <dgm:cxn modelId="{ABF76C8E-1291-4CFA-8E92-737012E56796}" type="presOf" srcId="{8E0BA173-E53C-4180-A5DB-86D669EBEBD7}" destId="{365A67AA-F668-43C9-9D66-9FCD6897DC98}" srcOrd="0" destOrd="0" presId="urn:microsoft.com/office/officeart/2005/8/layout/hList6"/>
    <dgm:cxn modelId="{8C7D6379-DA25-4304-BB4B-86510AA7C32D}" type="presOf" srcId="{6FB0AE31-74EF-440A-8C5C-AF88EBBD0059}" destId="{7385243F-6CC5-4745-B5D9-E5ABCD2B68E9}" srcOrd="0" destOrd="0" presId="urn:microsoft.com/office/officeart/2005/8/layout/hList6"/>
    <dgm:cxn modelId="{45020F32-8277-4722-B03E-9EB4A3C3F771}" srcId="{D8CDC543-09FC-4D22-8C34-35DC34052873}" destId="{8E0BA173-E53C-4180-A5DB-86D669EBEBD7}" srcOrd="2" destOrd="0" parTransId="{5B9FFE55-286E-469B-B28E-E30A3190BADB}" sibTransId="{59F8D423-AB90-4BDD-9A63-AF8C4BE97F1D}"/>
    <dgm:cxn modelId="{7F09C958-26CB-42D6-8799-6353D9637398}" srcId="{D8CDC543-09FC-4D22-8C34-35DC34052873}" destId="{6FB0AE31-74EF-440A-8C5C-AF88EBBD0059}" srcOrd="1" destOrd="0" parTransId="{E8ADB164-A203-4570-B032-979081E864AD}" sibTransId="{59673FB0-CC6F-49AA-8488-446CDADFD7A2}"/>
    <dgm:cxn modelId="{B442F76B-688C-45FE-BA1B-7F98C445A490}" type="presParOf" srcId="{1B7A1E08-B718-417D-ADAC-0A90D1471E09}" destId="{7D407473-36C4-4CED-AD84-39DDDC7940E5}" srcOrd="0" destOrd="0" presId="urn:microsoft.com/office/officeart/2005/8/layout/hList6"/>
    <dgm:cxn modelId="{235FAE3F-3C19-4F8C-91E1-54E0A5223B33}" type="presParOf" srcId="{1B7A1E08-B718-417D-ADAC-0A90D1471E09}" destId="{D656A0F6-CC6E-41A8-8CAC-8A8394FD3E58}" srcOrd="1" destOrd="0" presId="urn:microsoft.com/office/officeart/2005/8/layout/hList6"/>
    <dgm:cxn modelId="{80FBC94E-F074-46CA-B69A-C769A011F14F}" type="presParOf" srcId="{1B7A1E08-B718-417D-ADAC-0A90D1471E09}" destId="{7385243F-6CC5-4745-B5D9-E5ABCD2B68E9}" srcOrd="2" destOrd="0" presId="urn:microsoft.com/office/officeart/2005/8/layout/hList6"/>
    <dgm:cxn modelId="{C9A466A0-9AA0-49F5-BD91-7A098AFA8183}" type="presParOf" srcId="{1B7A1E08-B718-417D-ADAC-0A90D1471E09}" destId="{B82B3900-E6CD-4E3F-95BA-DF161DB5A999}" srcOrd="3" destOrd="0" presId="urn:microsoft.com/office/officeart/2005/8/layout/hList6"/>
    <dgm:cxn modelId="{82AA93EA-2699-4B7A-A405-788FE7578C97}" type="presParOf" srcId="{1B7A1E08-B718-417D-ADAC-0A90D1471E09}" destId="{365A67AA-F668-43C9-9D66-9FCD6897DC98}" srcOrd="4" destOrd="0" presId="urn:microsoft.com/office/officeart/2005/8/layout/hList6"/>
    <dgm:cxn modelId="{AD4EE4FC-1A36-47AF-A059-49DDD16F6CD6}" type="presParOf" srcId="{1B7A1E08-B718-417D-ADAC-0A90D1471E09}" destId="{3BB80073-C783-4E45-83C7-602BA3DC6EB6}" srcOrd="5" destOrd="0" presId="urn:microsoft.com/office/officeart/2005/8/layout/hList6"/>
    <dgm:cxn modelId="{C1759524-C6ED-4222-99F1-00A9BE0BC349}" type="presParOf" srcId="{1B7A1E08-B718-417D-ADAC-0A90D1471E09}" destId="{6E23A038-1D59-41A8-8738-415ED096B229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9C1521-4537-4F5C-B085-6E434E88379D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VE"/>
        </a:p>
      </dgm:t>
    </dgm:pt>
    <dgm:pt modelId="{AE755B66-97F8-4074-B6EC-6F15F2ACDA10}">
      <dgm:prSet phldrT="[Texto]"/>
      <dgm:spPr/>
      <dgm:t>
        <a:bodyPr/>
        <a:lstStyle/>
        <a:p>
          <a:r>
            <a:rPr lang="es-VE" dirty="0" smtClean="0">
              <a:solidFill>
                <a:schemeClr val="tx1"/>
              </a:solidFill>
            </a:rPr>
            <a:t>Es de suma importancia que el estudiante al momento de subir una tarea, se asegure de hacer </a:t>
          </a:r>
          <a:r>
            <a:rPr lang="es-VE" dirty="0" err="1" smtClean="0">
              <a:solidFill>
                <a:schemeClr val="tx1"/>
              </a:solidFill>
            </a:rPr>
            <a:t>click</a:t>
          </a:r>
          <a:r>
            <a:rPr lang="es-VE" dirty="0" smtClean="0">
              <a:solidFill>
                <a:schemeClr val="tx1"/>
              </a:solidFill>
            </a:rPr>
            <a:t> en el botón “Entregar”, debido a que es la única manera en la cual puede asegurarse de que su tarea fue oficialmente entregada.</a:t>
          </a:r>
          <a:endParaRPr lang="es-VE" dirty="0">
            <a:solidFill>
              <a:schemeClr val="tx1"/>
            </a:solidFill>
          </a:endParaRPr>
        </a:p>
      </dgm:t>
    </dgm:pt>
    <dgm:pt modelId="{444F04CC-4BD8-4500-96BF-1E1668371A34}" type="parTrans" cxnId="{A5720D1D-5C61-415D-A76B-330AD7AC5C4C}">
      <dgm:prSet/>
      <dgm:spPr/>
      <dgm:t>
        <a:bodyPr/>
        <a:lstStyle/>
        <a:p>
          <a:endParaRPr lang="es-VE">
            <a:solidFill>
              <a:schemeClr val="tx1"/>
            </a:solidFill>
          </a:endParaRPr>
        </a:p>
      </dgm:t>
    </dgm:pt>
    <dgm:pt modelId="{C0C33FF5-D9C0-47F1-9F5F-5EECAA4E9394}" type="sibTrans" cxnId="{A5720D1D-5C61-415D-A76B-330AD7AC5C4C}">
      <dgm:prSet/>
      <dgm:spPr/>
      <dgm:t>
        <a:bodyPr/>
        <a:lstStyle/>
        <a:p>
          <a:endParaRPr lang="es-VE">
            <a:solidFill>
              <a:schemeClr val="tx1"/>
            </a:solidFill>
          </a:endParaRPr>
        </a:p>
      </dgm:t>
    </dgm:pt>
    <dgm:pt modelId="{638CF4B3-FB41-4110-B814-0583547A3469}" type="pres">
      <dgm:prSet presAssocID="{919C1521-4537-4F5C-B085-6E434E88379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VE"/>
        </a:p>
      </dgm:t>
    </dgm:pt>
    <dgm:pt modelId="{CA8A509C-1630-4EB8-9231-BA8E7F318616}" type="pres">
      <dgm:prSet presAssocID="{919C1521-4537-4F5C-B085-6E434E88379D}" presName="Name1" presStyleCnt="0"/>
      <dgm:spPr/>
    </dgm:pt>
    <dgm:pt modelId="{E5551955-14F9-4D9B-A771-4ED64093EA67}" type="pres">
      <dgm:prSet presAssocID="{919C1521-4537-4F5C-B085-6E434E88379D}" presName="cycle" presStyleCnt="0"/>
      <dgm:spPr/>
    </dgm:pt>
    <dgm:pt modelId="{DF099BED-E9AB-44D8-9C14-0C3022A5727B}" type="pres">
      <dgm:prSet presAssocID="{919C1521-4537-4F5C-B085-6E434E88379D}" presName="srcNode" presStyleLbl="node1" presStyleIdx="0" presStyleCnt="1"/>
      <dgm:spPr/>
    </dgm:pt>
    <dgm:pt modelId="{5BC04A72-DB86-4801-A827-E22D258FF69B}" type="pres">
      <dgm:prSet presAssocID="{919C1521-4537-4F5C-B085-6E434E88379D}" presName="conn" presStyleLbl="parChTrans1D2" presStyleIdx="0" presStyleCnt="1"/>
      <dgm:spPr/>
      <dgm:t>
        <a:bodyPr/>
        <a:lstStyle/>
        <a:p>
          <a:endParaRPr lang="es-VE"/>
        </a:p>
      </dgm:t>
    </dgm:pt>
    <dgm:pt modelId="{8B087C5A-A774-447A-8157-843E3548E1F0}" type="pres">
      <dgm:prSet presAssocID="{919C1521-4537-4F5C-B085-6E434E88379D}" presName="extraNode" presStyleLbl="node1" presStyleIdx="0" presStyleCnt="1"/>
      <dgm:spPr/>
    </dgm:pt>
    <dgm:pt modelId="{EF26D079-443C-4827-A4EF-1C79E1EB586C}" type="pres">
      <dgm:prSet presAssocID="{919C1521-4537-4F5C-B085-6E434E88379D}" presName="dstNode" presStyleLbl="node1" presStyleIdx="0" presStyleCnt="1"/>
      <dgm:spPr/>
    </dgm:pt>
    <dgm:pt modelId="{F245207E-61D7-4851-A930-6262E2D18266}" type="pres">
      <dgm:prSet presAssocID="{AE755B66-97F8-4074-B6EC-6F15F2ACDA10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97D1C3D2-5156-4CAB-8EDE-69CA77B60926}" type="pres">
      <dgm:prSet presAssocID="{AE755B66-97F8-4074-B6EC-6F15F2ACDA10}" presName="accent_1" presStyleCnt="0"/>
      <dgm:spPr/>
    </dgm:pt>
    <dgm:pt modelId="{D7D0B96C-407C-4FB6-8EE6-7872A0A56C89}" type="pres">
      <dgm:prSet presAssocID="{AE755B66-97F8-4074-B6EC-6F15F2ACDA10}" presName="accentRepeatNode" presStyleLbl="solidFgAcc1" presStyleIdx="0" presStyleCnt="1"/>
      <dgm:spPr/>
    </dgm:pt>
  </dgm:ptLst>
  <dgm:cxnLst>
    <dgm:cxn modelId="{E1EA7E1A-32E1-45EE-941B-1895D10D26FD}" type="presOf" srcId="{C0C33FF5-D9C0-47F1-9F5F-5EECAA4E9394}" destId="{5BC04A72-DB86-4801-A827-E22D258FF69B}" srcOrd="0" destOrd="0" presId="urn:microsoft.com/office/officeart/2008/layout/VerticalCurvedList"/>
    <dgm:cxn modelId="{8C19D7BB-4C5A-4E3D-96A4-8C53F19B7C73}" type="presOf" srcId="{AE755B66-97F8-4074-B6EC-6F15F2ACDA10}" destId="{F245207E-61D7-4851-A930-6262E2D18266}" srcOrd="0" destOrd="0" presId="urn:microsoft.com/office/officeart/2008/layout/VerticalCurvedList"/>
    <dgm:cxn modelId="{924243A2-6B0B-4E9D-9342-6D83F48326A6}" type="presOf" srcId="{919C1521-4537-4F5C-B085-6E434E88379D}" destId="{638CF4B3-FB41-4110-B814-0583547A3469}" srcOrd="0" destOrd="0" presId="urn:microsoft.com/office/officeart/2008/layout/VerticalCurvedList"/>
    <dgm:cxn modelId="{A5720D1D-5C61-415D-A76B-330AD7AC5C4C}" srcId="{919C1521-4537-4F5C-B085-6E434E88379D}" destId="{AE755B66-97F8-4074-B6EC-6F15F2ACDA10}" srcOrd="0" destOrd="0" parTransId="{444F04CC-4BD8-4500-96BF-1E1668371A34}" sibTransId="{C0C33FF5-D9C0-47F1-9F5F-5EECAA4E9394}"/>
    <dgm:cxn modelId="{E5DD80E0-6A34-4667-B0F8-B8AF2EF86CC9}" type="presParOf" srcId="{638CF4B3-FB41-4110-B814-0583547A3469}" destId="{CA8A509C-1630-4EB8-9231-BA8E7F318616}" srcOrd="0" destOrd="0" presId="urn:microsoft.com/office/officeart/2008/layout/VerticalCurvedList"/>
    <dgm:cxn modelId="{15CF3036-B719-49EF-87AC-3AF2AA572B68}" type="presParOf" srcId="{CA8A509C-1630-4EB8-9231-BA8E7F318616}" destId="{E5551955-14F9-4D9B-A771-4ED64093EA67}" srcOrd="0" destOrd="0" presId="urn:microsoft.com/office/officeart/2008/layout/VerticalCurvedList"/>
    <dgm:cxn modelId="{35DC804B-26A7-4047-84EA-3D904E3779A0}" type="presParOf" srcId="{E5551955-14F9-4D9B-A771-4ED64093EA67}" destId="{DF099BED-E9AB-44D8-9C14-0C3022A5727B}" srcOrd="0" destOrd="0" presId="urn:microsoft.com/office/officeart/2008/layout/VerticalCurvedList"/>
    <dgm:cxn modelId="{BAE905A5-CF80-45B2-ADAB-FAC3C98586D8}" type="presParOf" srcId="{E5551955-14F9-4D9B-A771-4ED64093EA67}" destId="{5BC04A72-DB86-4801-A827-E22D258FF69B}" srcOrd="1" destOrd="0" presId="urn:microsoft.com/office/officeart/2008/layout/VerticalCurvedList"/>
    <dgm:cxn modelId="{B5396562-B18B-428F-B433-508252BAD9CF}" type="presParOf" srcId="{E5551955-14F9-4D9B-A771-4ED64093EA67}" destId="{8B087C5A-A774-447A-8157-843E3548E1F0}" srcOrd="2" destOrd="0" presId="urn:microsoft.com/office/officeart/2008/layout/VerticalCurvedList"/>
    <dgm:cxn modelId="{FC9F4FF1-361E-4658-84B1-111684FB3C11}" type="presParOf" srcId="{E5551955-14F9-4D9B-A771-4ED64093EA67}" destId="{EF26D079-443C-4827-A4EF-1C79E1EB586C}" srcOrd="3" destOrd="0" presId="urn:microsoft.com/office/officeart/2008/layout/VerticalCurvedList"/>
    <dgm:cxn modelId="{A086C660-99F0-4177-9D4B-3AADD2701D60}" type="presParOf" srcId="{CA8A509C-1630-4EB8-9231-BA8E7F318616}" destId="{F245207E-61D7-4851-A930-6262E2D18266}" srcOrd="1" destOrd="0" presId="urn:microsoft.com/office/officeart/2008/layout/VerticalCurvedList"/>
    <dgm:cxn modelId="{88058CFC-7D73-44C5-B03B-1DBC8B3A10DA}" type="presParOf" srcId="{CA8A509C-1630-4EB8-9231-BA8E7F318616}" destId="{97D1C3D2-5156-4CAB-8EDE-69CA77B60926}" srcOrd="2" destOrd="0" presId="urn:microsoft.com/office/officeart/2008/layout/VerticalCurvedList"/>
    <dgm:cxn modelId="{C847C674-66BB-4AFC-AF72-2D654C4B4FF4}" type="presParOf" srcId="{97D1C3D2-5156-4CAB-8EDE-69CA77B60926}" destId="{D7D0B96C-407C-4FB6-8EE6-7872A0A56C8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A70EF4-FEA2-496C-8E94-EA605FC19479}" type="doc">
      <dgm:prSet loTypeId="urn:microsoft.com/office/officeart/2005/8/layout/hierarchy4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VE"/>
        </a:p>
      </dgm:t>
    </dgm:pt>
    <dgm:pt modelId="{BD67BB5C-A4DF-477A-AF6F-4C080A7B4B25}">
      <dgm:prSet phldrT="[Texto]" custT="1"/>
      <dgm:spPr/>
      <dgm:t>
        <a:bodyPr/>
        <a:lstStyle/>
        <a:p>
          <a:r>
            <a:rPr lang="es-VE" sz="4000" smtClean="0">
              <a:solidFill>
                <a:schemeClr val="tx1"/>
              </a:solidFill>
            </a:rPr>
            <a:t>Explicación de los Status:</a:t>
          </a:r>
          <a:endParaRPr lang="es-VE" sz="4000" dirty="0">
            <a:solidFill>
              <a:schemeClr val="tx1"/>
            </a:solidFill>
          </a:endParaRPr>
        </a:p>
      </dgm:t>
    </dgm:pt>
    <dgm:pt modelId="{4F098685-1401-470A-89F4-299BFB9FAB48}" type="parTrans" cxnId="{EDBCD56C-6FA1-43A3-B4CB-B790DE95FBAF}">
      <dgm:prSet/>
      <dgm:spPr/>
      <dgm:t>
        <a:bodyPr/>
        <a:lstStyle/>
        <a:p>
          <a:endParaRPr lang="es-VE" sz="3200">
            <a:solidFill>
              <a:schemeClr val="tx1"/>
            </a:solidFill>
          </a:endParaRPr>
        </a:p>
      </dgm:t>
    </dgm:pt>
    <dgm:pt modelId="{5AB64058-7B03-4741-8448-92879805A41D}" type="sibTrans" cxnId="{EDBCD56C-6FA1-43A3-B4CB-B790DE95FBAF}">
      <dgm:prSet/>
      <dgm:spPr/>
      <dgm:t>
        <a:bodyPr/>
        <a:lstStyle/>
        <a:p>
          <a:endParaRPr lang="es-VE" sz="3200">
            <a:solidFill>
              <a:schemeClr val="tx1"/>
            </a:solidFill>
          </a:endParaRPr>
        </a:p>
      </dgm:t>
    </dgm:pt>
    <dgm:pt modelId="{F14A12D1-1790-424A-B70B-5B57E4183F47}">
      <dgm:prSet phldrT="[Texto]" custT="1"/>
      <dgm:spPr/>
      <dgm:t>
        <a:bodyPr/>
        <a:lstStyle/>
        <a:p>
          <a:r>
            <a:rPr lang="es-VE" sz="1050" b="1" smtClean="0">
              <a:solidFill>
                <a:schemeClr val="tx1"/>
              </a:solidFill>
            </a:rPr>
            <a:t> </a:t>
          </a:r>
          <a:r>
            <a:rPr lang="es-VE" sz="1200" b="1" smtClean="0">
              <a:solidFill>
                <a:schemeClr val="tx1"/>
              </a:solidFill>
            </a:rPr>
            <a:t>Pendiente</a:t>
          </a:r>
          <a:r>
            <a:rPr lang="es-VE" sz="1200" smtClean="0">
              <a:solidFill>
                <a:schemeClr val="tx1"/>
              </a:solidFill>
            </a:rPr>
            <a:t>: El estudiante no ha subido un archivo de tarea aún. Si no realiza esa acción y pasa la fecha de entrega, el status final de la asignación quedará como “pendiente”.</a:t>
          </a:r>
          <a:endParaRPr lang="es-VE" sz="1200" dirty="0">
            <a:solidFill>
              <a:schemeClr val="tx1"/>
            </a:solidFill>
          </a:endParaRPr>
        </a:p>
      </dgm:t>
    </dgm:pt>
    <dgm:pt modelId="{16458165-5F18-4C8D-82F6-F42D62E2F5D7}" type="parTrans" cxnId="{16E5F098-191C-42C7-A430-B15CF6D00C08}">
      <dgm:prSet custT="1"/>
      <dgm:spPr/>
      <dgm:t>
        <a:bodyPr/>
        <a:lstStyle/>
        <a:p>
          <a:endParaRPr lang="es-VE" sz="1100">
            <a:solidFill>
              <a:schemeClr val="tx1"/>
            </a:solidFill>
          </a:endParaRPr>
        </a:p>
      </dgm:t>
    </dgm:pt>
    <dgm:pt modelId="{376B5E19-2C5E-4635-8BA3-B9CF88A4D29E}" type="sibTrans" cxnId="{16E5F098-191C-42C7-A430-B15CF6D00C08}">
      <dgm:prSet/>
      <dgm:spPr/>
      <dgm:t>
        <a:bodyPr/>
        <a:lstStyle/>
        <a:p>
          <a:endParaRPr lang="es-VE" sz="3200">
            <a:solidFill>
              <a:schemeClr val="tx1"/>
            </a:solidFill>
          </a:endParaRPr>
        </a:p>
      </dgm:t>
    </dgm:pt>
    <dgm:pt modelId="{897C5251-1159-4872-B8D2-F9269B9ACE95}">
      <dgm:prSet custT="1"/>
      <dgm:spPr/>
      <dgm:t>
        <a:bodyPr/>
        <a:lstStyle/>
        <a:p>
          <a:r>
            <a:rPr lang="es-VE" sz="1200" b="1" dirty="0" smtClean="0">
              <a:solidFill>
                <a:schemeClr val="tx1"/>
              </a:solidFill>
            </a:rPr>
            <a:t>Por Entregar</a:t>
          </a:r>
          <a:r>
            <a:rPr lang="es-VE" sz="1200" dirty="0" smtClean="0">
              <a:solidFill>
                <a:schemeClr val="tx1"/>
              </a:solidFill>
            </a:rPr>
            <a:t>: El estudiante subió un archivo de tarea a la plataforma, y podrá borrar la misma hasta la fecha de entrega, o hasta que haga </a:t>
          </a:r>
          <a:r>
            <a:rPr lang="es-VE" sz="1200" dirty="0" err="1" smtClean="0">
              <a:solidFill>
                <a:schemeClr val="tx1"/>
              </a:solidFill>
            </a:rPr>
            <a:t>click</a:t>
          </a:r>
          <a:r>
            <a:rPr lang="es-VE" sz="1200" dirty="0" smtClean="0">
              <a:solidFill>
                <a:schemeClr val="tx1"/>
              </a:solidFill>
            </a:rPr>
            <a:t> en “Entregar”. Por otro lado, el profesor podrá tener acceso al documento, podrá emitir observaciones y apreciaciones, pero no podrá enviar un archivo de corrección. Para que este último paso ocurra, el estudiante debe entregar oficialmente la tarea.</a:t>
          </a:r>
          <a:endParaRPr lang="es-VE" sz="1200" dirty="0">
            <a:solidFill>
              <a:schemeClr val="tx1"/>
            </a:solidFill>
          </a:endParaRPr>
        </a:p>
      </dgm:t>
    </dgm:pt>
    <dgm:pt modelId="{159C2AAD-A002-439E-926A-D2D7CCC84A7E}" type="parTrans" cxnId="{BBB6C31B-2C7D-4C32-9C6D-4876BA2C2C5A}">
      <dgm:prSet custT="1"/>
      <dgm:spPr/>
      <dgm:t>
        <a:bodyPr/>
        <a:lstStyle/>
        <a:p>
          <a:endParaRPr lang="es-VE" sz="1000">
            <a:solidFill>
              <a:schemeClr val="tx1"/>
            </a:solidFill>
          </a:endParaRPr>
        </a:p>
      </dgm:t>
    </dgm:pt>
    <dgm:pt modelId="{7B2DE940-AD82-42FA-882F-AE8060DD10DB}" type="sibTrans" cxnId="{BBB6C31B-2C7D-4C32-9C6D-4876BA2C2C5A}">
      <dgm:prSet/>
      <dgm:spPr/>
      <dgm:t>
        <a:bodyPr/>
        <a:lstStyle/>
        <a:p>
          <a:endParaRPr lang="es-VE" sz="3200">
            <a:solidFill>
              <a:schemeClr val="tx1"/>
            </a:solidFill>
          </a:endParaRPr>
        </a:p>
      </dgm:t>
    </dgm:pt>
    <dgm:pt modelId="{109F083D-9989-4DE6-9BD6-BF93FAB4A669}">
      <dgm:prSet custT="1"/>
      <dgm:spPr/>
      <dgm:t>
        <a:bodyPr/>
        <a:lstStyle/>
        <a:p>
          <a:r>
            <a:rPr lang="es-VE" sz="1200" b="1" smtClean="0">
              <a:solidFill>
                <a:schemeClr val="tx1"/>
              </a:solidFill>
            </a:rPr>
            <a:t>Entregado:</a:t>
          </a:r>
          <a:r>
            <a:rPr lang="es-VE" sz="1200" smtClean="0">
              <a:solidFill>
                <a:schemeClr val="tx1"/>
              </a:solidFill>
            </a:rPr>
            <a:t> El estudiante formalizará la entrega haciendo click en el botón de "Entregar".</a:t>
          </a:r>
          <a:endParaRPr lang="es-VE" sz="1200" dirty="0">
            <a:solidFill>
              <a:schemeClr val="tx1"/>
            </a:solidFill>
          </a:endParaRPr>
        </a:p>
      </dgm:t>
    </dgm:pt>
    <dgm:pt modelId="{E440F5BC-26DD-4784-9959-88CE6C2D08D5}" type="parTrans" cxnId="{4305029C-0F85-4A4C-A1AD-274183ACAD3F}">
      <dgm:prSet custT="1"/>
      <dgm:spPr/>
      <dgm:t>
        <a:bodyPr/>
        <a:lstStyle/>
        <a:p>
          <a:endParaRPr lang="es-VE" sz="900">
            <a:solidFill>
              <a:schemeClr val="tx1"/>
            </a:solidFill>
          </a:endParaRPr>
        </a:p>
      </dgm:t>
    </dgm:pt>
    <dgm:pt modelId="{813FF32B-6122-4FA2-A540-4B465521B2F6}" type="sibTrans" cxnId="{4305029C-0F85-4A4C-A1AD-274183ACAD3F}">
      <dgm:prSet/>
      <dgm:spPr/>
      <dgm:t>
        <a:bodyPr/>
        <a:lstStyle/>
        <a:p>
          <a:endParaRPr lang="es-VE" sz="3200">
            <a:solidFill>
              <a:schemeClr val="tx1"/>
            </a:solidFill>
          </a:endParaRPr>
        </a:p>
      </dgm:t>
    </dgm:pt>
    <dgm:pt modelId="{042C6C66-89FF-4F08-B2E4-566C6D79C5F3}">
      <dgm:prSet custT="1"/>
      <dgm:spPr/>
      <dgm:t>
        <a:bodyPr/>
        <a:lstStyle/>
        <a:p>
          <a:r>
            <a:rPr lang="es-VE" sz="1200" b="1" dirty="0" smtClean="0">
              <a:solidFill>
                <a:schemeClr val="tx1"/>
              </a:solidFill>
            </a:rPr>
            <a:t>Corregido:</a:t>
          </a:r>
          <a:r>
            <a:rPr lang="es-VE" sz="1200" dirty="0" smtClean="0">
              <a:solidFill>
                <a:schemeClr val="tx1"/>
              </a:solidFill>
            </a:rPr>
            <a:t> Si el profesor selecciona la opción de “Corregir”, la tarea pasará a estar corregida, y habrá terminado el Ciclo de tareas</a:t>
          </a:r>
          <a:endParaRPr lang="es-VE" sz="1200" dirty="0">
            <a:solidFill>
              <a:schemeClr val="tx1"/>
            </a:solidFill>
          </a:endParaRPr>
        </a:p>
      </dgm:t>
    </dgm:pt>
    <dgm:pt modelId="{E30B4949-81C9-4C62-94C1-38ECE56E76F6}" type="parTrans" cxnId="{34413473-29EF-4621-B105-EF36EFBA5244}">
      <dgm:prSet custT="1"/>
      <dgm:spPr/>
      <dgm:t>
        <a:bodyPr/>
        <a:lstStyle/>
        <a:p>
          <a:endParaRPr lang="es-VE" sz="900">
            <a:solidFill>
              <a:schemeClr val="tx1"/>
            </a:solidFill>
          </a:endParaRPr>
        </a:p>
      </dgm:t>
    </dgm:pt>
    <dgm:pt modelId="{ACE72550-C4B6-4D0D-B120-0AF3869809C9}" type="sibTrans" cxnId="{34413473-29EF-4621-B105-EF36EFBA5244}">
      <dgm:prSet/>
      <dgm:spPr/>
      <dgm:t>
        <a:bodyPr/>
        <a:lstStyle/>
        <a:p>
          <a:endParaRPr lang="es-VE" sz="3200">
            <a:solidFill>
              <a:schemeClr val="tx1"/>
            </a:solidFill>
          </a:endParaRPr>
        </a:p>
      </dgm:t>
    </dgm:pt>
    <dgm:pt modelId="{49F8ECBE-50E3-40B3-B186-3B0FFEF6AAE4}">
      <dgm:prSet custT="1"/>
      <dgm:spPr/>
      <dgm:t>
        <a:bodyPr/>
        <a:lstStyle/>
        <a:p>
          <a:r>
            <a:rPr lang="es-VE" sz="1200" b="1" smtClean="0">
              <a:solidFill>
                <a:schemeClr val="tx1"/>
              </a:solidFill>
            </a:rPr>
            <a:t>Regresado:</a:t>
          </a:r>
          <a:r>
            <a:rPr lang="es-VE" sz="1200" smtClean="0">
              <a:solidFill>
                <a:schemeClr val="tx1"/>
              </a:solidFill>
            </a:rPr>
            <a:t> Seguido a esto, el profesor podrá revisar la tarea, y tendrá la opción de devolver un archivo de corrección al estudiante, dándole la oportunidad al estudiante de volver a cargar una tarea, esta vez corregida. (Esta funcionalidad solo servirá si no ha pasado la fecha de entrega)</a:t>
          </a:r>
          <a:endParaRPr lang="es-VE" sz="1200" dirty="0" smtClean="0">
            <a:solidFill>
              <a:schemeClr val="tx1"/>
            </a:solidFill>
          </a:endParaRPr>
        </a:p>
      </dgm:t>
    </dgm:pt>
    <dgm:pt modelId="{35B65F39-245E-43F2-9B36-C78FF48E4233}" type="parTrans" cxnId="{B548259E-A1B8-420F-9C3E-E1443D84FA7C}">
      <dgm:prSet/>
      <dgm:spPr/>
      <dgm:t>
        <a:bodyPr/>
        <a:lstStyle/>
        <a:p>
          <a:endParaRPr lang="es-VE">
            <a:solidFill>
              <a:schemeClr val="tx1"/>
            </a:solidFill>
          </a:endParaRPr>
        </a:p>
      </dgm:t>
    </dgm:pt>
    <dgm:pt modelId="{48E84235-01BA-49CF-AE83-63733D49EC6B}" type="sibTrans" cxnId="{B548259E-A1B8-420F-9C3E-E1443D84FA7C}">
      <dgm:prSet/>
      <dgm:spPr/>
      <dgm:t>
        <a:bodyPr/>
        <a:lstStyle/>
        <a:p>
          <a:endParaRPr lang="es-VE">
            <a:solidFill>
              <a:schemeClr val="tx1"/>
            </a:solidFill>
          </a:endParaRPr>
        </a:p>
      </dgm:t>
    </dgm:pt>
    <dgm:pt modelId="{2DDCF288-63B8-4425-BF28-30744EC0EF2A}" type="pres">
      <dgm:prSet presAssocID="{7EA70EF4-FEA2-496C-8E94-EA605FC1947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VE"/>
        </a:p>
      </dgm:t>
    </dgm:pt>
    <dgm:pt modelId="{9C27C21D-F3CD-4888-AF97-AB4CAC843D4F}" type="pres">
      <dgm:prSet presAssocID="{BD67BB5C-A4DF-477A-AF6F-4C080A7B4B25}" presName="vertOne" presStyleCnt="0"/>
      <dgm:spPr/>
      <dgm:t>
        <a:bodyPr/>
        <a:lstStyle/>
        <a:p>
          <a:endParaRPr lang="es-VE"/>
        </a:p>
      </dgm:t>
    </dgm:pt>
    <dgm:pt modelId="{8EA81E5E-38AE-4D70-A170-EC726650727D}" type="pres">
      <dgm:prSet presAssocID="{BD67BB5C-A4DF-477A-AF6F-4C080A7B4B25}" presName="txOne" presStyleLbl="node0" presStyleIdx="0" presStyleCnt="1" custScaleY="15201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54C75B8A-9F1A-4FD8-BD03-5DA42CB034B4}" type="pres">
      <dgm:prSet presAssocID="{BD67BB5C-A4DF-477A-AF6F-4C080A7B4B25}" presName="parTransOne" presStyleCnt="0"/>
      <dgm:spPr/>
      <dgm:t>
        <a:bodyPr/>
        <a:lstStyle/>
        <a:p>
          <a:endParaRPr lang="es-VE"/>
        </a:p>
      </dgm:t>
    </dgm:pt>
    <dgm:pt modelId="{39E1C138-7D2A-4EA4-90DF-C7DFDF720E54}" type="pres">
      <dgm:prSet presAssocID="{BD67BB5C-A4DF-477A-AF6F-4C080A7B4B25}" presName="horzOne" presStyleCnt="0"/>
      <dgm:spPr/>
      <dgm:t>
        <a:bodyPr/>
        <a:lstStyle/>
        <a:p>
          <a:endParaRPr lang="es-VE"/>
        </a:p>
      </dgm:t>
    </dgm:pt>
    <dgm:pt modelId="{D67EFD19-C0BD-4BF7-9BE5-982C8851EF9F}" type="pres">
      <dgm:prSet presAssocID="{F14A12D1-1790-424A-B70B-5B57E4183F47}" presName="vertTwo" presStyleCnt="0"/>
      <dgm:spPr/>
      <dgm:t>
        <a:bodyPr/>
        <a:lstStyle/>
        <a:p>
          <a:endParaRPr lang="es-VE"/>
        </a:p>
      </dgm:t>
    </dgm:pt>
    <dgm:pt modelId="{4D5FDCD0-4540-4F55-8907-D49C56E52D84}" type="pres">
      <dgm:prSet presAssocID="{F14A12D1-1790-424A-B70B-5B57E4183F47}" presName="txTwo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E62DAA31-223D-471E-87E8-FF2056793162}" type="pres">
      <dgm:prSet presAssocID="{F14A12D1-1790-424A-B70B-5B57E4183F47}" presName="horzTwo" presStyleCnt="0"/>
      <dgm:spPr/>
      <dgm:t>
        <a:bodyPr/>
        <a:lstStyle/>
        <a:p>
          <a:endParaRPr lang="es-VE"/>
        </a:p>
      </dgm:t>
    </dgm:pt>
    <dgm:pt modelId="{966902CC-5BD8-4B8F-99D3-055AF80F1BBA}" type="pres">
      <dgm:prSet presAssocID="{376B5E19-2C5E-4635-8BA3-B9CF88A4D29E}" presName="sibSpaceTwo" presStyleCnt="0"/>
      <dgm:spPr/>
      <dgm:t>
        <a:bodyPr/>
        <a:lstStyle/>
        <a:p>
          <a:endParaRPr lang="es-VE"/>
        </a:p>
      </dgm:t>
    </dgm:pt>
    <dgm:pt modelId="{3182BCD9-47EE-46EF-BC4D-788F9EA34F53}" type="pres">
      <dgm:prSet presAssocID="{897C5251-1159-4872-B8D2-F9269B9ACE95}" presName="vertTwo" presStyleCnt="0"/>
      <dgm:spPr/>
      <dgm:t>
        <a:bodyPr/>
        <a:lstStyle/>
        <a:p>
          <a:endParaRPr lang="es-VE"/>
        </a:p>
      </dgm:t>
    </dgm:pt>
    <dgm:pt modelId="{E84F0607-529F-4C4D-B28F-D2320C49E025}" type="pres">
      <dgm:prSet presAssocID="{897C5251-1159-4872-B8D2-F9269B9ACE95}" presName="txTwo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7026FE60-D355-403C-A29E-2D3D89952187}" type="pres">
      <dgm:prSet presAssocID="{897C5251-1159-4872-B8D2-F9269B9ACE95}" presName="horzTwo" presStyleCnt="0"/>
      <dgm:spPr/>
      <dgm:t>
        <a:bodyPr/>
        <a:lstStyle/>
        <a:p>
          <a:endParaRPr lang="es-VE"/>
        </a:p>
      </dgm:t>
    </dgm:pt>
    <dgm:pt modelId="{2D27C7FB-F6AC-4E20-8857-6F045A2159C9}" type="pres">
      <dgm:prSet presAssocID="{7B2DE940-AD82-42FA-882F-AE8060DD10DB}" presName="sibSpaceTwo" presStyleCnt="0"/>
      <dgm:spPr/>
      <dgm:t>
        <a:bodyPr/>
        <a:lstStyle/>
        <a:p>
          <a:endParaRPr lang="es-VE"/>
        </a:p>
      </dgm:t>
    </dgm:pt>
    <dgm:pt modelId="{216FA7F0-64EF-4F99-A09E-6CC696141C89}" type="pres">
      <dgm:prSet presAssocID="{109F083D-9989-4DE6-9BD6-BF93FAB4A669}" presName="vertTwo" presStyleCnt="0"/>
      <dgm:spPr/>
      <dgm:t>
        <a:bodyPr/>
        <a:lstStyle/>
        <a:p>
          <a:endParaRPr lang="es-VE"/>
        </a:p>
      </dgm:t>
    </dgm:pt>
    <dgm:pt modelId="{8365E395-0F5B-46B4-8582-6C2D690984A0}" type="pres">
      <dgm:prSet presAssocID="{109F083D-9989-4DE6-9BD6-BF93FAB4A669}" presName="txTwo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5565CE7C-43D9-4F19-AA59-195CE80DBF6C}" type="pres">
      <dgm:prSet presAssocID="{109F083D-9989-4DE6-9BD6-BF93FAB4A669}" presName="horzTwo" presStyleCnt="0"/>
      <dgm:spPr/>
      <dgm:t>
        <a:bodyPr/>
        <a:lstStyle/>
        <a:p>
          <a:endParaRPr lang="es-VE"/>
        </a:p>
      </dgm:t>
    </dgm:pt>
    <dgm:pt modelId="{16509545-5AA7-4660-9122-BF63EC9AAE05}" type="pres">
      <dgm:prSet presAssocID="{813FF32B-6122-4FA2-A540-4B465521B2F6}" presName="sibSpaceTwo" presStyleCnt="0"/>
      <dgm:spPr/>
      <dgm:t>
        <a:bodyPr/>
        <a:lstStyle/>
        <a:p>
          <a:endParaRPr lang="es-VE"/>
        </a:p>
      </dgm:t>
    </dgm:pt>
    <dgm:pt modelId="{FC18B476-81B3-42A0-8ADF-67B9A4FE7578}" type="pres">
      <dgm:prSet presAssocID="{49F8ECBE-50E3-40B3-B186-3B0FFEF6AAE4}" presName="vertTwo" presStyleCnt="0"/>
      <dgm:spPr/>
      <dgm:t>
        <a:bodyPr/>
        <a:lstStyle/>
        <a:p>
          <a:endParaRPr lang="es-VE"/>
        </a:p>
      </dgm:t>
    </dgm:pt>
    <dgm:pt modelId="{4F8370FD-01F2-4127-93F0-E7B289C2229C}" type="pres">
      <dgm:prSet presAssocID="{49F8ECBE-50E3-40B3-B186-3B0FFEF6AAE4}" presName="txTwo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8B534B08-AE97-483B-BF26-1BB9C9E1F477}" type="pres">
      <dgm:prSet presAssocID="{49F8ECBE-50E3-40B3-B186-3B0FFEF6AAE4}" presName="horzTwo" presStyleCnt="0"/>
      <dgm:spPr/>
      <dgm:t>
        <a:bodyPr/>
        <a:lstStyle/>
        <a:p>
          <a:endParaRPr lang="es-VE"/>
        </a:p>
      </dgm:t>
    </dgm:pt>
    <dgm:pt modelId="{B2C0B567-189C-4587-849D-539EB50E550B}" type="pres">
      <dgm:prSet presAssocID="{48E84235-01BA-49CF-AE83-63733D49EC6B}" presName="sibSpaceTwo" presStyleCnt="0"/>
      <dgm:spPr/>
      <dgm:t>
        <a:bodyPr/>
        <a:lstStyle/>
        <a:p>
          <a:endParaRPr lang="es-VE"/>
        </a:p>
      </dgm:t>
    </dgm:pt>
    <dgm:pt modelId="{5A904101-663D-48CD-954A-D3D86A3D25D1}" type="pres">
      <dgm:prSet presAssocID="{042C6C66-89FF-4F08-B2E4-566C6D79C5F3}" presName="vertTwo" presStyleCnt="0"/>
      <dgm:spPr/>
      <dgm:t>
        <a:bodyPr/>
        <a:lstStyle/>
        <a:p>
          <a:endParaRPr lang="es-VE"/>
        </a:p>
      </dgm:t>
    </dgm:pt>
    <dgm:pt modelId="{8E778AF8-73B8-4C0B-BDA4-4CE3FCAEACE6}" type="pres">
      <dgm:prSet presAssocID="{042C6C66-89FF-4F08-B2E4-566C6D79C5F3}" presName="txTwo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077EF07F-A2AC-4BE0-A345-DF35CA3F12FD}" type="pres">
      <dgm:prSet presAssocID="{042C6C66-89FF-4F08-B2E4-566C6D79C5F3}" presName="horzTwo" presStyleCnt="0"/>
      <dgm:spPr/>
      <dgm:t>
        <a:bodyPr/>
        <a:lstStyle/>
        <a:p>
          <a:endParaRPr lang="es-VE"/>
        </a:p>
      </dgm:t>
    </dgm:pt>
  </dgm:ptLst>
  <dgm:cxnLst>
    <dgm:cxn modelId="{EDBCD56C-6FA1-43A3-B4CB-B790DE95FBAF}" srcId="{7EA70EF4-FEA2-496C-8E94-EA605FC19479}" destId="{BD67BB5C-A4DF-477A-AF6F-4C080A7B4B25}" srcOrd="0" destOrd="0" parTransId="{4F098685-1401-470A-89F4-299BFB9FAB48}" sibTransId="{5AB64058-7B03-4741-8448-92879805A41D}"/>
    <dgm:cxn modelId="{3CD275B1-1051-47E5-B45E-0A0FA7DFF1E1}" type="presOf" srcId="{897C5251-1159-4872-B8D2-F9269B9ACE95}" destId="{E84F0607-529F-4C4D-B28F-D2320C49E025}" srcOrd="0" destOrd="0" presId="urn:microsoft.com/office/officeart/2005/8/layout/hierarchy4"/>
    <dgm:cxn modelId="{6D2B536A-925A-4F3C-8E75-A8935ADA8A42}" type="presOf" srcId="{BD67BB5C-A4DF-477A-AF6F-4C080A7B4B25}" destId="{8EA81E5E-38AE-4D70-A170-EC726650727D}" srcOrd="0" destOrd="0" presId="urn:microsoft.com/office/officeart/2005/8/layout/hierarchy4"/>
    <dgm:cxn modelId="{4305029C-0F85-4A4C-A1AD-274183ACAD3F}" srcId="{BD67BB5C-A4DF-477A-AF6F-4C080A7B4B25}" destId="{109F083D-9989-4DE6-9BD6-BF93FAB4A669}" srcOrd="2" destOrd="0" parTransId="{E440F5BC-26DD-4784-9959-88CE6C2D08D5}" sibTransId="{813FF32B-6122-4FA2-A540-4B465521B2F6}"/>
    <dgm:cxn modelId="{A290D80F-BA9C-413A-86FD-36F7A7FBF168}" type="presOf" srcId="{109F083D-9989-4DE6-9BD6-BF93FAB4A669}" destId="{8365E395-0F5B-46B4-8582-6C2D690984A0}" srcOrd="0" destOrd="0" presId="urn:microsoft.com/office/officeart/2005/8/layout/hierarchy4"/>
    <dgm:cxn modelId="{16E5F098-191C-42C7-A430-B15CF6D00C08}" srcId="{BD67BB5C-A4DF-477A-AF6F-4C080A7B4B25}" destId="{F14A12D1-1790-424A-B70B-5B57E4183F47}" srcOrd="0" destOrd="0" parTransId="{16458165-5F18-4C8D-82F6-F42D62E2F5D7}" sibTransId="{376B5E19-2C5E-4635-8BA3-B9CF88A4D29E}"/>
    <dgm:cxn modelId="{34413473-29EF-4621-B105-EF36EFBA5244}" srcId="{BD67BB5C-A4DF-477A-AF6F-4C080A7B4B25}" destId="{042C6C66-89FF-4F08-B2E4-566C6D79C5F3}" srcOrd="4" destOrd="0" parTransId="{E30B4949-81C9-4C62-94C1-38ECE56E76F6}" sibTransId="{ACE72550-C4B6-4D0D-B120-0AF3869809C9}"/>
    <dgm:cxn modelId="{BBB6C31B-2C7D-4C32-9C6D-4876BA2C2C5A}" srcId="{BD67BB5C-A4DF-477A-AF6F-4C080A7B4B25}" destId="{897C5251-1159-4872-B8D2-F9269B9ACE95}" srcOrd="1" destOrd="0" parTransId="{159C2AAD-A002-439E-926A-D2D7CCC84A7E}" sibTransId="{7B2DE940-AD82-42FA-882F-AE8060DD10DB}"/>
    <dgm:cxn modelId="{B6B8C64C-863F-4391-9FB9-320032F06C95}" type="presOf" srcId="{49F8ECBE-50E3-40B3-B186-3B0FFEF6AAE4}" destId="{4F8370FD-01F2-4127-93F0-E7B289C2229C}" srcOrd="0" destOrd="0" presId="urn:microsoft.com/office/officeart/2005/8/layout/hierarchy4"/>
    <dgm:cxn modelId="{52A2F1B5-9FAE-4DF2-9D3A-0822E9CB807C}" type="presOf" srcId="{7EA70EF4-FEA2-496C-8E94-EA605FC19479}" destId="{2DDCF288-63B8-4425-BF28-30744EC0EF2A}" srcOrd="0" destOrd="0" presId="urn:microsoft.com/office/officeart/2005/8/layout/hierarchy4"/>
    <dgm:cxn modelId="{A54BF4D3-2CC4-452A-8B8C-BDEB1D3B2762}" type="presOf" srcId="{F14A12D1-1790-424A-B70B-5B57E4183F47}" destId="{4D5FDCD0-4540-4F55-8907-D49C56E52D84}" srcOrd="0" destOrd="0" presId="urn:microsoft.com/office/officeart/2005/8/layout/hierarchy4"/>
    <dgm:cxn modelId="{FC5FF9ED-BD82-4DC0-8F39-3699854F7DFB}" type="presOf" srcId="{042C6C66-89FF-4F08-B2E4-566C6D79C5F3}" destId="{8E778AF8-73B8-4C0B-BDA4-4CE3FCAEACE6}" srcOrd="0" destOrd="0" presId="urn:microsoft.com/office/officeart/2005/8/layout/hierarchy4"/>
    <dgm:cxn modelId="{B548259E-A1B8-420F-9C3E-E1443D84FA7C}" srcId="{BD67BB5C-A4DF-477A-AF6F-4C080A7B4B25}" destId="{49F8ECBE-50E3-40B3-B186-3B0FFEF6AAE4}" srcOrd="3" destOrd="0" parTransId="{35B65F39-245E-43F2-9B36-C78FF48E4233}" sibTransId="{48E84235-01BA-49CF-AE83-63733D49EC6B}"/>
    <dgm:cxn modelId="{9C91D6B6-8796-4AE7-B097-FDCCB06B732B}" type="presParOf" srcId="{2DDCF288-63B8-4425-BF28-30744EC0EF2A}" destId="{9C27C21D-F3CD-4888-AF97-AB4CAC843D4F}" srcOrd="0" destOrd="0" presId="urn:microsoft.com/office/officeart/2005/8/layout/hierarchy4"/>
    <dgm:cxn modelId="{E5BE8779-EB25-40EF-8572-28A7519C628E}" type="presParOf" srcId="{9C27C21D-F3CD-4888-AF97-AB4CAC843D4F}" destId="{8EA81E5E-38AE-4D70-A170-EC726650727D}" srcOrd="0" destOrd="0" presId="urn:microsoft.com/office/officeart/2005/8/layout/hierarchy4"/>
    <dgm:cxn modelId="{54D8B6F1-401F-491F-A4DF-8600D7FB68DD}" type="presParOf" srcId="{9C27C21D-F3CD-4888-AF97-AB4CAC843D4F}" destId="{54C75B8A-9F1A-4FD8-BD03-5DA42CB034B4}" srcOrd="1" destOrd="0" presId="urn:microsoft.com/office/officeart/2005/8/layout/hierarchy4"/>
    <dgm:cxn modelId="{E42B5D96-53B8-49F7-8718-FE79C9FCE9DC}" type="presParOf" srcId="{9C27C21D-F3CD-4888-AF97-AB4CAC843D4F}" destId="{39E1C138-7D2A-4EA4-90DF-C7DFDF720E54}" srcOrd="2" destOrd="0" presId="urn:microsoft.com/office/officeart/2005/8/layout/hierarchy4"/>
    <dgm:cxn modelId="{0C6739B0-212D-4505-A9B0-6D4F52D680D8}" type="presParOf" srcId="{39E1C138-7D2A-4EA4-90DF-C7DFDF720E54}" destId="{D67EFD19-C0BD-4BF7-9BE5-982C8851EF9F}" srcOrd="0" destOrd="0" presId="urn:microsoft.com/office/officeart/2005/8/layout/hierarchy4"/>
    <dgm:cxn modelId="{67E2D6FA-0391-49E9-8342-0A1ED70A9820}" type="presParOf" srcId="{D67EFD19-C0BD-4BF7-9BE5-982C8851EF9F}" destId="{4D5FDCD0-4540-4F55-8907-D49C56E52D84}" srcOrd="0" destOrd="0" presId="urn:microsoft.com/office/officeart/2005/8/layout/hierarchy4"/>
    <dgm:cxn modelId="{C22DE990-85E9-43F7-9CB7-EBE3F644721D}" type="presParOf" srcId="{D67EFD19-C0BD-4BF7-9BE5-982C8851EF9F}" destId="{E62DAA31-223D-471E-87E8-FF2056793162}" srcOrd="1" destOrd="0" presId="urn:microsoft.com/office/officeart/2005/8/layout/hierarchy4"/>
    <dgm:cxn modelId="{5C1BA525-6DA2-48FD-84DD-F0A55C5AF965}" type="presParOf" srcId="{39E1C138-7D2A-4EA4-90DF-C7DFDF720E54}" destId="{966902CC-5BD8-4B8F-99D3-055AF80F1BBA}" srcOrd="1" destOrd="0" presId="urn:microsoft.com/office/officeart/2005/8/layout/hierarchy4"/>
    <dgm:cxn modelId="{BB5A2577-AA56-484C-9BA4-BACAF8F64C13}" type="presParOf" srcId="{39E1C138-7D2A-4EA4-90DF-C7DFDF720E54}" destId="{3182BCD9-47EE-46EF-BC4D-788F9EA34F53}" srcOrd="2" destOrd="0" presId="urn:microsoft.com/office/officeart/2005/8/layout/hierarchy4"/>
    <dgm:cxn modelId="{B81D7B84-ED53-48BA-8FBD-CB314A64AB9D}" type="presParOf" srcId="{3182BCD9-47EE-46EF-BC4D-788F9EA34F53}" destId="{E84F0607-529F-4C4D-B28F-D2320C49E025}" srcOrd="0" destOrd="0" presId="urn:microsoft.com/office/officeart/2005/8/layout/hierarchy4"/>
    <dgm:cxn modelId="{91627F53-9496-4E2F-A235-4DE7C6D5F9FF}" type="presParOf" srcId="{3182BCD9-47EE-46EF-BC4D-788F9EA34F53}" destId="{7026FE60-D355-403C-A29E-2D3D89952187}" srcOrd="1" destOrd="0" presId="urn:microsoft.com/office/officeart/2005/8/layout/hierarchy4"/>
    <dgm:cxn modelId="{B0B203E8-F11C-4C65-B17D-398EB38CF670}" type="presParOf" srcId="{39E1C138-7D2A-4EA4-90DF-C7DFDF720E54}" destId="{2D27C7FB-F6AC-4E20-8857-6F045A2159C9}" srcOrd="3" destOrd="0" presId="urn:microsoft.com/office/officeart/2005/8/layout/hierarchy4"/>
    <dgm:cxn modelId="{4D0A119C-7CDC-48DD-A642-271DCB78C367}" type="presParOf" srcId="{39E1C138-7D2A-4EA4-90DF-C7DFDF720E54}" destId="{216FA7F0-64EF-4F99-A09E-6CC696141C89}" srcOrd="4" destOrd="0" presId="urn:microsoft.com/office/officeart/2005/8/layout/hierarchy4"/>
    <dgm:cxn modelId="{FEF711C4-AF16-45A6-AB90-60C599241047}" type="presParOf" srcId="{216FA7F0-64EF-4F99-A09E-6CC696141C89}" destId="{8365E395-0F5B-46B4-8582-6C2D690984A0}" srcOrd="0" destOrd="0" presId="urn:microsoft.com/office/officeart/2005/8/layout/hierarchy4"/>
    <dgm:cxn modelId="{BE669B31-BCD0-4542-8AB3-A711B27E7016}" type="presParOf" srcId="{216FA7F0-64EF-4F99-A09E-6CC696141C89}" destId="{5565CE7C-43D9-4F19-AA59-195CE80DBF6C}" srcOrd="1" destOrd="0" presId="urn:microsoft.com/office/officeart/2005/8/layout/hierarchy4"/>
    <dgm:cxn modelId="{D0458E40-7E20-4EE3-9D78-E32D8EE8BE31}" type="presParOf" srcId="{39E1C138-7D2A-4EA4-90DF-C7DFDF720E54}" destId="{16509545-5AA7-4660-9122-BF63EC9AAE05}" srcOrd="5" destOrd="0" presId="urn:microsoft.com/office/officeart/2005/8/layout/hierarchy4"/>
    <dgm:cxn modelId="{3AA047D6-EF4E-4792-854D-A174427C6348}" type="presParOf" srcId="{39E1C138-7D2A-4EA4-90DF-C7DFDF720E54}" destId="{FC18B476-81B3-42A0-8ADF-67B9A4FE7578}" srcOrd="6" destOrd="0" presId="urn:microsoft.com/office/officeart/2005/8/layout/hierarchy4"/>
    <dgm:cxn modelId="{F80D4D84-BB3F-4B45-A1EB-F87A8AB8F007}" type="presParOf" srcId="{FC18B476-81B3-42A0-8ADF-67B9A4FE7578}" destId="{4F8370FD-01F2-4127-93F0-E7B289C2229C}" srcOrd="0" destOrd="0" presId="urn:microsoft.com/office/officeart/2005/8/layout/hierarchy4"/>
    <dgm:cxn modelId="{A8932D3C-5C18-4A7E-B18F-5B1F2C36E32D}" type="presParOf" srcId="{FC18B476-81B3-42A0-8ADF-67B9A4FE7578}" destId="{8B534B08-AE97-483B-BF26-1BB9C9E1F477}" srcOrd="1" destOrd="0" presId="urn:microsoft.com/office/officeart/2005/8/layout/hierarchy4"/>
    <dgm:cxn modelId="{982CE783-F896-4DB2-9428-E8B8350359E5}" type="presParOf" srcId="{39E1C138-7D2A-4EA4-90DF-C7DFDF720E54}" destId="{B2C0B567-189C-4587-849D-539EB50E550B}" srcOrd="7" destOrd="0" presId="urn:microsoft.com/office/officeart/2005/8/layout/hierarchy4"/>
    <dgm:cxn modelId="{A468B290-533D-4D1B-B9BE-2D8394BA07CE}" type="presParOf" srcId="{39E1C138-7D2A-4EA4-90DF-C7DFDF720E54}" destId="{5A904101-663D-48CD-954A-D3D86A3D25D1}" srcOrd="8" destOrd="0" presId="urn:microsoft.com/office/officeart/2005/8/layout/hierarchy4"/>
    <dgm:cxn modelId="{B646E17A-6363-443F-B647-81D97E2ABD72}" type="presParOf" srcId="{5A904101-663D-48CD-954A-D3D86A3D25D1}" destId="{8E778AF8-73B8-4C0B-BDA4-4CE3FCAEACE6}" srcOrd="0" destOrd="0" presId="urn:microsoft.com/office/officeart/2005/8/layout/hierarchy4"/>
    <dgm:cxn modelId="{E0E8EE97-1727-4A51-9143-2B446ED7DED4}" type="presParOf" srcId="{5A904101-663D-48CD-954A-D3D86A3D25D1}" destId="{077EF07F-A2AC-4BE0-A345-DF35CA3F12F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DF49A-2078-4B40-902F-1ED665595A02}">
      <dsp:nvSpPr>
        <dsp:cNvPr id="0" name=""/>
        <dsp:cNvSpPr/>
      </dsp:nvSpPr>
      <dsp:spPr>
        <a:xfrm>
          <a:off x="4260" y="0"/>
          <a:ext cx="659892" cy="659892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C6C047D-34C3-4AE7-AA3C-8F1DC936A962}">
      <dsp:nvSpPr>
        <dsp:cNvPr id="0" name=""/>
        <dsp:cNvSpPr/>
      </dsp:nvSpPr>
      <dsp:spPr>
        <a:xfrm>
          <a:off x="70250" y="65989"/>
          <a:ext cx="527913" cy="527913"/>
        </a:xfrm>
        <a:prstGeom prst="chord">
          <a:avLst>
            <a:gd name="adj1" fmla="val 1168272"/>
            <a:gd name="adj2" fmla="val 9631728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69AF78E-BE1A-41B4-BACB-392FDE4C372C}">
      <dsp:nvSpPr>
        <dsp:cNvPr id="0" name=""/>
        <dsp:cNvSpPr/>
      </dsp:nvSpPr>
      <dsp:spPr>
        <a:xfrm>
          <a:off x="801630" y="659891"/>
          <a:ext cx="1952180" cy="2777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800" kern="1200" dirty="0" smtClean="0"/>
            <a:t>El nombre del archivo a subir a la plataforma, deberá ser distinto al archivo previamente descargado, por ejemplo:</a:t>
          </a:r>
          <a:endParaRPr lang="es-VE" sz="1800" kern="1200" dirty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VE" sz="1800" kern="1200" dirty="0" smtClean="0"/>
        </a:p>
      </dsp:txBody>
      <dsp:txXfrm>
        <a:off x="801630" y="659891"/>
        <a:ext cx="1952180" cy="2777045"/>
      </dsp:txXfrm>
    </dsp:sp>
    <dsp:sp modelId="{5FF6B302-EB9B-4A73-8D50-161CE8B0D497}">
      <dsp:nvSpPr>
        <dsp:cNvPr id="0" name=""/>
        <dsp:cNvSpPr/>
      </dsp:nvSpPr>
      <dsp:spPr>
        <a:xfrm>
          <a:off x="801630" y="0"/>
          <a:ext cx="1952180" cy="65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60" tIns="111760" rIns="111760" bIns="111760" numCol="1" spcCol="1270" anchor="b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VE" sz="4400" kern="1200" dirty="0"/>
        </a:p>
      </dsp:txBody>
      <dsp:txXfrm>
        <a:off x="801630" y="0"/>
        <a:ext cx="1952180" cy="659892"/>
      </dsp:txXfrm>
    </dsp:sp>
    <dsp:sp modelId="{4987C254-03E5-40E6-B55C-11E62214C1EA}">
      <dsp:nvSpPr>
        <dsp:cNvPr id="0" name=""/>
        <dsp:cNvSpPr/>
      </dsp:nvSpPr>
      <dsp:spPr>
        <a:xfrm>
          <a:off x="2891288" y="0"/>
          <a:ext cx="659891" cy="659891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EAFA3D-E176-4A91-ACB3-22541758CD5D}">
      <dsp:nvSpPr>
        <dsp:cNvPr id="0" name=""/>
        <dsp:cNvSpPr/>
      </dsp:nvSpPr>
      <dsp:spPr>
        <a:xfrm>
          <a:off x="2957277" y="65989"/>
          <a:ext cx="527913" cy="527913"/>
        </a:xfrm>
        <a:prstGeom prst="chord">
          <a:avLst>
            <a:gd name="adj1" fmla="val 20431728"/>
            <a:gd name="adj2" fmla="val 11968272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56BF10E-250E-43FE-A015-7CCAFEC1B724}">
      <dsp:nvSpPr>
        <dsp:cNvPr id="0" name=""/>
        <dsp:cNvSpPr/>
      </dsp:nvSpPr>
      <dsp:spPr>
        <a:xfrm>
          <a:off x="3688657" y="659892"/>
          <a:ext cx="1952180" cy="2777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800" kern="1200" smtClean="0"/>
            <a:t>El profesor envía un archivo de corrección que lleva como título “Tarea 1”</a:t>
          </a:r>
          <a:endParaRPr lang="es-VE" sz="1800" kern="1200" dirty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VE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VE" sz="1800" kern="1200" dirty="0"/>
        </a:p>
      </dsp:txBody>
      <dsp:txXfrm>
        <a:off x="3688657" y="659892"/>
        <a:ext cx="1952180" cy="2777045"/>
      </dsp:txXfrm>
    </dsp:sp>
    <dsp:sp modelId="{7764B113-EE97-433A-A220-998F2E7B38D3}">
      <dsp:nvSpPr>
        <dsp:cNvPr id="0" name=""/>
        <dsp:cNvSpPr/>
      </dsp:nvSpPr>
      <dsp:spPr>
        <a:xfrm>
          <a:off x="3688657" y="0"/>
          <a:ext cx="1952180" cy="659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60" tIns="111760" rIns="111760" bIns="111760" numCol="1" spcCol="1270" anchor="b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VE" sz="4400" kern="1200" dirty="0"/>
        </a:p>
      </dsp:txBody>
      <dsp:txXfrm>
        <a:off x="3688657" y="0"/>
        <a:ext cx="1952180" cy="659891"/>
      </dsp:txXfrm>
    </dsp:sp>
    <dsp:sp modelId="{33F50D70-9FA1-49FA-85A4-00001DCF85DA}">
      <dsp:nvSpPr>
        <dsp:cNvPr id="0" name=""/>
        <dsp:cNvSpPr/>
      </dsp:nvSpPr>
      <dsp:spPr>
        <a:xfrm>
          <a:off x="5778315" y="0"/>
          <a:ext cx="659892" cy="659891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2B61C57-3BC3-41B7-8625-659F59DA6C94}">
      <dsp:nvSpPr>
        <dsp:cNvPr id="0" name=""/>
        <dsp:cNvSpPr/>
      </dsp:nvSpPr>
      <dsp:spPr>
        <a:xfrm>
          <a:off x="5844305" y="65989"/>
          <a:ext cx="527913" cy="527913"/>
        </a:xfrm>
        <a:prstGeom prst="chord">
          <a:avLst>
            <a:gd name="adj1" fmla="val 16200000"/>
            <a:gd name="adj2" fmla="val 1620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9E532E0-72FB-426D-9569-8467C7AD4268}">
      <dsp:nvSpPr>
        <dsp:cNvPr id="0" name=""/>
        <dsp:cNvSpPr/>
      </dsp:nvSpPr>
      <dsp:spPr>
        <a:xfrm>
          <a:off x="6575685" y="659892"/>
          <a:ext cx="1952180" cy="2777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800" kern="1200" smtClean="0"/>
            <a:t>El estudiante deberá descargar el archivo, realizar la corrección, y al subirlo, deberá tener un nombre distinto a “Tarea 1”</a:t>
          </a:r>
          <a:endParaRPr lang="es-VE" sz="1800" kern="1200" dirty="0"/>
        </a:p>
      </dsp:txBody>
      <dsp:txXfrm>
        <a:off x="6575685" y="659892"/>
        <a:ext cx="1952180" cy="2777045"/>
      </dsp:txXfrm>
    </dsp:sp>
    <dsp:sp modelId="{D36B6952-33F5-4AE8-ADFA-757297199A6C}">
      <dsp:nvSpPr>
        <dsp:cNvPr id="0" name=""/>
        <dsp:cNvSpPr/>
      </dsp:nvSpPr>
      <dsp:spPr>
        <a:xfrm>
          <a:off x="6575685" y="0"/>
          <a:ext cx="1952180" cy="659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60" tIns="111760" rIns="111760" bIns="111760" numCol="1" spcCol="1270" anchor="b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VE" sz="4400" kern="1200" dirty="0"/>
        </a:p>
      </dsp:txBody>
      <dsp:txXfrm>
        <a:off x="6575685" y="0"/>
        <a:ext cx="1952180" cy="6598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407473-36C4-4CED-AD84-39DDDC7940E5}">
      <dsp:nvSpPr>
        <dsp:cNvPr id="0" name=""/>
        <dsp:cNvSpPr/>
      </dsp:nvSpPr>
      <dsp:spPr>
        <a:xfrm rot="16200000">
          <a:off x="-1112823" y="1114693"/>
          <a:ext cx="4064000" cy="1834613"/>
        </a:xfrm>
        <a:prstGeom prst="flowChartManualOperati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600" kern="1200" dirty="0" smtClean="0">
              <a:solidFill>
                <a:schemeClr val="tx1"/>
              </a:solidFill>
            </a:rPr>
            <a:t>Una tarea no puede pesar más de 15 MB, pues ese es el peso total que soporta la plataforma por archivo.</a:t>
          </a:r>
          <a:endParaRPr lang="es-VE" sz="1600" kern="1200" dirty="0">
            <a:solidFill>
              <a:schemeClr val="tx1"/>
            </a:solidFill>
          </a:endParaRPr>
        </a:p>
      </dsp:txBody>
      <dsp:txXfrm rot="5400000">
        <a:off x="1870" y="812800"/>
        <a:ext cx="1834613" cy="2438400"/>
      </dsp:txXfrm>
    </dsp:sp>
    <dsp:sp modelId="{7385243F-6CC5-4745-B5D9-E5ABCD2B68E9}">
      <dsp:nvSpPr>
        <dsp:cNvPr id="0" name=""/>
        <dsp:cNvSpPr/>
      </dsp:nvSpPr>
      <dsp:spPr>
        <a:xfrm rot="16200000">
          <a:off x="859385" y="1114693"/>
          <a:ext cx="4064000" cy="1834613"/>
        </a:xfrm>
        <a:prstGeom prst="flowChartManualOperation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hade val="51000"/>
                <a:satMod val="130000"/>
              </a:schemeClr>
            </a:gs>
            <a:gs pos="80000">
              <a:schemeClr val="accent5">
                <a:hueOff val="-3311292"/>
                <a:satOff val="13270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600" kern="1200" dirty="0" smtClean="0">
              <a:solidFill>
                <a:schemeClr val="tx1"/>
              </a:solidFill>
            </a:rPr>
            <a:t>En un documento Word, podrás colocar varias fotos de la actividad solicitada</a:t>
          </a:r>
          <a:endParaRPr lang="es-VE" sz="1600" kern="1200" dirty="0">
            <a:solidFill>
              <a:schemeClr val="tx1"/>
            </a:solidFill>
          </a:endParaRPr>
        </a:p>
      </dsp:txBody>
      <dsp:txXfrm rot="5400000">
        <a:off x="1974078" y="812800"/>
        <a:ext cx="1834613" cy="2438400"/>
      </dsp:txXfrm>
    </dsp:sp>
    <dsp:sp modelId="{365A67AA-F668-43C9-9D66-9FCD6897DC98}">
      <dsp:nvSpPr>
        <dsp:cNvPr id="0" name=""/>
        <dsp:cNvSpPr/>
      </dsp:nvSpPr>
      <dsp:spPr>
        <a:xfrm rot="16200000">
          <a:off x="2831595" y="1114693"/>
          <a:ext cx="4064000" cy="1834613"/>
        </a:xfrm>
        <a:prstGeom prst="flowChartManualOperation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600" kern="1200" dirty="0" smtClean="0">
              <a:solidFill>
                <a:schemeClr val="tx1"/>
              </a:solidFill>
            </a:rPr>
            <a:t>Puedes cargar cualquiera de estos tipos de archivos: JPG, JPEG, PNG, GIF, TIFF, DOC, DOCX, XLS, XLSX, PPT, PPTX, PPSX, ODT, ODS, PDF, RAR, ZIP, TAR, SWF, MP3, MP4, AVI, MOV.</a:t>
          </a:r>
          <a:endParaRPr lang="es-VE" sz="1600" kern="1200" dirty="0">
            <a:solidFill>
              <a:schemeClr val="tx1"/>
            </a:solidFill>
          </a:endParaRPr>
        </a:p>
      </dsp:txBody>
      <dsp:txXfrm rot="5400000">
        <a:off x="3946288" y="812800"/>
        <a:ext cx="1834613" cy="2438400"/>
      </dsp:txXfrm>
    </dsp:sp>
    <dsp:sp modelId="{6E23A038-1D59-41A8-8738-415ED096B229}">
      <dsp:nvSpPr>
        <dsp:cNvPr id="0" name=""/>
        <dsp:cNvSpPr/>
      </dsp:nvSpPr>
      <dsp:spPr>
        <a:xfrm rot="16200000">
          <a:off x="4803804" y="1114693"/>
          <a:ext cx="4064000" cy="1834613"/>
        </a:xfrm>
        <a:prstGeom prst="flowChartManualOperation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600" kern="1200" dirty="0" smtClean="0">
              <a:solidFill>
                <a:schemeClr val="tx1"/>
              </a:solidFill>
            </a:rPr>
            <a:t>Actualmente, no se pueden subir múltiples archivos. Pero les recomendamos utilizar los tipos de archivos “RAR”, “ZIP, y “TAR” para comprimir varios en un sólo archivo y enviarlo, siempre y cuando no supere los 15 MB.</a:t>
          </a:r>
          <a:endParaRPr lang="es-VE" sz="1600" kern="1200" dirty="0">
            <a:solidFill>
              <a:schemeClr val="tx1"/>
            </a:solidFill>
          </a:endParaRPr>
        </a:p>
      </dsp:txBody>
      <dsp:txXfrm rot="5400000">
        <a:off x="5918497" y="812800"/>
        <a:ext cx="1834613" cy="2438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64BE-021D-4E81-8A89-1A0ED9A85558}" type="datetimeFigureOut">
              <a:rPr lang="es-VE" smtClean="0"/>
              <a:t>06/01/2021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10C4-4FD3-4AF5-AF4E-30387532BDB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6330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64BE-021D-4E81-8A89-1A0ED9A85558}" type="datetimeFigureOut">
              <a:rPr lang="es-VE" smtClean="0"/>
              <a:t>06/01/2021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10C4-4FD3-4AF5-AF4E-30387532BDB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6699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64BE-021D-4E81-8A89-1A0ED9A85558}" type="datetimeFigureOut">
              <a:rPr lang="es-VE" smtClean="0"/>
              <a:t>06/01/2021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10C4-4FD3-4AF5-AF4E-30387532BDB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5787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64BE-021D-4E81-8A89-1A0ED9A85558}" type="datetimeFigureOut">
              <a:rPr lang="es-VE" smtClean="0"/>
              <a:t>06/01/2021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10C4-4FD3-4AF5-AF4E-30387532BDB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1806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64BE-021D-4E81-8A89-1A0ED9A85558}" type="datetimeFigureOut">
              <a:rPr lang="es-VE" smtClean="0"/>
              <a:t>06/01/2021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10C4-4FD3-4AF5-AF4E-30387532BDB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2977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64BE-021D-4E81-8A89-1A0ED9A85558}" type="datetimeFigureOut">
              <a:rPr lang="es-VE" smtClean="0"/>
              <a:t>06/01/2021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10C4-4FD3-4AF5-AF4E-30387532BDB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8901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64BE-021D-4E81-8A89-1A0ED9A85558}" type="datetimeFigureOut">
              <a:rPr lang="es-VE" smtClean="0"/>
              <a:t>06/01/2021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10C4-4FD3-4AF5-AF4E-30387532BDB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8085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64BE-021D-4E81-8A89-1A0ED9A85558}" type="datetimeFigureOut">
              <a:rPr lang="es-VE" smtClean="0"/>
              <a:t>06/01/2021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10C4-4FD3-4AF5-AF4E-30387532BDB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9335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64BE-021D-4E81-8A89-1A0ED9A85558}" type="datetimeFigureOut">
              <a:rPr lang="es-VE" smtClean="0"/>
              <a:t>06/01/2021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10C4-4FD3-4AF5-AF4E-30387532BDB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6411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64BE-021D-4E81-8A89-1A0ED9A85558}" type="datetimeFigureOut">
              <a:rPr lang="es-VE" smtClean="0"/>
              <a:t>06/01/2021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10C4-4FD3-4AF5-AF4E-30387532BDB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0602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64BE-021D-4E81-8A89-1A0ED9A85558}" type="datetimeFigureOut">
              <a:rPr lang="es-VE" smtClean="0"/>
              <a:t>06/01/2021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10C4-4FD3-4AF5-AF4E-30387532BDB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6780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664BE-021D-4E81-8A89-1A0ED9A85558}" type="datetimeFigureOut">
              <a:rPr lang="es-VE" smtClean="0"/>
              <a:t>06/01/2021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910C4-4FD3-4AF5-AF4E-30387532BDB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7029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hyperlink" Target="https://s3.amazonaws.com/cdn.freshdesk.com/data/helpdesk/attachments/production/9102495823/original/lmv3uGRwCwvDtZln2S6FbcfXq_tUNgzJZg.png?158959752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059832" y="2276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VE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" y="362"/>
            <a:ext cx="9144000" cy="1541836"/>
            <a:chOff x="141" y="141"/>
            <a:chExt cx="11566" cy="2415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" y="141"/>
              <a:ext cx="11566" cy="241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3" y="880"/>
              <a:ext cx="1028" cy="139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2" y="820"/>
              <a:ext cx="1028" cy="139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Rectángulo 10"/>
          <p:cNvSpPr/>
          <p:nvPr/>
        </p:nvSpPr>
        <p:spPr>
          <a:xfrm>
            <a:off x="2133600" y="119953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indent="367030" algn="ctr">
              <a:spcBef>
                <a:spcPts val="75"/>
              </a:spcBef>
              <a:spcAft>
                <a:spcPts val="0"/>
              </a:spcAft>
            </a:pPr>
            <a:r>
              <a:rPr lang="es-ES" sz="140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REPÚBLICA BOLIVARIANA DE VENEZUELA MINISTERIO DEL PODER POPULAR PARA LA EDUCACIÓN</a:t>
            </a:r>
            <a:endParaRPr lang="es-VE" sz="1400" dirty="0" smtClean="0">
              <a:effectLst/>
              <a:ea typeface="Times New Roman" panose="02020603050405020304" pitchFamily="18" charset="0"/>
            </a:endParaRPr>
          </a:p>
          <a:p>
            <a:pPr marL="638810" marR="286385" indent="-341630" algn="ctr">
              <a:spcAft>
                <a:spcPts val="0"/>
              </a:spcAft>
            </a:pPr>
            <a:r>
              <a:rPr lang="es-ES" sz="1400" b="1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U.E. “FUNDACIÓN EDUCATIVA MARANATHA” CODIGO PLANTEL: PD15960812</a:t>
            </a:r>
            <a:endParaRPr lang="es-VE" sz="1400" dirty="0" smtClean="0">
              <a:effectLst/>
              <a:ea typeface="Times New Roman" panose="02020603050405020304" pitchFamily="18" charset="0"/>
            </a:endParaRPr>
          </a:p>
          <a:p>
            <a:pPr marL="571500" algn="ctr">
              <a:spcAft>
                <a:spcPts val="0"/>
              </a:spcAft>
            </a:pPr>
            <a:r>
              <a:rPr lang="es-ES" sz="1400" u="sng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SAN DIEGO – ESTADO CARABOBO</a:t>
            </a:r>
            <a:endParaRPr lang="es-VE" sz="14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26" t="76984" r="17305" b="-1"/>
          <a:stretch/>
        </p:blipFill>
        <p:spPr bwMode="auto">
          <a:xfrm rot="5400000">
            <a:off x="-2480480" y="4022680"/>
            <a:ext cx="5315803" cy="35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Best Student Information System for Schools | Akdem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43" y="2273462"/>
            <a:ext cx="8037157" cy="421950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730843" y="1861373"/>
            <a:ext cx="77119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b="1" dirty="0" smtClean="0">
                <a:solidFill>
                  <a:srgbClr val="333333"/>
                </a:solidFill>
                <a:latin typeface="Elephant" panose="02020904090505020303" pitchFamily="18" charset="0"/>
              </a:rPr>
              <a:t>¿CÓMO UTILIZAR EL MÓDULO DE TAREAS? </a:t>
            </a:r>
          </a:p>
          <a:p>
            <a:pPr algn="ctr"/>
            <a:r>
              <a:rPr lang="es-VE" b="1" dirty="0" smtClean="0">
                <a:solidFill>
                  <a:srgbClr val="333333"/>
                </a:solidFill>
                <a:latin typeface="Elephant" panose="02020904090505020303" pitchFamily="18" charset="0"/>
              </a:rPr>
              <a:t>(</a:t>
            </a:r>
            <a:r>
              <a:rPr lang="es-VE" b="1" dirty="0" smtClean="0">
                <a:solidFill>
                  <a:srgbClr val="333333"/>
                </a:solidFill>
                <a:latin typeface="Elephant" panose="02020904090505020303" pitchFamily="18" charset="0"/>
              </a:rPr>
              <a:t>ESTUDIANTES Y REPRESENTANTES)</a:t>
            </a:r>
            <a:endParaRPr lang="es-VE" b="1" dirty="0" smtClean="0">
              <a:solidFill>
                <a:srgbClr val="333333"/>
              </a:solidFill>
              <a:latin typeface="Elephant" panose="02020904090505020303" pitchFamily="18" charset="0"/>
            </a:endParaRPr>
          </a:p>
          <a:p>
            <a:pPr algn="ctr"/>
            <a:r>
              <a:rPr lang="es-VE" b="1" dirty="0" smtClean="0">
                <a:latin typeface="Elephant" panose="02020904090505020303" pitchFamily="18" charset="0"/>
              </a:rPr>
              <a:t/>
            </a:r>
            <a:br>
              <a:rPr lang="es-VE" b="1" dirty="0" smtClean="0">
                <a:latin typeface="Elephant" panose="02020904090505020303" pitchFamily="18" charset="0"/>
              </a:rPr>
            </a:br>
            <a:endParaRPr lang="es-VE" b="1" dirty="0"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06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059832" y="2276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VE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" y="5630"/>
            <a:ext cx="9144000" cy="1541836"/>
            <a:chOff x="141" y="141"/>
            <a:chExt cx="11566" cy="2415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" y="141"/>
              <a:ext cx="11566" cy="241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1" y="842"/>
              <a:ext cx="1028" cy="139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2" y="820"/>
              <a:ext cx="1028" cy="139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Rectángulo 10"/>
          <p:cNvSpPr/>
          <p:nvPr/>
        </p:nvSpPr>
        <p:spPr>
          <a:xfrm>
            <a:off x="2133600" y="119953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indent="367030" algn="ctr">
              <a:spcBef>
                <a:spcPts val="75"/>
              </a:spcBef>
              <a:spcAft>
                <a:spcPts val="0"/>
              </a:spcAft>
            </a:pPr>
            <a:r>
              <a:rPr lang="es-ES" sz="140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REPÚBLICA BOLIVARIANA DE VENEZUELA MINISTERIO DEL PODER POPULAR PARA LA EDUCACIÓN</a:t>
            </a:r>
            <a:endParaRPr lang="es-VE" sz="1400" dirty="0" smtClean="0">
              <a:effectLst/>
              <a:ea typeface="Times New Roman" panose="02020603050405020304" pitchFamily="18" charset="0"/>
            </a:endParaRPr>
          </a:p>
          <a:p>
            <a:pPr marL="638810" marR="286385" indent="-341630" algn="ctr">
              <a:spcAft>
                <a:spcPts val="0"/>
              </a:spcAft>
            </a:pPr>
            <a:r>
              <a:rPr lang="es-ES" sz="1400" b="1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U.E. “FUNDACIÓN EDUCATIVA MARANATHA” CODIGO PLANTEL: PD15960812</a:t>
            </a:r>
            <a:endParaRPr lang="es-VE" sz="1400" dirty="0" smtClean="0">
              <a:effectLst/>
              <a:ea typeface="Times New Roman" panose="02020603050405020304" pitchFamily="18" charset="0"/>
            </a:endParaRPr>
          </a:p>
          <a:p>
            <a:pPr marL="571500" algn="ctr">
              <a:spcAft>
                <a:spcPts val="0"/>
              </a:spcAft>
            </a:pPr>
            <a:r>
              <a:rPr lang="es-ES" sz="1400" u="sng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SAN DIEGO – ESTADO CARABOBO</a:t>
            </a:r>
            <a:endParaRPr lang="es-VE" sz="14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26" t="76984" r="17305" b="-1"/>
          <a:stretch/>
        </p:blipFill>
        <p:spPr bwMode="auto">
          <a:xfrm rot="5400000">
            <a:off x="-2480484" y="4027947"/>
            <a:ext cx="5315803" cy="35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354838" y="1737051"/>
            <a:ext cx="86526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dirty="0">
                <a:solidFill>
                  <a:srgbClr val="000000"/>
                </a:solidFill>
                <a:latin typeface="Georgia" panose="02040502050405020303" pitchFamily="18" charset="0"/>
              </a:rPr>
              <a:t>Cuando el profesor haya corregido la tarea, el Estatus de la Entrega cambiará a "Corregido" y no se podrán realizar cambios ni enviar nuevas asignaciones hacia el profesor.</a:t>
            </a:r>
            <a:endParaRPr lang="es-VE" dirty="0"/>
          </a:p>
        </p:txBody>
      </p:sp>
      <p:pic>
        <p:nvPicPr>
          <p:cNvPr id="14338" name="Picture 2" descr="https://s3.amazonaws.com/cdn.freshdesk.com/data/helpdesk/attachments/production/9102496339/original/qYJv7tE6Wh0FrXtkxyp_mXaLOqNktcDuTw.png?158960076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469" y="2646204"/>
            <a:ext cx="4677901" cy="412433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74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059832" y="2276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VE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" y="5630"/>
            <a:ext cx="9144000" cy="1541836"/>
            <a:chOff x="141" y="141"/>
            <a:chExt cx="11566" cy="2415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" y="141"/>
              <a:ext cx="11566" cy="241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1" y="842"/>
              <a:ext cx="1028" cy="139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2" y="820"/>
              <a:ext cx="1028" cy="139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Rectángulo 10"/>
          <p:cNvSpPr/>
          <p:nvPr/>
        </p:nvSpPr>
        <p:spPr>
          <a:xfrm>
            <a:off x="2133600" y="119953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indent="367030" algn="ctr">
              <a:spcBef>
                <a:spcPts val="75"/>
              </a:spcBef>
              <a:spcAft>
                <a:spcPts val="0"/>
              </a:spcAft>
            </a:pPr>
            <a:r>
              <a:rPr lang="es-ES" sz="140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REPÚBLICA BOLIVARIANA DE VENEZUELA MINISTERIO DEL PODER POPULAR PARA LA EDUCACIÓN</a:t>
            </a:r>
            <a:endParaRPr lang="es-VE" sz="1400" dirty="0" smtClean="0">
              <a:effectLst/>
              <a:ea typeface="Times New Roman" panose="02020603050405020304" pitchFamily="18" charset="0"/>
            </a:endParaRPr>
          </a:p>
          <a:p>
            <a:pPr marL="638810" marR="286385" indent="-341630" algn="ctr">
              <a:spcAft>
                <a:spcPts val="0"/>
              </a:spcAft>
            </a:pPr>
            <a:r>
              <a:rPr lang="es-ES" sz="1400" b="1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U.E. “FUNDACIÓN EDUCATIVA MARANATHA” CODIGO PLANTEL: PD15960812</a:t>
            </a:r>
            <a:endParaRPr lang="es-VE" sz="1400" dirty="0" smtClean="0">
              <a:effectLst/>
              <a:ea typeface="Times New Roman" panose="02020603050405020304" pitchFamily="18" charset="0"/>
            </a:endParaRPr>
          </a:p>
          <a:p>
            <a:pPr marL="571500" algn="ctr">
              <a:spcAft>
                <a:spcPts val="0"/>
              </a:spcAft>
            </a:pPr>
            <a:r>
              <a:rPr lang="es-ES" sz="1400" u="sng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SAN DIEGO – ESTADO CARABOBO</a:t>
            </a:r>
            <a:endParaRPr lang="es-VE" sz="14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26" t="76984" r="17305" b="-1"/>
          <a:stretch/>
        </p:blipFill>
        <p:spPr bwMode="auto">
          <a:xfrm rot="5400000">
            <a:off x="-2480480" y="4022680"/>
            <a:ext cx="5315803" cy="35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221474" y="2646204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VE" sz="3600" b="1" spc="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anose="04020705040A02060702" pitchFamily="82" charset="0"/>
              </a:rPr>
              <a:t>¡Todo lo que tienes que saber acerca del módulo de tareas de </a:t>
            </a:r>
            <a:r>
              <a:rPr lang="es-VE" sz="3600" b="1" spc="50" dirty="0" err="1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anose="04020705040A02060702" pitchFamily="82" charset="0"/>
              </a:rPr>
              <a:t>Akdemia</a:t>
            </a:r>
            <a:r>
              <a:rPr lang="es-VE" sz="3600" b="1" spc="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anose="04020705040A02060702" pitchFamily="82" charset="0"/>
              </a:rPr>
              <a:t>!</a:t>
            </a:r>
          </a:p>
          <a:p>
            <a:pPr algn="ctr"/>
            <a:endParaRPr lang="es-VE" sz="3600" b="1" spc="50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553" y="2646204"/>
            <a:ext cx="2664183" cy="26397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0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059832" y="2276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VE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" y="5630"/>
            <a:ext cx="9144000" cy="1541836"/>
            <a:chOff x="141" y="141"/>
            <a:chExt cx="11566" cy="2415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" y="141"/>
              <a:ext cx="11566" cy="241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1" y="842"/>
              <a:ext cx="1028" cy="139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2" y="820"/>
              <a:ext cx="1028" cy="139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Rectángulo 10"/>
          <p:cNvSpPr/>
          <p:nvPr/>
        </p:nvSpPr>
        <p:spPr>
          <a:xfrm>
            <a:off x="2133600" y="119953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indent="367030" algn="ctr">
              <a:spcBef>
                <a:spcPts val="75"/>
              </a:spcBef>
              <a:spcAft>
                <a:spcPts val="0"/>
              </a:spcAft>
            </a:pPr>
            <a:r>
              <a:rPr lang="es-ES" sz="140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REPÚBLICA BOLIVARIANA DE VENEZUELA MINISTERIO DEL PODER POPULAR PARA LA EDUCACIÓN</a:t>
            </a:r>
            <a:endParaRPr lang="es-VE" sz="1400" dirty="0" smtClean="0">
              <a:effectLst/>
              <a:ea typeface="Times New Roman" panose="02020603050405020304" pitchFamily="18" charset="0"/>
            </a:endParaRPr>
          </a:p>
          <a:p>
            <a:pPr marL="638810" marR="286385" indent="-341630" algn="ctr">
              <a:spcAft>
                <a:spcPts val="0"/>
              </a:spcAft>
            </a:pPr>
            <a:r>
              <a:rPr lang="es-ES" sz="1400" b="1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U.E. “FUNDACIÓN EDUCATIVA MARANATHA” CODIGO PLANTEL: PD15960812</a:t>
            </a:r>
            <a:endParaRPr lang="es-VE" sz="1400" dirty="0" smtClean="0">
              <a:effectLst/>
              <a:ea typeface="Times New Roman" panose="02020603050405020304" pitchFamily="18" charset="0"/>
            </a:endParaRPr>
          </a:p>
          <a:p>
            <a:pPr marL="571500" algn="ctr">
              <a:spcAft>
                <a:spcPts val="0"/>
              </a:spcAft>
            </a:pPr>
            <a:r>
              <a:rPr lang="es-ES" sz="1400" u="sng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SAN DIEGO – ESTADO CARABOBO</a:t>
            </a:r>
            <a:endParaRPr lang="es-VE" sz="14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26" t="76984" r="17305" b="-1"/>
          <a:stretch/>
        </p:blipFill>
        <p:spPr bwMode="auto">
          <a:xfrm rot="5400000">
            <a:off x="-2480480" y="4022680"/>
            <a:ext cx="5315803" cy="35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917463521"/>
              </p:ext>
            </p:extLst>
          </p:nvPr>
        </p:nvGraphicFramePr>
        <p:xfrm>
          <a:off x="502691" y="2646204"/>
          <a:ext cx="853212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Rectángulo 4"/>
          <p:cNvSpPr/>
          <p:nvPr/>
        </p:nvSpPr>
        <p:spPr>
          <a:xfrm>
            <a:off x="1908034" y="1935220"/>
            <a:ext cx="53279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2800" b="1" dirty="0" smtClean="0">
                <a:solidFill>
                  <a:srgbClr val="333333"/>
                </a:solidFill>
                <a:latin typeface="Elephant" panose="02020904090505020303" pitchFamily="18" charset="0"/>
              </a:rPr>
              <a:t>NOMBRE DEL ARCHIVO</a:t>
            </a:r>
            <a:endParaRPr lang="es-VE" sz="2800" dirty="0"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93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059832" y="2276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VE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" y="0"/>
            <a:ext cx="9144000" cy="1541836"/>
            <a:chOff x="141" y="141"/>
            <a:chExt cx="11566" cy="2415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" y="141"/>
              <a:ext cx="11566" cy="241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1" y="842"/>
              <a:ext cx="1028" cy="139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2" y="820"/>
              <a:ext cx="1028" cy="139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Rectángulo 10"/>
          <p:cNvSpPr/>
          <p:nvPr/>
        </p:nvSpPr>
        <p:spPr>
          <a:xfrm>
            <a:off x="2133600" y="119953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indent="367030" algn="ctr">
              <a:spcBef>
                <a:spcPts val="75"/>
              </a:spcBef>
              <a:spcAft>
                <a:spcPts val="0"/>
              </a:spcAft>
            </a:pPr>
            <a:r>
              <a:rPr lang="es-ES" sz="140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REPÚBLICA BOLIVARIANA DE VENEZUELA MINISTERIO DEL PODER POPULAR PARA LA EDUCACIÓN</a:t>
            </a:r>
            <a:endParaRPr lang="es-VE" sz="1400" dirty="0" smtClean="0">
              <a:effectLst/>
              <a:ea typeface="Times New Roman" panose="02020603050405020304" pitchFamily="18" charset="0"/>
            </a:endParaRPr>
          </a:p>
          <a:p>
            <a:pPr marL="638810" marR="286385" indent="-341630" algn="ctr">
              <a:spcAft>
                <a:spcPts val="0"/>
              </a:spcAft>
            </a:pPr>
            <a:r>
              <a:rPr lang="es-ES" sz="1400" b="1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U.E. “FUNDACIÓN EDUCATIVA MARANATHA” CODIGO PLANTEL: PD15960812</a:t>
            </a:r>
            <a:endParaRPr lang="es-VE" sz="1400" dirty="0" smtClean="0">
              <a:effectLst/>
              <a:ea typeface="Times New Roman" panose="02020603050405020304" pitchFamily="18" charset="0"/>
            </a:endParaRPr>
          </a:p>
          <a:p>
            <a:pPr marL="571500" algn="ctr">
              <a:spcAft>
                <a:spcPts val="0"/>
              </a:spcAft>
            </a:pPr>
            <a:r>
              <a:rPr lang="es-ES" sz="1400" u="sng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SAN DIEGO – ESTADO CARABOBO</a:t>
            </a:r>
            <a:endParaRPr lang="es-VE" sz="14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26" t="76984" r="17305" b="-1"/>
          <a:stretch/>
        </p:blipFill>
        <p:spPr bwMode="auto">
          <a:xfrm rot="5400000">
            <a:off x="-2480480" y="4022680"/>
            <a:ext cx="5315803" cy="35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415348355"/>
              </p:ext>
            </p:extLst>
          </p:nvPr>
        </p:nvGraphicFramePr>
        <p:xfrm>
          <a:off x="849185" y="2461538"/>
          <a:ext cx="775498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Rectángulo 4"/>
          <p:cNvSpPr/>
          <p:nvPr/>
        </p:nvSpPr>
        <p:spPr>
          <a:xfrm>
            <a:off x="2482871" y="1709299"/>
            <a:ext cx="4178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3200" b="1" dirty="0">
                <a:solidFill>
                  <a:srgbClr val="333333"/>
                </a:solidFill>
                <a:latin typeface="Elephant" panose="02020904090505020303" pitchFamily="18" charset="0"/>
              </a:rPr>
              <a:t>Tamaño del archivo</a:t>
            </a:r>
            <a:endParaRPr lang="es-VE" sz="3200" dirty="0"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8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059832" y="2276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VE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" y="363"/>
            <a:ext cx="9144000" cy="1541836"/>
            <a:chOff x="141" y="141"/>
            <a:chExt cx="11566" cy="2415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" y="141"/>
              <a:ext cx="11566" cy="241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1" y="842"/>
              <a:ext cx="1028" cy="139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2" y="820"/>
              <a:ext cx="1028" cy="139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Rectángulo 10"/>
          <p:cNvSpPr/>
          <p:nvPr/>
        </p:nvSpPr>
        <p:spPr>
          <a:xfrm>
            <a:off x="2133600" y="119953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indent="367030" algn="ctr">
              <a:spcBef>
                <a:spcPts val="75"/>
              </a:spcBef>
              <a:spcAft>
                <a:spcPts val="0"/>
              </a:spcAft>
            </a:pPr>
            <a:r>
              <a:rPr lang="es-ES" sz="140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REPÚBLICA BOLIVARIANA DE VENEZUELA MINISTERIO DEL PODER POPULAR PARA LA EDUCACIÓN</a:t>
            </a:r>
            <a:endParaRPr lang="es-VE" sz="1400" dirty="0" smtClean="0">
              <a:effectLst/>
              <a:ea typeface="Times New Roman" panose="02020603050405020304" pitchFamily="18" charset="0"/>
            </a:endParaRPr>
          </a:p>
          <a:p>
            <a:pPr marL="638810" marR="286385" indent="-341630" algn="ctr">
              <a:spcAft>
                <a:spcPts val="0"/>
              </a:spcAft>
            </a:pPr>
            <a:r>
              <a:rPr lang="es-ES" sz="1400" b="1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U.E. “FUNDACIÓN EDUCATIVA MARANATHA” CODIGO PLANTEL: PD15960812</a:t>
            </a:r>
            <a:endParaRPr lang="es-VE" sz="1400" dirty="0" smtClean="0">
              <a:effectLst/>
              <a:ea typeface="Times New Roman" panose="02020603050405020304" pitchFamily="18" charset="0"/>
            </a:endParaRPr>
          </a:p>
          <a:p>
            <a:pPr marL="571500" algn="ctr">
              <a:spcAft>
                <a:spcPts val="0"/>
              </a:spcAft>
            </a:pPr>
            <a:r>
              <a:rPr lang="es-ES" sz="1400" u="sng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SAN DIEGO – ESTADO CARABOBO</a:t>
            </a:r>
            <a:endParaRPr lang="es-VE" sz="14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26" t="76984" r="17305" b="-1"/>
          <a:stretch/>
        </p:blipFill>
        <p:spPr bwMode="auto">
          <a:xfrm rot="5400000">
            <a:off x="-2480480" y="4022680"/>
            <a:ext cx="5315803" cy="35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861853442"/>
              </p:ext>
            </p:extLst>
          </p:nvPr>
        </p:nvGraphicFramePr>
        <p:xfrm>
          <a:off x="1534015" y="2276872"/>
          <a:ext cx="654546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Rectángulo 4"/>
          <p:cNvSpPr/>
          <p:nvPr/>
        </p:nvSpPr>
        <p:spPr>
          <a:xfrm>
            <a:off x="2226420" y="1712746"/>
            <a:ext cx="54035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2800" b="1" dirty="0" smtClean="0">
                <a:solidFill>
                  <a:srgbClr val="333333"/>
                </a:solidFill>
                <a:latin typeface="Elephant" panose="02020904090505020303" pitchFamily="18" charset="0"/>
              </a:rPr>
              <a:t>BOTÓN DE “ENTREGAR”</a:t>
            </a:r>
            <a:endParaRPr lang="es-VE" sz="2800" dirty="0"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47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059832" y="2276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VE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" y="5630"/>
            <a:ext cx="9144000" cy="1541836"/>
            <a:chOff x="141" y="141"/>
            <a:chExt cx="11566" cy="2415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" y="141"/>
              <a:ext cx="11566" cy="241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1" y="842"/>
              <a:ext cx="1028" cy="139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2" y="820"/>
              <a:ext cx="1028" cy="139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Rectángulo 10"/>
          <p:cNvSpPr/>
          <p:nvPr/>
        </p:nvSpPr>
        <p:spPr>
          <a:xfrm>
            <a:off x="2133600" y="119953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indent="367030" algn="ctr">
              <a:spcBef>
                <a:spcPts val="75"/>
              </a:spcBef>
              <a:spcAft>
                <a:spcPts val="0"/>
              </a:spcAft>
            </a:pPr>
            <a:r>
              <a:rPr lang="es-ES" sz="140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REPÚBLICA BOLIVARIANA DE VENEZUELA MINISTERIO DEL PODER POPULAR PARA LA EDUCACIÓN</a:t>
            </a:r>
            <a:endParaRPr lang="es-VE" sz="1400" dirty="0" smtClean="0">
              <a:effectLst/>
              <a:ea typeface="Times New Roman" panose="02020603050405020304" pitchFamily="18" charset="0"/>
            </a:endParaRPr>
          </a:p>
          <a:p>
            <a:pPr marL="638810" marR="286385" indent="-341630" algn="ctr">
              <a:spcAft>
                <a:spcPts val="0"/>
              </a:spcAft>
            </a:pPr>
            <a:r>
              <a:rPr lang="es-ES" sz="1400" b="1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U.E. “FUNDACIÓN EDUCATIVA MARANATHA” CODIGO PLANTEL: PD15960812</a:t>
            </a:r>
            <a:endParaRPr lang="es-VE" sz="1400" dirty="0" smtClean="0">
              <a:effectLst/>
              <a:ea typeface="Times New Roman" panose="02020603050405020304" pitchFamily="18" charset="0"/>
            </a:endParaRPr>
          </a:p>
          <a:p>
            <a:pPr marL="571500" algn="ctr">
              <a:spcAft>
                <a:spcPts val="0"/>
              </a:spcAft>
            </a:pPr>
            <a:r>
              <a:rPr lang="es-ES" sz="1400" u="sng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SAN DIEGO – ESTADO CARABOBO</a:t>
            </a:r>
            <a:endParaRPr lang="es-VE" sz="14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26" t="76984" r="17305" b="-1"/>
          <a:stretch/>
        </p:blipFill>
        <p:spPr bwMode="auto">
          <a:xfrm rot="5400000">
            <a:off x="-2480480" y="4022680"/>
            <a:ext cx="5315803" cy="35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151822336"/>
              </p:ext>
            </p:extLst>
          </p:nvPr>
        </p:nvGraphicFramePr>
        <p:xfrm>
          <a:off x="641445" y="1791350"/>
          <a:ext cx="8215952" cy="4936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462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059832" y="2276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VE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" y="5630"/>
            <a:ext cx="9144000" cy="1541836"/>
            <a:chOff x="141" y="141"/>
            <a:chExt cx="11566" cy="2415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" y="141"/>
              <a:ext cx="11566" cy="241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1" y="842"/>
              <a:ext cx="1028" cy="139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2" y="820"/>
              <a:ext cx="1028" cy="139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Rectángulo 10"/>
          <p:cNvSpPr/>
          <p:nvPr/>
        </p:nvSpPr>
        <p:spPr>
          <a:xfrm>
            <a:off x="2133600" y="119953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indent="367030" algn="ctr">
              <a:spcBef>
                <a:spcPts val="75"/>
              </a:spcBef>
              <a:spcAft>
                <a:spcPts val="0"/>
              </a:spcAft>
            </a:pPr>
            <a:r>
              <a:rPr lang="es-ES" sz="140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REPÚBLICA BOLIVARIANA DE VENEZUELA MINISTERIO DEL PODER POPULAR PARA LA EDUCACIÓN</a:t>
            </a:r>
            <a:endParaRPr lang="es-VE" sz="1400" dirty="0" smtClean="0">
              <a:effectLst/>
              <a:ea typeface="Times New Roman" panose="02020603050405020304" pitchFamily="18" charset="0"/>
            </a:endParaRPr>
          </a:p>
          <a:p>
            <a:pPr marL="638810" marR="286385" indent="-341630" algn="ctr">
              <a:spcAft>
                <a:spcPts val="0"/>
              </a:spcAft>
            </a:pPr>
            <a:r>
              <a:rPr lang="es-ES" sz="1400" b="1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U.E. “FUNDACIÓN EDUCATIVA MARANATHA” CODIGO PLANTEL: PD15960812</a:t>
            </a:r>
            <a:endParaRPr lang="es-VE" sz="1400" dirty="0" smtClean="0">
              <a:effectLst/>
              <a:ea typeface="Times New Roman" panose="02020603050405020304" pitchFamily="18" charset="0"/>
            </a:endParaRPr>
          </a:p>
          <a:p>
            <a:pPr marL="571500" algn="ctr">
              <a:spcAft>
                <a:spcPts val="0"/>
              </a:spcAft>
            </a:pPr>
            <a:r>
              <a:rPr lang="es-ES" sz="1400" u="sng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SAN DIEGO – ESTADO CARABOBO</a:t>
            </a:r>
            <a:endParaRPr lang="es-VE" sz="14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26" t="76984" r="17305" b="-1"/>
          <a:stretch/>
        </p:blipFill>
        <p:spPr bwMode="auto">
          <a:xfrm rot="5400000">
            <a:off x="-2480480" y="4022680"/>
            <a:ext cx="5315803" cy="35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654791" y="2092206"/>
            <a:ext cx="6189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dirty="0">
                <a:solidFill>
                  <a:srgbClr val="000000"/>
                </a:solidFill>
                <a:latin typeface="Georgia" panose="02040502050405020303" pitchFamily="18" charset="0"/>
              </a:rPr>
              <a:t>Una vez hayas iniciado sesión, dirígete al módulo “Tareas”</a:t>
            </a:r>
            <a:endParaRPr lang="es-VE" dirty="0"/>
          </a:p>
        </p:txBody>
      </p:sp>
      <p:pic>
        <p:nvPicPr>
          <p:cNvPr id="2050" name="Picture 2" descr="https://s3.amazonaws.com/cdn.freshdesk.com/data/helpdesk/attachments/production/9102495809/original/31R7pCWX-i15ISx3rClUVt1wPdtIC1295w.png?158959736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42" y="2461538"/>
            <a:ext cx="7745003" cy="41646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37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059832" y="2276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VE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" y="5630"/>
            <a:ext cx="9144000" cy="1541836"/>
            <a:chOff x="141" y="141"/>
            <a:chExt cx="11566" cy="2415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" y="141"/>
              <a:ext cx="11566" cy="241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1" y="842"/>
              <a:ext cx="1028" cy="139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2" y="820"/>
              <a:ext cx="1028" cy="139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Rectángulo 10"/>
          <p:cNvSpPr/>
          <p:nvPr/>
        </p:nvSpPr>
        <p:spPr>
          <a:xfrm>
            <a:off x="2133600" y="119953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indent="367030" algn="ctr">
              <a:spcBef>
                <a:spcPts val="75"/>
              </a:spcBef>
              <a:spcAft>
                <a:spcPts val="0"/>
              </a:spcAft>
            </a:pPr>
            <a:r>
              <a:rPr lang="es-ES" sz="140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REPÚBLICA BOLIVARIANA DE VENEZUELA MINISTERIO DEL PODER POPULAR PARA LA EDUCACIÓN</a:t>
            </a:r>
            <a:endParaRPr lang="es-VE" sz="1400" dirty="0" smtClean="0">
              <a:effectLst/>
              <a:ea typeface="Times New Roman" panose="02020603050405020304" pitchFamily="18" charset="0"/>
            </a:endParaRPr>
          </a:p>
          <a:p>
            <a:pPr marL="638810" marR="286385" indent="-341630" algn="ctr">
              <a:spcAft>
                <a:spcPts val="0"/>
              </a:spcAft>
            </a:pPr>
            <a:r>
              <a:rPr lang="es-ES" sz="1400" b="1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U.E. “FUNDACIÓN EDUCATIVA MARANATHA” CODIGO PLANTEL: PD15960812</a:t>
            </a:r>
            <a:endParaRPr lang="es-VE" sz="1400" dirty="0" smtClean="0">
              <a:effectLst/>
              <a:ea typeface="Times New Roman" panose="02020603050405020304" pitchFamily="18" charset="0"/>
            </a:endParaRPr>
          </a:p>
          <a:p>
            <a:pPr marL="571500" algn="ctr">
              <a:spcAft>
                <a:spcPts val="0"/>
              </a:spcAft>
            </a:pPr>
            <a:r>
              <a:rPr lang="es-ES" sz="1400" u="sng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SAN DIEGO – ESTADO CARABOBO</a:t>
            </a:r>
            <a:endParaRPr lang="es-VE" sz="14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26" t="76984" r="17305" b="-1"/>
          <a:stretch/>
        </p:blipFill>
        <p:spPr bwMode="auto">
          <a:xfrm rot="5400000">
            <a:off x="-2480480" y="4022680"/>
            <a:ext cx="5315803" cy="35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354842" y="1924211"/>
            <a:ext cx="8598089" cy="1443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900"/>
              </a:spcAft>
              <a:buFont typeface="Arial" panose="020B0604020202020204" pitchFamily="34" charset="0"/>
              <a:buChar char="•"/>
            </a:pPr>
            <a:r>
              <a:rPr lang="es-VE" dirty="0">
                <a:solidFill>
                  <a:srgbClr val="000000"/>
                </a:solidFill>
                <a:latin typeface="Georgia" panose="02040502050405020303" pitchFamily="18" charset="0"/>
              </a:rPr>
              <a:t>Se abrirá una pantalla </a:t>
            </a:r>
            <a:r>
              <a:rPr lang="es-VE" dirty="0" smtClean="0">
                <a:solidFill>
                  <a:srgbClr val="000000"/>
                </a:solidFill>
                <a:latin typeface="Georgia" panose="02040502050405020303" pitchFamily="18" charset="0"/>
              </a:rPr>
              <a:t>donde </a:t>
            </a:r>
            <a:r>
              <a:rPr lang="es-VE" dirty="0">
                <a:solidFill>
                  <a:srgbClr val="000000"/>
                </a:solidFill>
                <a:latin typeface="Georgia" panose="02040502050405020303" pitchFamily="18" charset="0"/>
              </a:rPr>
              <a:t>podrás observar las materias en las cuales hay tareas por realizar. Haz </a:t>
            </a:r>
            <a:r>
              <a:rPr lang="es-VE" dirty="0" err="1">
                <a:solidFill>
                  <a:srgbClr val="000000"/>
                </a:solidFill>
                <a:latin typeface="Georgia" panose="02040502050405020303" pitchFamily="18" charset="0"/>
              </a:rPr>
              <a:t>click</a:t>
            </a:r>
            <a:r>
              <a:rPr lang="es-VE" dirty="0">
                <a:solidFill>
                  <a:srgbClr val="000000"/>
                </a:solidFill>
                <a:latin typeface="Georgia" panose="02040502050405020303" pitchFamily="18" charset="0"/>
              </a:rPr>
              <a:t> en una materia para entrar a las tareas.</a:t>
            </a:r>
            <a:endParaRPr lang="es-VE" dirty="0">
              <a:solidFill>
                <a:srgbClr val="929292"/>
              </a:solidFill>
              <a:latin typeface="Georgia" panose="02040502050405020303" pitchFamily="18" charset="0"/>
            </a:endParaRPr>
          </a:p>
          <a:p>
            <a:pPr algn="ctr"/>
            <a:r>
              <a:rPr lang="es-VE" dirty="0">
                <a:solidFill>
                  <a:srgbClr val="049CDB"/>
                </a:solidFill>
                <a:latin typeface="Helvetica Neue"/>
                <a:hlinkClick r:id="rId4"/>
              </a:rPr>
              <a:t/>
            </a:r>
            <a:br>
              <a:rPr lang="es-VE" dirty="0">
                <a:solidFill>
                  <a:srgbClr val="049CDB"/>
                </a:solidFill>
                <a:latin typeface="Helvetica Neue"/>
                <a:hlinkClick r:id="rId4"/>
              </a:rPr>
            </a:br>
            <a:endParaRPr lang="es-VE" dirty="0"/>
          </a:p>
        </p:txBody>
      </p:sp>
      <p:pic>
        <p:nvPicPr>
          <p:cNvPr id="3074" name="Picture 2" descr="https://s3.amazonaws.com/cdn.freshdesk.com/data/helpdesk/attachments/production/9102495823/original/lmv3uGRwCwvDtZln2S6FbcfXq_tUNgzJZg.png?15895975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29" y="2866031"/>
            <a:ext cx="7972114" cy="36439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4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059832" y="2276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VE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" y="5630"/>
            <a:ext cx="9144000" cy="1541836"/>
            <a:chOff x="141" y="141"/>
            <a:chExt cx="11566" cy="2415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" y="141"/>
              <a:ext cx="11566" cy="241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1" y="842"/>
              <a:ext cx="1028" cy="139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2" y="820"/>
              <a:ext cx="1028" cy="139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Rectángulo 10"/>
          <p:cNvSpPr/>
          <p:nvPr/>
        </p:nvSpPr>
        <p:spPr>
          <a:xfrm>
            <a:off x="2133600" y="119953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indent="367030" algn="ctr">
              <a:spcBef>
                <a:spcPts val="75"/>
              </a:spcBef>
              <a:spcAft>
                <a:spcPts val="0"/>
              </a:spcAft>
            </a:pPr>
            <a:r>
              <a:rPr lang="es-ES" sz="140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REPÚBLICA BOLIVARIANA DE VENEZUELA MINISTERIO DEL PODER POPULAR PARA LA EDUCACIÓN</a:t>
            </a:r>
            <a:endParaRPr lang="es-VE" sz="1400" dirty="0" smtClean="0">
              <a:effectLst/>
              <a:ea typeface="Times New Roman" panose="02020603050405020304" pitchFamily="18" charset="0"/>
            </a:endParaRPr>
          </a:p>
          <a:p>
            <a:pPr marL="638810" marR="286385" indent="-341630" algn="ctr">
              <a:spcAft>
                <a:spcPts val="0"/>
              </a:spcAft>
            </a:pPr>
            <a:r>
              <a:rPr lang="es-ES" sz="1400" b="1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U.E. “FUNDACIÓN EDUCATIVA MARANATHA” CODIGO PLANTEL: PD15960812</a:t>
            </a:r>
            <a:endParaRPr lang="es-VE" sz="1400" dirty="0" smtClean="0">
              <a:effectLst/>
              <a:ea typeface="Times New Roman" panose="02020603050405020304" pitchFamily="18" charset="0"/>
            </a:endParaRPr>
          </a:p>
          <a:p>
            <a:pPr marL="571500" algn="ctr">
              <a:spcAft>
                <a:spcPts val="0"/>
              </a:spcAft>
            </a:pPr>
            <a:r>
              <a:rPr lang="es-ES" sz="1400" u="sng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SAN DIEGO – ESTADO CARABOBO</a:t>
            </a:r>
            <a:endParaRPr lang="es-VE" sz="14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26" t="76984" r="17305" b="-1"/>
          <a:stretch/>
        </p:blipFill>
        <p:spPr bwMode="auto">
          <a:xfrm rot="5400000">
            <a:off x="-2480480" y="4022680"/>
            <a:ext cx="5315803" cy="35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11792" y="1904337"/>
            <a:ext cx="81204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dirty="0">
                <a:solidFill>
                  <a:srgbClr val="000000"/>
                </a:solidFill>
                <a:latin typeface="Georgia" panose="02040502050405020303" pitchFamily="18" charset="0"/>
              </a:rPr>
              <a:t> Podrás visualizar las tareas asignadas a la materia. Para entrar, haz </a:t>
            </a:r>
            <a:r>
              <a:rPr lang="es-VE" dirty="0" err="1">
                <a:solidFill>
                  <a:srgbClr val="000000"/>
                </a:solidFill>
                <a:latin typeface="Georgia" panose="02040502050405020303" pitchFamily="18" charset="0"/>
              </a:rPr>
              <a:t>click</a:t>
            </a:r>
            <a:r>
              <a:rPr lang="es-VE" dirty="0">
                <a:solidFill>
                  <a:srgbClr val="000000"/>
                </a:solidFill>
                <a:latin typeface="Georgia" panose="02040502050405020303" pitchFamily="18" charset="0"/>
              </a:rPr>
              <a:t> en el nombre de la tarea.</a:t>
            </a:r>
            <a:endParaRPr lang="es-VE" dirty="0"/>
          </a:p>
        </p:txBody>
      </p:sp>
      <p:pic>
        <p:nvPicPr>
          <p:cNvPr id="4098" name="Picture 2" descr="https://s3.amazonaws.com/cdn.freshdesk.com/data/helpdesk/attachments/production/9102495854/original/Gqypd-Iz1_e96WtH5IjFJdPrW9qmub5yow.png?158959788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95" y="2621226"/>
            <a:ext cx="7111385" cy="40515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1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059832" y="2276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VE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" y="5630"/>
            <a:ext cx="9144000" cy="1541836"/>
            <a:chOff x="141" y="141"/>
            <a:chExt cx="11566" cy="2415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" y="141"/>
              <a:ext cx="11566" cy="241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1" y="842"/>
              <a:ext cx="1028" cy="139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2" y="820"/>
              <a:ext cx="1028" cy="139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Rectángulo 10"/>
          <p:cNvSpPr/>
          <p:nvPr/>
        </p:nvSpPr>
        <p:spPr>
          <a:xfrm>
            <a:off x="2133600" y="119953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indent="367030" algn="ctr">
              <a:spcBef>
                <a:spcPts val="75"/>
              </a:spcBef>
              <a:spcAft>
                <a:spcPts val="0"/>
              </a:spcAft>
            </a:pPr>
            <a:r>
              <a:rPr lang="es-ES" sz="140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REPÚBLICA BOLIVARIANA DE VENEZUELA MINISTERIO DEL PODER POPULAR PARA LA EDUCACIÓN</a:t>
            </a:r>
            <a:endParaRPr lang="es-VE" sz="1400" dirty="0" smtClean="0">
              <a:effectLst/>
              <a:ea typeface="Times New Roman" panose="02020603050405020304" pitchFamily="18" charset="0"/>
            </a:endParaRPr>
          </a:p>
          <a:p>
            <a:pPr marL="638810" marR="286385" indent="-341630" algn="ctr">
              <a:spcAft>
                <a:spcPts val="0"/>
              </a:spcAft>
            </a:pPr>
            <a:r>
              <a:rPr lang="es-ES" sz="1400" b="1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U.E. “FUNDACIÓN EDUCATIVA MARANATHA” CODIGO PLANTEL: PD15960812</a:t>
            </a:r>
            <a:endParaRPr lang="es-VE" sz="1400" dirty="0" smtClean="0">
              <a:effectLst/>
              <a:ea typeface="Times New Roman" panose="02020603050405020304" pitchFamily="18" charset="0"/>
            </a:endParaRPr>
          </a:p>
          <a:p>
            <a:pPr marL="571500" algn="ctr">
              <a:spcAft>
                <a:spcPts val="0"/>
              </a:spcAft>
            </a:pPr>
            <a:r>
              <a:rPr lang="es-ES" sz="1400" u="sng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SAN DIEGO – ESTADO CARABOBO</a:t>
            </a:r>
            <a:endParaRPr lang="es-VE" sz="14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26" t="76984" r="17305" b="-1"/>
          <a:stretch/>
        </p:blipFill>
        <p:spPr bwMode="auto">
          <a:xfrm rot="5400000">
            <a:off x="-2480480" y="4022680"/>
            <a:ext cx="5315803" cy="35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532264" y="1866645"/>
            <a:ext cx="861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dirty="0">
                <a:solidFill>
                  <a:srgbClr val="000000"/>
                </a:solidFill>
                <a:latin typeface="Georgia" panose="02040502050405020303" pitchFamily="18" charset="0"/>
              </a:rPr>
              <a:t>Para descargar la tarea previamente cargada por tu profesor, haz </a:t>
            </a:r>
            <a:r>
              <a:rPr lang="es-VE" dirty="0" err="1">
                <a:solidFill>
                  <a:srgbClr val="000000"/>
                </a:solidFill>
                <a:latin typeface="Georgia" panose="02040502050405020303" pitchFamily="18" charset="0"/>
              </a:rPr>
              <a:t>click</a:t>
            </a:r>
            <a:r>
              <a:rPr lang="es-VE" dirty="0">
                <a:solidFill>
                  <a:srgbClr val="000000"/>
                </a:solidFill>
                <a:latin typeface="Georgia" panose="02040502050405020303" pitchFamily="18" charset="0"/>
              </a:rPr>
              <a:t> en “Descargar” justo debajo de “Archivo adjunto” o lee la descripción</a:t>
            </a:r>
            <a:endParaRPr lang="es-VE" dirty="0"/>
          </a:p>
        </p:txBody>
      </p:sp>
      <p:pic>
        <p:nvPicPr>
          <p:cNvPr id="5122" name="Picture 2" descr="https://s3.amazonaws.com/cdn.freshdesk.com/data/helpdesk/attachments/production/9102495937/original/M2e7yZmJjlqMmVaru0aKZchBZmmrsJ8Uew.png?15895986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087" y="2512976"/>
            <a:ext cx="5998927" cy="41490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99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059832" y="2276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VE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" y="5630"/>
            <a:ext cx="9144000" cy="1541836"/>
            <a:chOff x="141" y="141"/>
            <a:chExt cx="11566" cy="2415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" y="141"/>
              <a:ext cx="11566" cy="241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1" y="842"/>
              <a:ext cx="1028" cy="139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2" y="820"/>
              <a:ext cx="1028" cy="139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Rectángulo 10"/>
          <p:cNvSpPr/>
          <p:nvPr/>
        </p:nvSpPr>
        <p:spPr>
          <a:xfrm>
            <a:off x="2133600" y="119953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indent="367030" algn="ctr">
              <a:spcBef>
                <a:spcPts val="75"/>
              </a:spcBef>
              <a:spcAft>
                <a:spcPts val="0"/>
              </a:spcAft>
            </a:pPr>
            <a:r>
              <a:rPr lang="es-ES" sz="140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REPÚBLICA BOLIVARIANA DE VENEZUELA MINISTERIO DEL PODER POPULAR PARA LA EDUCACIÓN</a:t>
            </a:r>
            <a:endParaRPr lang="es-VE" sz="1400" dirty="0" smtClean="0">
              <a:effectLst/>
              <a:ea typeface="Times New Roman" panose="02020603050405020304" pitchFamily="18" charset="0"/>
            </a:endParaRPr>
          </a:p>
          <a:p>
            <a:pPr marL="638810" marR="286385" indent="-341630" algn="ctr">
              <a:spcAft>
                <a:spcPts val="0"/>
              </a:spcAft>
            </a:pPr>
            <a:r>
              <a:rPr lang="es-ES" sz="1400" b="1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U.E. “FUNDACIÓN EDUCATIVA MARANATHA” CODIGO PLANTEL: PD15960812</a:t>
            </a:r>
            <a:endParaRPr lang="es-VE" sz="1400" dirty="0" smtClean="0">
              <a:effectLst/>
              <a:ea typeface="Times New Roman" panose="02020603050405020304" pitchFamily="18" charset="0"/>
            </a:endParaRPr>
          </a:p>
          <a:p>
            <a:pPr marL="571500" algn="ctr">
              <a:spcAft>
                <a:spcPts val="0"/>
              </a:spcAft>
            </a:pPr>
            <a:r>
              <a:rPr lang="es-ES" sz="1400" u="sng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SAN DIEGO – ESTADO CARABOBO</a:t>
            </a:r>
            <a:endParaRPr lang="es-VE" sz="14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26" t="76984" r="17305" b="-1"/>
          <a:stretch/>
        </p:blipFill>
        <p:spPr bwMode="auto">
          <a:xfrm rot="5400000">
            <a:off x="-2480480" y="4022680"/>
            <a:ext cx="5315803" cy="35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245660" y="1762593"/>
            <a:ext cx="86117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dirty="0">
                <a:solidFill>
                  <a:srgbClr val="000000"/>
                </a:solidFill>
                <a:latin typeface="Georgia" panose="02040502050405020303" pitchFamily="18" charset="0"/>
              </a:rPr>
              <a:t>Una vez hayas descargado el documento y realizado la tarea, deberás hacer </a:t>
            </a:r>
            <a:r>
              <a:rPr lang="es-VE" dirty="0" err="1">
                <a:solidFill>
                  <a:srgbClr val="000000"/>
                </a:solidFill>
                <a:latin typeface="Georgia" panose="02040502050405020303" pitchFamily="18" charset="0"/>
              </a:rPr>
              <a:t>click</a:t>
            </a:r>
            <a:r>
              <a:rPr lang="es-VE" dirty="0">
                <a:solidFill>
                  <a:srgbClr val="000000"/>
                </a:solidFill>
                <a:latin typeface="Georgia" panose="02040502050405020303" pitchFamily="18" charset="0"/>
              </a:rPr>
              <a:t> en “seleccionar archivo”, seleccionar el archivo que quieres cargar, y hacer </a:t>
            </a:r>
            <a:r>
              <a:rPr lang="es-VE" dirty="0" err="1">
                <a:solidFill>
                  <a:srgbClr val="000000"/>
                </a:solidFill>
                <a:latin typeface="Georgia" panose="02040502050405020303" pitchFamily="18" charset="0"/>
              </a:rPr>
              <a:t>click</a:t>
            </a:r>
            <a:r>
              <a:rPr lang="es-VE" dirty="0">
                <a:solidFill>
                  <a:srgbClr val="000000"/>
                </a:solidFill>
                <a:latin typeface="Georgia" panose="02040502050405020303" pitchFamily="18" charset="0"/>
              </a:rPr>
              <a:t> en "abrir"</a:t>
            </a:r>
            <a:endParaRPr lang="es-VE" dirty="0"/>
          </a:p>
        </p:txBody>
      </p:sp>
      <p:pic>
        <p:nvPicPr>
          <p:cNvPr id="6146" name="Picture 2" descr="https://s3.amazonaws.com/cdn.freshdesk.com/data/helpdesk/attachments/production/9102495965/original/2u-7FbZieUIuKjo72Jl2MChu9RWWSup63Q.png?158959878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653" y="2646204"/>
            <a:ext cx="5102853" cy="384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69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059832" y="2276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VE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" y="5630"/>
            <a:ext cx="9144000" cy="1541836"/>
            <a:chOff x="141" y="141"/>
            <a:chExt cx="11566" cy="2415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" y="141"/>
              <a:ext cx="11566" cy="241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1" y="842"/>
              <a:ext cx="1028" cy="139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2" y="820"/>
              <a:ext cx="1028" cy="139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Rectángulo 10"/>
          <p:cNvSpPr/>
          <p:nvPr/>
        </p:nvSpPr>
        <p:spPr>
          <a:xfrm>
            <a:off x="2133600" y="119953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indent="367030" algn="ctr">
              <a:spcBef>
                <a:spcPts val="75"/>
              </a:spcBef>
              <a:spcAft>
                <a:spcPts val="0"/>
              </a:spcAft>
            </a:pPr>
            <a:r>
              <a:rPr lang="es-ES" sz="140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REPÚBLICA BOLIVARIANA DE VENEZUELA MINISTERIO DEL PODER POPULAR PARA LA EDUCACIÓN</a:t>
            </a:r>
            <a:endParaRPr lang="es-VE" sz="1400" dirty="0" smtClean="0">
              <a:effectLst/>
              <a:ea typeface="Times New Roman" panose="02020603050405020304" pitchFamily="18" charset="0"/>
            </a:endParaRPr>
          </a:p>
          <a:p>
            <a:pPr marL="638810" marR="286385" indent="-341630" algn="ctr">
              <a:spcAft>
                <a:spcPts val="0"/>
              </a:spcAft>
            </a:pPr>
            <a:r>
              <a:rPr lang="es-ES" sz="1400" b="1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U.E. “FUNDACIÓN EDUCATIVA MARANATHA” CODIGO PLANTEL: PD15960812</a:t>
            </a:r>
            <a:endParaRPr lang="es-VE" sz="1400" dirty="0" smtClean="0">
              <a:effectLst/>
              <a:ea typeface="Times New Roman" panose="02020603050405020304" pitchFamily="18" charset="0"/>
            </a:endParaRPr>
          </a:p>
          <a:p>
            <a:pPr marL="571500" algn="ctr">
              <a:spcAft>
                <a:spcPts val="0"/>
              </a:spcAft>
            </a:pPr>
            <a:r>
              <a:rPr lang="es-ES" sz="1400" u="sng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SAN DIEGO – ESTADO CARABOBO</a:t>
            </a:r>
            <a:endParaRPr lang="es-VE" sz="14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26" t="76984" r="17305" b="-1"/>
          <a:stretch/>
        </p:blipFill>
        <p:spPr bwMode="auto">
          <a:xfrm rot="5400000">
            <a:off x="-2480480" y="4022680"/>
            <a:ext cx="5315803" cy="35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688911" y="1796302"/>
            <a:ext cx="6121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dirty="0">
                <a:solidFill>
                  <a:srgbClr val="000000"/>
                </a:solidFill>
                <a:latin typeface="Georgia" panose="02040502050405020303" pitchFamily="18" charset="0"/>
              </a:rPr>
              <a:t>Una vez hayas seleccionado el archivo, haz </a:t>
            </a:r>
            <a:r>
              <a:rPr lang="es-VE" dirty="0" err="1">
                <a:solidFill>
                  <a:srgbClr val="000000"/>
                </a:solidFill>
                <a:latin typeface="Georgia" panose="02040502050405020303" pitchFamily="18" charset="0"/>
              </a:rPr>
              <a:t>click</a:t>
            </a:r>
            <a:r>
              <a:rPr lang="es-VE" dirty="0">
                <a:solidFill>
                  <a:srgbClr val="000000"/>
                </a:solidFill>
                <a:latin typeface="Georgia" panose="02040502050405020303" pitchFamily="18" charset="0"/>
              </a:rPr>
              <a:t> en subir.</a:t>
            </a:r>
            <a:endParaRPr lang="es-VE" dirty="0"/>
          </a:p>
        </p:txBody>
      </p:sp>
      <p:pic>
        <p:nvPicPr>
          <p:cNvPr id="7170" name="Picture 2" descr="https://s3.amazonaws.com/cdn.freshdesk.com/data/helpdesk/attachments/production/9102495973/original/xcVFqCyIVWb6IQdeJ4jlqkjKGBESQl5BIA.png?158959895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563" y="2276872"/>
            <a:ext cx="5647900" cy="441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ángulo 18"/>
          <p:cNvSpPr/>
          <p:nvPr/>
        </p:nvSpPr>
        <p:spPr>
          <a:xfrm>
            <a:off x="327111" y="3014973"/>
            <a:ext cx="2732721" cy="1477328"/>
          </a:xfrm>
          <a:prstGeom prst="rect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VE" dirty="0">
                <a:solidFill>
                  <a:srgbClr val="000000"/>
                </a:solidFill>
                <a:latin typeface="Georgia" panose="02040502050405020303" pitchFamily="18" charset="0"/>
              </a:rPr>
              <a:t>Se desplegará una ventana verde con un mensaje que te indicará que el archivo fue cargado correctamente.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8628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059832" y="2276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VE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" y="5630"/>
            <a:ext cx="9144000" cy="1541836"/>
            <a:chOff x="141" y="141"/>
            <a:chExt cx="11566" cy="2415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" y="141"/>
              <a:ext cx="11566" cy="241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1" y="842"/>
              <a:ext cx="1028" cy="139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2" y="820"/>
              <a:ext cx="1028" cy="139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Rectángulo 10"/>
          <p:cNvSpPr/>
          <p:nvPr/>
        </p:nvSpPr>
        <p:spPr>
          <a:xfrm>
            <a:off x="2133600" y="119953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indent="367030" algn="ctr">
              <a:spcBef>
                <a:spcPts val="75"/>
              </a:spcBef>
              <a:spcAft>
                <a:spcPts val="0"/>
              </a:spcAft>
            </a:pPr>
            <a:r>
              <a:rPr lang="es-ES" sz="140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REPÚBLICA BOLIVARIANA DE VENEZUELA MINISTERIO DEL PODER POPULAR PARA LA EDUCACIÓN</a:t>
            </a:r>
            <a:endParaRPr lang="es-VE" sz="1400" dirty="0" smtClean="0">
              <a:effectLst/>
              <a:ea typeface="Times New Roman" panose="02020603050405020304" pitchFamily="18" charset="0"/>
            </a:endParaRPr>
          </a:p>
          <a:p>
            <a:pPr marL="638810" marR="286385" indent="-341630" algn="ctr">
              <a:spcAft>
                <a:spcPts val="0"/>
              </a:spcAft>
            </a:pPr>
            <a:r>
              <a:rPr lang="es-ES" sz="1400" b="1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U.E. “FUNDACIÓN EDUCATIVA MARANATHA” CODIGO PLANTEL: PD15960812</a:t>
            </a:r>
            <a:endParaRPr lang="es-VE" sz="1400" dirty="0" smtClean="0">
              <a:effectLst/>
              <a:ea typeface="Times New Roman" panose="02020603050405020304" pitchFamily="18" charset="0"/>
            </a:endParaRPr>
          </a:p>
          <a:p>
            <a:pPr marL="571500" algn="ctr">
              <a:spcAft>
                <a:spcPts val="0"/>
              </a:spcAft>
            </a:pPr>
            <a:r>
              <a:rPr lang="es-ES" sz="1400" u="sng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SAN DIEGO – ESTADO CARABOBO</a:t>
            </a:r>
            <a:endParaRPr lang="es-VE" sz="14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26" t="76984" r="17305" b="-1"/>
          <a:stretch/>
        </p:blipFill>
        <p:spPr bwMode="auto">
          <a:xfrm rot="5400000">
            <a:off x="-2480480" y="4022680"/>
            <a:ext cx="5315803" cy="35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402609" y="1661789"/>
            <a:ext cx="8693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dirty="0">
                <a:solidFill>
                  <a:srgbClr val="000000"/>
                </a:solidFill>
                <a:latin typeface="Georgia" panose="02040502050405020303" pitchFamily="18" charset="0"/>
              </a:rPr>
              <a:t>Tendrás la opción de descargar el archivo que acabas de cargar en la plataforma y borrarlo. Por otro lado deberás hacer </a:t>
            </a:r>
            <a:r>
              <a:rPr lang="es-VE" dirty="0" err="1">
                <a:solidFill>
                  <a:srgbClr val="000000"/>
                </a:solidFill>
                <a:latin typeface="Georgia" panose="02040502050405020303" pitchFamily="18" charset="0"/>
              </a:rPr>
              <a:t>click</a:t>
            </a:r>
            <a:r>
              <a:rPr lang="es-VE" dirty="0">
                <a:solidFill>
                  <a:srgbClr val="000000"/>
                </a:solidFill>
                <a:latin typeface="Georgia" panose="02040502050405020303" pitchFamily="18" charset="0"/>
              </a:rPr>
              <a:t> en "Entregar" para que puedas culminar el proceso de manera satisfactoria, y el profesor reciba la tarea. </a:t>
            </a:r>
            <a:endParaRPr lang="es-VE" dirty="0">
              <a:solidFill>
                <a:srgbClr val="183247"/>
              </a:solidFill>
              <a:latin typeface="-apple-system"/>
            </a:endParaRPr>
          </a:p>
        </p:txBody>
      </p:sp>
      <p:pic>
        <p:nvPicPr>
          <p:cNvPr id="8194" name="Picture 2" descr="https://s3.amazonaws.com/cdn.freshdesk.com/data/helpdesk/attachments/production/9102496033/original/j56QZaVidpijgKWm-ltDqfz9MZ6ta9fnCg.png?158959937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563" y="2646204"/>
            <a:ext cx="5233963" cy="40244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/>
          <p:cNvSpPr/>
          <p:nvPr/>
        </p:nvSpPr>
        <p:spPr>
          <a:xfrm>
            <a:off x="511842" y="3876934"/>
            <a:ext cx="2732721" cy="646331"/>
          </a:xfrm>
          <a:prstGeom prst="rect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VE" dirty="0" smtClean="0"/>
              <a:t>Una </a:t>
            </a:r>
            <a:r>
              <a:rPr lang="es-VE" dirty="0"/>
              <a:t>vez hayas entregado la tarea, no podrás borrarla.</a:t>
            </a:r>
          </a:p>
        </p:txBody>
      </p:sp>
    </p:spTree>
    <p:extLst>
      <p:ext uri="{BB962C8B-B14F-4D97-AF65-F5344CB8AC3E}">
        <p14:creationId xmlns:p14="http://schemas.microsoft.com/office/powerpoint/2010/main" val="120680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059832" y="2276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VE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" y="5630"/>
            <a:ext cx="9144000" cy="1541836"/>
            <a:chOff x="141" y="141"/>
            <a:chExt cx="11566" cy="2415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" y="141"/>
              <a:ext cx="11566" cy="241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1" y="842"/>
              <a:ext cx="1028" cy="139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2" y="820"/>
              <a:ext cx="1028" cy="139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Rectángulo 10"/>
          <p:cNvSpPr/>
          <p:nvPr/>
        </p:nvSpPr>
        <p:spPr>
          <a:xfrm>
            <a:off x="2133600" y="119953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indent="367030" algn="ctr">
              <a:spcBef>
                <a:spcPts val="75"/>
              </a:spcBef>
              <a:spcAft>
                <a:spcPts val="0"/>
              </a:spcAft>
            </a:pPr>
            <a:r>
              <a:rPr lang="es-ES" sz="140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REPÚBLICA BOLIVARIANA DE VENEZUELA MINISTERIO DEL PODER POPULAR PARA LA EDUCACIÓN</a:t>
            </a:r>
            <a:endParaRPr lang="es-VE" sz="1400" dirty="0" smtClean="0">
              <a:effectLst/>
              <a:ea typeface="Times New Roman" panose="02020603050405020304" pitchFamily="18" charset="0"/>
            </a:endParaRPr>
          </a:p>
          <a:p>
            <a:pPr marL="638810" marR="286385" indent="-341630" algn="ctr">
              <a:spcAft>
                <a:spcPts val="0"/>
              </a:spcAft>
            </a:pPr>
            <a:r>
              <a:rPr lang="es-ES" sz="1400" b="1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U.E. “FUNDACIÓN EDUCATIVA MARANATHA” CODIGO PLANTEL: PD15960812</a:t>
            </a:r>
            <a:endParaRPr lang="es-VE" sz="1400" dirty="0" smtClean="0">
              <a:effectLst/>
              <a:ea typeface="Times New Roman" panose="02020603050405020304" pitchFamily="18" charset="0"/>
            </a:endParaRPr>
          </a:p>
          <a:p>
            <a:pPr marL="571500" algn="ctr">
              <a:spcAft>
                <a:spcPts val="0"/>
              </a:spcAft>
            </a:pPr>
            <a:r>
              <a:rPr lang="es-ES" sz="1400" u="sng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SAN DIEGO – ESTADO CARABOBO</a:t>
            </a:r>
            <a:endParaRPr lang="es-VE" sz="14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26" t="76984" r="17305" b="-1"/>
          <a:stretch/>
        </p:blipFill>
        <p:spPr bwMode="auto">
          <a:xfrm rot="5400000">
            <a:off x="-2480480" y="4022680"/>
            <a:ext cx="5315803" cy="35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845860" y="1723006"/>
            <a:ext cx="5807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dirty="0">
                <a:solidFill>
                  <a:srgbClr val="000000"/>
                </a:solidFill>
                <a:latin typeface="Georgia" panose="02040502050405020303" pitchFamily="18" charset="0"/>
              </a:rPr>
              <a:t> El estatus de la tarea cambiará a "Entregado"</a:t>
            </a:r>
            <a:endParaRPr lang="es-VE" b="0" i="0" dirty="0">
              <a:solidFill>
                <a:srgbClr val="183247"/>
              </a:solidFill>
              <a:effectLst/>
              <a:latin typeface="-apple-system"/>
            </a:endParaRPr>
          </a:p>
        </p:txBody>
      </p:sp>
      <p:pic>
        <p:nvPicPr>
          <p:cNvPr id="13314" name="Picture 2" descr="https://s3.amazonaws.com/cdn.freshdesk.com/data/helpdesk/attachments/production/9102496317/original/yxcZ3ks54Des6Ehg86FQw6wuuhg1PsdZGw.png?15896006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78" y="2092338"/>
            <a:ext cx="6528792" cy="46289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14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