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6" r:id="rId1"/>
  </p:sldMasterIdLst>
  <p:notesMasterIdLst>
    <p:notesMasterId r:id="rId23"/>
  </p:notesMasterIdLst>
  <p:sldIdLst>
    <p:sldId id="268" r:id="rId2"/>
    <p:sldId id="258" r:id="rId3"/>
    <p:sldId id="311" r:id="rId4"/>
    <p:sldId id="312" r:id="rId5"/>
    <p:sldId id="262" r:id="rId6"/>
    <p:sldId id="263" r:id="rId7"/>
    <p:sldId id="313" r:id="rId8"/>
    <p:sldId id="266" r:id="rId9"/>
    <p:sldId id="267" r:id="rId10"/>
    <p:sldId id="309" r:id="rId11"/>
    <p:sldId id="314" r:id="rId12"/>
    <p:sldId id="315" r:id="rId13"/>
    <p:sldId id="319" r:id="rId14"/>
    <p:sldId id="277" r:id="rId15"/>
    <p:sldId id="283" r:id="rId16"/>
    <p:sldId id="316" r:id="rId17"/>
    <p:sldId id="279" r:id="rId18"/>
    <p:sldId id="280" r:id="rId19"/>
    <p:sldId id="281" r:id="rId20"/>
    <p:sldId id="318" r:id="rId21"/>
    <p:sldId id="317" r:id="rId2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Lucida Sans" panose="020B0602030504020204" pitchFamily="34" charset="0"/>
      <p:regular r:id="rId28"/>
      <p:bold r:id="rId29"/>
      <p:italic r:id="rId30"/>
      <p:boldItalic r:id="rId31"/>
    </p:embeddedFont>
    <p:embeddedFont>
      <p:font typeface="Open Sans" panose="020B0606030504020204" pitchFamily="34" charset="0"/>
      <p:regular r:id="rId32"/>
      <p:bold r:id="rId33"/>
      <p:italic r:id="rId34"/>
      <p:boldItalic r:id="rId35"/>
    </p:embeddedFont>
    <p:embeddedFont>
      <p:font typeface="Open Sans Light" panose="020B0306030504020204" pitchFamily="34" charset="0"/>
      <p:regular r:id="rId36"/>
      <p:bold r:id="rId37"/>
      <p:italic r:id="rId38"/>
      <p:boldItalic r:id="rId39"/>
    </p:embeddedFont>
    <p:embeddedFont>
      <p:font typeface="Open Sans SemiBold" panose="020B0706030804020204" pitchFamily="34" charset="0"/>
      <p:regular r:id="rId40"/>
      <p:bold r:id="rId41"/>
      <p:italic r:id="rId42"/>
      <p:boldItalic r:id="rId43"/>
    </p:embeddedFont>
    <p:embeddedFont>
      <p:font typeface="Segoe UI Symbol" panose="020B0502040204020203" pitchFamily="34" charset="0"/>
      <p:regular r:id="rId44"/>
    </p:embeddedFont>
    <p:embeddedFont>
      <p:font typeface="Tahoma" panose="020B0604030504040204" pitchFamily="34" charset="0"/>
      <p:regular r:id="rId45"/>
      <p:bold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8B92D3-2C44-4730-8A8E-14FF6E8E90C1}" v="5" dt="2023-06-25T08:06:04.754"/>
    <p1510:client id="{62983331-A313-4F0E-AEA8-3216B279E546}" v="460" dt="2022-11-07T16:05:08.266"/>
    <p1510:client id="{B37F3767-5A50-4155-9836-2E67753FF98F}" v="12" dt="2023-06-24T14:15:55.2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font" Target="fonts/font16.fntdata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42" Type="http://schemas.openxmlformats.org/officeDocument/2006/relationships/font" Target="fonts/font19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6.fntdata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font" Target="fonts/font17.fntdata"/><Relationship Id="rId45" Type="http://schemas.openxmlformats.org/officeDocument/2006/relationships/font" Target="fonts/font2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4" Type="http://schemas.openxmlformats.org/officeDocument/2006/relationships/font" Target="fonts/font21.fntdata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43" Type="http://schemas.openxmlformats.org/officeDocument/2006/relationships/font" Target="fonts/font20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font" Target="fonts/font15.fntdata"/><Relationship Id="rId46" Type="http://schemas.openxmlformats.org/officeDocument/2006/relationships/font" Target="fonts/font23.fntdata"/><Relationship Id="rId20" Type="http://schemas.openxmlformats.org/officeDocument/2006/relationships/slide" Target="slides/slide19.xml"/><Relationship Id="rId41" Type="http://schemas.openxmlformats.org/officeDocument/2006/relationships/font" Target="fonts/font1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maraju Grandhi" userId="0de613dc4c386549" providerId="LiveId" clId="{62983331-A313-4F0E-AEA8-3216B279E546}"/>
    <pc:docChg chg="undo custSel addSld delSld modSld sldOrd">
      <pc:chgData name="kamaraju Grandhi" userId="0de613dc4c386549" providerId="LiveId" clId="{62983331-A313-4F0E-AEA8-3216B279E546}" dt="2022-11-07T16:05:24.718" v="2032" actId="14100"/>
      <pc:docMkLst>
        <pc:docMk/>
      </pc:docMkLst>
      <pc:sldChg chg="del">
        <pc:chgData name="kamaraju Grandhi" userId="0de613dc4c386549" providerId="LiveId" clId="{62983331-A313-4F0E-AEA8-3216B279E546}" dt="2022-11-07T06:19:50.786" v="85" actId="47"/>
        <pc:sldMkLst>
          <pc:docMk/>
          <pc:sldMk cId="0" sldId="256"/>
        </pc:sldMkLst>
      </pc:sldChg>
      <pc:sldChg chg="add del">
        <pc:chgData name="kamaraju Grandhi" userId="0de613dc4c386549" providerId="LiveId" clId="{62983331-A313-4F0E-AEA8-3216B279E546}" dt="2022-11-07T06:37:29.832" v="194" actId="47"/>
        <pc:sldMkLst>
          <pc:docMk/>
          <pc:sldMk cId="0" sldId="257"/>
        </pc:sldMkLst>
      </pc:sldChg>
      <pc:sldChg chg="modSp add del mod">
        <pc:chgData name="kamaraju Grandhi" userId="0de613dc4c386549" providerId="LiveId" clId="{62983331-A313-4F0E-AEA8-3216B279E546}" dt="2022-11-07T07:13:36.305" v="1514" actId="20577"/>
        <pc:sldMkLst>
          <pc:docMk/>
          <pc:sldMk cId="0" sldId="258"/>
        </pc:sldMkLst>
        <pc:spChg chg="mod">
          <ac:chgData name="kamaraju Grandhi" userId="0de613dc4c386549" providerId="LiveId" clId="{62983331-A313-4F0E-AEA8-3216B279E546}" dt="2022-11-07T07:13:36.305" v="1514" actId="20577"/>
          <ac:spMkLst>
            <pc:docMk/>
            <pc:sldMk cId="0" sldId="258"/>
            <ac:spMk id="5" creationId="{00000000-0000-0000-0000-000000000000}"/>
          </ac:spMkLst>
        </pc:spChg>
        <pc:spChg chg="mod">
          <ac:chgData name="kamaraju Grandhi" userId="0de613dc4c386549" providerId="LiveId" clId="{62983331-A313-4F0E-AEA8-3216B279E546}" dt="2022-11-07T06:20:13.844" v="94" actId="21"/>
          <ac:spMkLst>
            <pc:docMk/>
            <pc:sldMk cId="0" sldId="258"/>
            <ac:spMk id="331" creationId="{00000000-0000-0000-0000-000000000000}"/>
          </ac:spMkLst>
        </pc:spChg>
        <pc:spChg chg="mod">
          <ac:chgData name="kamaraju Grandhi" userId="0de613dc4c386549" providerId="LiveId" clId="{62983331-A313-4F0E-AEA8-3216B279E546}" dt="2022-11-07T06:20:20.513" v="96" actId="21"/>
          <ac:spMkLst>
            <pc:docMk/>
            <pc:sldMk cId="0" sldId="258"/>
            <ac:spMk id="332" creationId="{00000000-0000-0000-0000-000000000000}"/>
          </ac:spMkLst>
        </pc:spChg>
        <pc:spChg chg="mod">
          <ac:chgData name="kamaraju Grandhi" userId="0de613dc4c386549" providerId="LiveId" clId="{62983331-A313-4F0E-AEA8-3216B279E546}" dt="2022-11-07T06:19:36.647" v="83" actId="20577"/>
          <ac:spMkLst>
            <pc:docMk/>
            <pc:sldMk cId="0" sldId="258"/>
            <ac:spMk id="333" creationId="{00000000-0000-0000-0000-000000000000}"/>
          </ac:spMkLst>
        </pc:spChg>
      </pc:sldChg>
      <pc:sldChg chg="del">
        <pc:chgData name="kamaraju Grandhi" userId="0de613dc4c386549" providerId="LiveId" clId="{62983331-A313-4F0E-AEA8-3216B279E546}" dt="2022-11-07T06:19:52.373" v="86" actId="47"/>
        <pc:sldMkLst>
          <pc:docMk/>
          <pc:sldMk cId="0" sldId="259"/>
        </pc:sldMkLst>
      </pc:sldChg>
      <pc:sldChg chg="del">
        <pc:chgData name="kamaraju Grandhi" userId="0de613dc4c386549" providerId="LiveId" clId="{62983331-A313-4F0E-AEA8-3216B279E546}" dt="2022-11-07T06:19:53.333" v="87" actId="47"/>
        <pc:sldMkLst>
          <pc:docMk/>
          <pc:sldMk cId="0" sldId="260"/>
        </pc:sldMkLst>
      </pc:sldChg>
      <pc:sldChg chg="del">
        <pc:chgData name="kamaraju Grandhi" userId="0de613dc4c386549" providerId="LiveId" clId="{62983331-A313-4F0E-AEA8-3216B279E546}" dt="2022-11-07T06:19:55.810" v="88" actId="47"/>
        <pc:sldMkLst>
          <pc:docMk/>
          <pc:sldMk cId="0" sldId="261"/>
        </pc:sldMkLst>
      </pc:sldChg>
      <pc:sldChg chg="add del">
        <pc:chgData name="kamaraju Grandhi" userId="0de613dc4c386549" providerId="LiveId" clId="{62983331-A313-4F0E-AEA8-3216B279E546}" dt="2022-11-07T06:38:19.154" v="212"/>
        <pc:sldMkLst>
          <pc:docMk/>
          <pc:sldMk cId="0" sldId="262"/>
        </pc:sldMkLst>
      </pc:sldChg>
      <pc:sldChg chg="add del">
        <pc:chgData name="kamaraju Grandhi" userId="0de613dc4c386549" providerId="LiveId" clId="{62983331-A313-4F0E-AEA8-3216B279E546}" dt="2022-11-07T06:38:19.154" v="212"/>
        <pc:sldMkLst>
          <pc:docMk/>
          <pc:sldMk cId="0" sldId="263"/>
        </pc:sldMkLst>
      </pc:sldChg>
      <pc:sldChg chg="addSp modSp add del mod">
        <pc:chgData name="kamaraju Grandhi" userId="0de613dc4c386549" providerId="LiveId" clId="{62983331-A313-4F0E-AEA8-3216B279E546}" dt="2022-11-07T07:12:40.772" v="1467" actId="207"/>
        <pc:sldMkLst>
          <pc:docMk/>
          <pc:sldMk cId="0" sldId="264"/>
        </pc:sldMkLst>
        <pc:spChg chg="add mod">
          <ac:chgData name="kamaraju Grandhi" userId="0de613dc4c386549" providerId="LiveId" clId="{62983331-A313-4F0E-AEA8-3216B279E546}" dt="2022-11-07T07:12:40.772" v="1467" actId="207"/>
          <ac:spMkLst>
            <pc:docMk/>
            <pc:sldMk cId="0" sldId="264"/>
            <ac:spMk id="9" creationId="{607262B0-DB4D-2C09-184C-D9D15285C8B1}"/>
          </ac:spMkLst>
        </pc:spChg>
      </pc:sldChg>
      <pc:sldChg chg="modSp del mod">
        <pc:chgData name="kamaraju Grandhi" userId="0de613dc4c386549" providerId="LiveId" clId="{62983331-A313-4F0E-AEA8-3216B279E546}" dt="2022-11-07T06:30:47.097" v="169" actId="47"/>
        <pc:sldMkLst>
          <pc:docMk/>
          <pc:sldMk cId="0" sldId="265"/>
        </pc:sldMkLst>
        <pc:spChg chg="mod">
          <ac:chgData name="kamaraju Grandhi" userId="0de613dc4c386549" providerId="LiveId" clId="{62983331-A313-4F0E-AEA8-3216B279E546}" dt="2022-11-07T06:30:34.878" v="168" actId="20577"/>
          <ac:spMkLst>
            <pc:docMk/>
            <pc:sldMk cId="0" sldId="265"/>
            <ac:spMk id="380" creationId="{00000000-0000-0000-0000-000000000000}"/>
          </ac:spMkLst>
        </pc:spChg>
      </pc:sldChg>
      <pc:sldChg chg="add del">
        <pc:chgData name="kamaraju Grandhi" userId="0de613dc4c386549" providerId="LiveId" clId="{62983331-A313-4F0E-AEA8-3216B279E546}" dt="2022-11-07T06:38:19.154" v="212"/>
        <pc:sldMkLst>
          <pc:docMk/>
          <pc:sldMk cId="0" sldId="266"/>
        </pc:sldMkLst>
      </pc:sldChg>
      <pc:sldChg chg="add del">
        <pc:chgData name="kamaraju Grandhi" userId="0de613dc4c386549" providerId="LiveId" clId="{62983331-A313-4F0E-AEA8-3216B279E546}" dt="2022-11-07T06:38:19.154" v="212"/>
        <pc:sldMkLst>
          <pc:docMk/>
          <pc:sldMk cId="0" sldId="267"/>
        </pc:sldMkLst>
      </pc:sldChg>
      <pc:sldChg chg="addSp modSp mod ord">
        <pc:chgData name="kamaraju Grandhi" userId="0de613dc4c386549" providerId="LiveId" clId="{62983331-A313-4F0E-AEA8-3216B279E546}" dt="2022-11-07T06:37:26.258" v="193" actId="1076"/>
        <pc:sldMkLst>
          <pc:docMk/>
          <pc:sldMk cId="0" sldId="268"/>
        </pc:sldMkLst>
        <pc:spChg chg="add mod">
          <ac:chgData name="kamaraju Grandhi" userId="0de613dc4c386549" providerId="LiveId" clId="{62983331-A313-4F0E-AEA8-3216B279E546}" dt="2022-11-07T06:20:32.330" v="99" actId="571"/>
          <ac:spMkLst>
            <pc:docMk/>
            <pc:sldMk cId="0" sldId="268"/>
            <ac:spMk id="2" creationId="{8F410B3F-730E-1F2E-7029-3C3DFD8E581A}"/>
          </ac:spMkLst>
        </pc:spChg>
        <pc:spChg chg="add mod">
          <ac:chgData name="kamaraju Grandhi" userId="0de613dc4c386549" providerId="LiveId" clId="{62983331-A313-4F0E-AEA8-3216B279E546}" dt="2022-11-07T06:20:58.708" v="147" actId="404"/>
          <ac:spMkLst>
            <pc:docMk/>
            <pc:sldMk cId="0" sldId="268"/>
            <ac:spMk id="3" creationId="{26A4F508-50C9-8FB8-C78F-44FDF2E1E9B9}"/>
          </ac:spMkLst>
        </pc:spChg>
        <pc:spChg chg="mod">
          <ac:chgData name="kamaraju Grandhi" userId="0de613dc4c386549" providerId="LiveId" clId="{62983331-A313-4F0E-AEA8-3216B279E546}" dt="2022-11-07T06:37:26.258" v="193" actId="1076"/>
          <ac:spMkLst>
            <pc:docMk/>
            <pc:sldMk cId="0" sldId="268"/>
            <ac:spMk id="400" creationId="{00000000-0000-0000-0000-000000000000}"/>
          </ac:spMkLst>
        </pc:spChg>
        <pc:spChg chg="mod">
          <ac:chgData name="kamaraju Grandhi" userId="0de613dc4c386549" providerId="LiveId" clId="{62983331-A313-4F0E-AEA8-3216B279E546}" dt="2022-11-07T06:20:24.413" v="97"/>
          <ac:spMkLst>
            <pc:docMk/>
            <pc:sldMk cId="0" sldId="268"/>
            <ac:spMk id="401" creationId="{00000000-0000-0000-0000-000000000000}"/>
          </ac:spMkLst>
        </pc:spChg>
      </pc:sldChg>
      <pc:sldChg chg="del">
        <pc:chgData name="kamaraju Grandhi" userId="0de613dc4c386549" providerId="LiveId" clId="{62983331-A313-4F0E-AEA8-3216B279E546}" dt="2022-11-07T06:30:54.508" v="171" actId="47"/>
        <pc:sldMkLst>
          <pc:docMk/>
          <pc:sldMk cId="0" sldId="269"/>
        </pc:sldMkLst>
      </pc:sldChg>
      <pc:sldChg chg="del">
        <pc:chgData name="kamaraju Grandhi" userId="0de613dc4c386549" providerId="LiveId" clId="{62983331-A313-4F0E-AEA8-3216B279E546}" dt="2022-11-07T06:30:54.508" v="171" actId="47"/>
        <pc:sldMkLst>
          <pc:docMk/>
          <pc:sldMk cId="0" sldId="270"/>
        </pc:sldMkLst>
      </pc:sldChg>
      <pc:sldChg chg="del">
        <pc:chgData name="kamaraju Grandhi" userId="0de613dc4c386549" providerId="LiveId" clId="{62983331-A313-4F0E-AEA8-3216B279E546}" dt="2022-11-07T06:30:54.508" v="171" actId="47"/>
        <pc:sldMkLst>
          <pc:docMk/>
          <pc:sldMk cId="0" sldId="271"/>
        </pc:sldMkLst>
      </pc:sldChg>
      <pc:sldChg chg="del">
        <pc:chgData name="kamaraju Grandhi" userId="0de613dc4c386549" providerId="LiveId" clId="{62983331-A313-4F0E-AEA8-3216B279E546}" dt="2022-11-07T06:30:54.508" v="171" actId="47"/>
        <pc:sldMkLst>
          <pc:docMk/>
          <pc:sldMk cId="0" sldId="272"/>
        </pc:sldMkLst>
      </pc:sldChg>
      <pc:sldChg chg="del">
        <pc:chgData name="kamaraju Grandhi" userId="0de613dc4c386549" providerId="LiveId" clId="{62983331-A313-4F0E-AEA8-3216B279E546}" dt="2022-11-07T06:30:54.508" v="171" actId="47"/>
        <pc:sldMkLst>
          <pc:docMk/>
          <pc:sldMk cId="0" sldId="273"/>
        </pc:sldMkLst>
      </pc:sldChg>
      <pc:sldChg chg="del">
        <pc:chgData name="kamaraju Grandhi" userId="0de613dc4c386549" providerId="LiveId" clId="{62983331-A313-4F0E-AEA8-3216B279E546}" dt="2022-11-07T06:30:54.508" v="171" actId="47"/>
        <pc:sldMkLst>
          <pc:docMk/>
          <pc:sldMk cId="0" sldId="274"/>
        </pc:sldMkLst>
      </pc:sldChg>
      <pc:sldChg chg="del">
        <pc:chgData name="kamaraju Grandhi" userId="0de613dc4c386549" providerId="LiveId" clId="{62983331-A313-4F0E-AEA8-3216B279E546}" dt="2022-11-07T06:30:54.508" v="171" actId="47"/>
        <pc:sldMkLst>
          <pc:docMk/>
          <pc:sldMk cId="0" sldId="275"/>
        </pc:sldMkLst>
      </pc:sldChg>
      <pc:sldChg chg="del">
        <pc:chgData name="kamaraju Grandhi" userId="0de613dc4c386549" providerId="LiveId" clId="{62983331-A313-4F0E-AEA8-3216B279E546}" dt="2022-11-07T06:30:54.508" v="171" actId="47"/>
        <pc:sldMkLst>
          <pc:docMk/>
          <pc:sldMk cId="0" sldId="276"/>
        </pc:sldMkLst>
      </pc:sldChg>
      <pc:sldChg chg="modSp mod">
        <pc:chgData name="kamaraju Grandhi" userId="0de613dc4c386549" providerId="LiveId" clId="{62983331-A313-4F0E-AEA8-3216B279E546}" dt="2022-11-07T07:13:49.305" v="1524" actId="20577"/>
        <pc:sldMkLst>
          <pc:docMk/>
          <pc:sldMk cId="0" sldId="277"/>
        </pc:sldMkLst>
        <pc:spChg chg="mod">
          <ac:chgData name="kamaraju Grandhi" userId="0de613dc4c386549" providerId="LiveId" clId="{62983331-A313-4F0E-AEA8-3216B279E546}" dt="2022-11-07T07:13:49.305" v="1524" actId="20577"/>
          <ac:spMkLst>
            <pc:docMk/>
            <pc:sldMk cId="0" sldId="277"/>
            <ac:spMk id="447" creationId="{00000000-0000-0000-0000-000000000000}"/>
          </ac:spMkLst>
        </pc:spChg>
      </pc:sldChg>
      <pc:sldChg chg="del">
        <pc:chgData name="kamaraju Grandhi" userId="0de613dc4c386549" providerId="LiveId" clId="{62983331-A313-4F0E-AEA8-3216B279E546}" dt="2022-11-07T06:30:57.389" v="172" actId="47"/>
        <pc:sldMkLst>
          <pc:docMk/>
          <pc:sldMk cId="0" sldId="278"/>
        </pc:sldMkLst>
      </pc:sldChg>
      <pc:sldChg chg="add del">
        <pc:chgData name="kamaraju Grandhi" userId="0de613dc4c386549" providerId="LiveId" clId="{62983331-A313-4F0E-AEA8-3216B279E546}" dt="2022-11-07T07:17:53.215" v="1900"/>
        <pc:sldMkLst>
          <pc:docMk/>
          <pc:sldMk cId="0" sldId="279"/>
        </pc:sldMkLst>
      </pc:sldChg>
      <pc:sldChg chg="add del">
        <pc:chgData name="kamaraju Grandhi" userId="0de613dc4c386549" providerId="LiveId" clId="{62983331-A313-4F0E-AEA8-3216B279E546}" dt="2022-11-07T07:17:53.215" v="1900"/>
        <pc:sldMkLst>
          <pc:docMk/>
          <pc:sldMk cId="0" sldId="280"/>
        </pc:sldMkLst>
      </pc:sldChg>
      <pc:sldChg chg="add del">
        <pc:chgData name="kamaraju Grandhi" userId="0de613dc4c386549" providerId="LiveId" clId="{62983331-A313-4F0E-AEA8-3216B279E546}" dt="2022-11-07T07:17:53.215" v="1900"/>
        <pc:sldMkLst>
          <pc:docMk/>
          <pc:sldMk cId="0" sldId="281"/>
        </pc:sldMkLst>
      </pc:sldChg>
      <pc:sldChg chg="del">
        <pc:chgData name="kamaraju Grandhi" userId="0de613dc4c386549" providerId="LiveId" clId="{62983331-A313-4F0E-AEA8-3216B279E546}" dt="2022-11-07T06:31:06.128" v="175" actId="47"/>
        <pc:sldMkLst>
          <pc:docMk/>
          <pc:sldMk cId="0" sldId="282"/>
        </pc:sldMkLst>
      </pc:sldChg>
      <pc:sldChg chg="addSp modSp mod">
        <pc:chgData name="kamaraju Grandhi" userId="0de613dc4c386549" providerId="LiveId" clId="{62983331-A313-4F0E-AEA8-3216B279E546}" dt="2022-11-07T07:17:27.591" v="1899" actId="20577"/>
        <pc:sldMkLst>
          <pc:docMk/>
          <pc:sldMk cId="0" sldId="283"/>
        </pc:sldMkLst>
        <pc:spChg chg="add mod">
          <ac:chgData name="kamaraju Grandhi" userId="0de613dc4c386549" providerId="LiveId" clId="{62983331-A313-4F0E-AEA8-3216B279E546}" dt="2022-11-07T07:17:27.591" v="1899" actId="20577"/>
          <ac:spMkLst>
            <pc:docMk/>
            <pc:sldMk cId="0" sldId="283"/>
            <ac:spMk id="2" creationId="{0CB2C45A-42E4-956F-185B-28B23924B484}"/>
          </ac:spMkLst>
        </pc:spChg>
        <pc:spChg chg="mod">
          <ac:chgData name="kamaraju Grandhi" userId="0de613dc4c386549" providerId="LiveId" clId="{62983331-A313-4F0E-AEA8-3216B279E546}" dt="2022-11-07T07:15:51.605" v="1688" actId="14100"/>
          <ac:spMkLst>
            <pc:docMk/>
            <pc:sldMk cId="0" sldId="283"/>
            <ac:spMk id="505" creationId="{00000000-0000-0000-0000-000000000000}"/>
          </ac:spMkLst>
        </pc:spChg>
        <pc:spChg chg="mod">
          <ac:chgData name="kamaraju Grandhi" userId="0de613dc4c386549" providerId="LiveId" clId="{62983331-A313-4F0E-AEA8-3216B279E546}" dt="2022-11-07T07:15:51.605" v="1688" actId="14100"/>
          <ac:spMkLst>
            <pc:docMk/>
            <pc:sldMk cId="0" sldId="283"/>
            <ac:spMk id="506" creationId="{00000000-0000-0000-0000-000000000000}"/>
          </ac:spMkLst>
        </pc:spChg>
        <pc:spChg chg="mod">
          <ac:chgData name="kamaraju Grandhi" userId="0de613dc4c386549" providerId="LiveId" clId="{62983331-A313-4F0E-AEA8-3216B279E546}" dt="2022-11-07T07:15:51.605" v="1688" actId="14100"/>
          <ac:spMkLst>
            <pc:docMk/>
            <pc:sldMk cId="0" sldId="283"/>
            <ac:spMk id="507" creationId="{00000000-0000-0000-0000-000000000000}"/>
          </ac:spMkLst>
        </pc:spChg>
        <pc:spChg chg="mod">
          <ac:chgData name="kamaraju Grandhi" userId="0de613dc4c386549" providerId="LiveId" clId="{62983331-A313-4F0E-AEA8-3216B279E546}" dt="2022-11-07T07:15:51.605" v="1688" actId="14100"/>
          <ac:spMkLst>
            <pc:docMk/>
            <pc:sldMk cId="0" sldId="283"/>
            <ac:spMk id="508" creationId="{00000000-0000-0000-0000-000000000000}"/>
          </ac:spMkLst>
        </pc:spChg>
        <pc:spChg chg="mod">
          <ac:chgData name="kamaraju Grandhi" userId="0de613dc4c386549" providerId="LiveId" clId="{62983331-A313-4F0E-AEA8-3216B279E546}" dt="2022-11-07T07:14:21.661" v="1595" actId="20577"/>
          <ac:spMkLst>
            <pc:docMk/>
            <pc:sldMk cId="0" sldId="283"/>
            <ac:spMk id="509" creationId="{00000000-0000-0000-0000-000000000000}"/>
          </ac:spMkLst>
        </pc:spChg>
        <pc:spChg chg="mod">
          <ac:chgData name="kamaraju Grandhi" userId="0de613dc4c386549" providerId="LiveId" clId="{62983331-A313-4F0E-AEA8-3216B279E546}" dt="2022-11-07T07:14:32.054" v="1607" actId="20577"/>
          <ac:spMkLst>
            <pc:docMk/>
            <pc:sldMk cId="0" sldId="283"/>
            <ac:spMk id="510" creationId="{00000000-0000-0000-0000-000000000000}"/>
          </ac:spMkLst>
        </pc:spChg>
        <pc:spChg chg="mod">
          <ac:chgData name="kamaraju Grandhi" userId="0de613dc4c386549" providerId="LiveId" clId="{62983331-A313-4F0E-AEA8-3216B279E546}" dt="2022-11-07T07:16:53.425" v="1800" actId="20577"/>
          <ac:spMkLst>
            <pc:docMk/>
            <pc:sldMk cId="0" sldId="283"/>
            <ac:spMk id="511" creationId="{00000000-0000-0000-0000-000000000000}"/>
          </ac:spMkLst>
        </pc:spChg>
        <pc:spChg chg="mod">
          <ac:chgData name="kamaraju Grandhi" userId="0de613dc4c386549" providerId="LiveId" clId="{62983331-A313-4F0E-AEA8-3216B279E546}" dt="2022-11-07T07:14:58.447" v="1658" actId="20577"/>
          <ac:spMkLst>
            <pc:docMk/>
            <pc:sldMk cId="0" sldId="283"/>
            <ac:spMk id="512" creationId="{00000000-0000-0000-0000-000000000000}"/>
          </ac:spMkLst>
        </pc:spChg>
        <pc:spChg chg="mod">
          <ac:chgData name="kamaraju Grandhi" userId="0de613dc4c386549" providerId="LiveId" clId="{62983331-A313-4F0E-AEA8-3216B279E546}" dt="2022-11-07T07:16:58.784" v="1802"/>
          <ac:spMkLst>
            <pc:docMk/>
            <pc:sldMk cId="0" sldId="283"/>
            <ac:spMk id="513" creationId="{00000000-0000-0000-0000-000000000000}"/>
          </ac:spMkLst>
        </pc:spChg>
        <pc:spChg chg="mod">
          <ac:chgData name="kamaraju Grandhi" userId="0de613dc4c386549" providerId="LiveId" clId="{62983331-A313-4F0E-AEA8-3216B279E546}" dt="2022-11-07T07:15:19.195" v="1667" actId="20577"/>
          <ac:spMkLst>
            <pc:docMk/>
            <pc:sldMk cId="0" sldId="283"/>
            <ac:spMk id="514" creationId="{00000000-0000-0000-0000-000000000000}"/>
          </ac:spMkLst>
        </pc:spChg>
        <pc:spChg chg="mod">
          <ac:chgData name="kamaraju Grandhi" userId="0de613dc4c386549" providerId="LiveId" clId="{62983331-A313-4F0E-AEA8-3216B279E546}" dt="2022-11-07T07:17:01.484" v="1804"/>
          <ac:spMkLst>
            <pc:docMk/>
            <pc:sldMk cId="0" sldId="283"/>
            <ac:spMk id="515" creationId="{00000000-0000-0000-0000-000000000000}"/>
          </ac:spMkLst>
        </pc:spChg>
        <pc:spChg chg="mod">
          <ac:chgData name="kamaraju Grandhi" userId="0de613dc4c386549" providerId="LiveId" clId="{62983331-A313-4F0E-AEA8-3216B279E546}" dt="2022-11-07T07:15:16.836" v="1665" actId="20577"/>
          <ac:spMkLst>
            <pc:docMk/>
            <pc:sldMk cId="0" sldId="283"/>
            <ac:spMk id="516" creationId="{00000000-0000-0000-0000-000000000000}"/>
          </ac:spMkLst>
        </pc:spChg>
        <pc:spChg chg="mod">
          <ac:chgData name="kamaraju Grandhi" userId="0de613dc4c386549" providerId="LiveId" clId="{62983331-A313-4F0E-AEA8-3216B279E546}" dt="2022-11-07T07:17:04.680" v="1806"/>
          <ac:spMkLst>
            <pc:docMk/>
            <pc:sldMk cId="0" sldId="283"/>
            <ac:spMk id="517" creationId="{00000000-0000-0000-0000-000000000000}"/>
          </ac:spMkLst>
        </pc:spChg>
      </pc:sldChg>
      <pc:sldChg chg="addSp delSp modSp add mod">
        <pc:chgData name="kamaraju Grandhi" userId="0de613dc4c386549" providerId="LiveId" clId="{62983331-A313-4F0E-AEA8-3216B279E546}" dt="2022-11-07T06:54:12.809" v="965"/>
        <pc:sldMkLst>
          <pc:docMk/>
          <pc:sldMk cId="0" sldId="309"/>
        </pc:sldMkLst>
        <pc:spChg chg="del">
          <ac:chgData name="kamaraju Grandhi" userId="0de613dc4c386549" providerId="LiveId" clId="{62983331-A313-4F0E-AEA8-3216B279E546}" dt="2022-11-07T06:53:42.436" v="940" actId="478"/>
          <ac:spMkLst>
            <pc:docMk/>
            <pc:sldMk cId="0" sldId="309"/>
            <ac:spMk id="7" creationId="{00000000-0000-0000-0000-000000000000}"/>
          </ac:spMkLst>
        </pc:spChg>
        <pc:spChg chg="mod">
          <ac:chgData name="kamaraju Grandhi" userId="0de613dc4c386549" providerId="LiveId" clId="{62983331-A313-4F0E-AEA8-3216B279E546}" dt="2022-11-07T06:54:12.809" v="965"/>
          <ac:spMkLst>
            <pc:docMk/>
            <pc:sldMk cId="0" sldId="309"/>
            <ac:spMk id="12" creationId="{00000000-0000-0000-0000-000000000000}"/>
          </ac:spMkLst>
        </pc:spChg>
        <pc:spChg chg="mod">
          <ac:chgData name="kamaraju Grandhi" userId="0de613dc4c386549" providerId="LiveId" clId="{62983331-A313-4F0E-AEA8-3216B279E546}" dt="2022-11-07T06:53:38.067" v="939" actId="1076"/>
          <ac:spMkLst>
            <pc:docMk/>
            <pc:sldMk cId="0" sldId="309"/>
            <ac:spMk id="16" creationId="{00000000-0000-0000-0000-000000000000}"/>
          </ac:spMkLst>
        </pc:spChg>
        <pc:spChg chg="del">
          <ac:chgData name="kamaraju Grandhi" userId="0de613dc4c386549" providerId="LiveId" clId="{62983331-A313-4F0E-AEA8-3216B279E546}" dt="2022-11-07T06:53:30.437" v="938" actId="478"/>
          <ac:spMkLst>
            <pc:docMk/>
            <pc:sldMk cId="0" sldId="309"/>
            <ac:spMk id="17" creationId="{00000000-0000-0000-0000-000000000000}"/>
          </ac:spMkLst>
        </pc:spChg>
        <pc:spChg chg="mod">
          <ac:chgData name="kamaraju Grandhi" userId="0de613dc4c386549" providerId="LiveId" clId="{62983331-A313-4F0E-AEA8-3216B279E546}" dt="2022-11-07T06:54:00.808" v="964"/>
          <ac:spMkLst>
            <pc:docMk/>
            <pc:sldMk cId="0" sldId="309"/>
            <ac:spMk id="22" creationId="{00000000-0000-0000-0000-000000000000}"/>
          </ac:spMkLst>
        </pc:spChg>
        <pc:spChg chg="add mod">
          <ac:chgData name="kamaraju Grandhi" userId="0de613dc4c386549" providerId="LiveId" clId="{62983331-A313-4F0E-AEA8-3216B279E546}" dt="2022-11-07T06:50:23.123" v="872" actId="1076"/>
          <ac:spMkLst>
            <pc:docMk/>
            <pc:sldMk cId="0" sldId="309"/>
            <ac:spMk id="23" creationId="{58AA4DC0-A357-6DB7-A5A7-5FC2ED9ABF60}"/>
          </ac:spMkLst>
        </pc:spChg>
        <pc:spChg chg="add del">
          <ac:chgData name="kamaraju Grandhi" userId="0de613dc4c386549" providerId="LiveId" clId="{62983331-A313-4F0E-AEA8-3216B279E546}" dt="2022-11-07T06:50:37.366" v="874" actId="478"/>
          <ac:spMkLst>
            <pc:docMk/>
            <pc:sldMk cId="0" sldId="309"/>
            <ac:spMk id="24" creationId="{E54AD211-4F11-40D0-690D-1B1658D31691}"/>
          </ac:spMkLst>
        </pc:spChg>
        <pc:spChg chg="add del">
          <ac:chgData name="kamaraju Grandhi" userId="0de613dc4c386549" providerId="LiveId" clId="{62983331-A313-4F0E-AEA8-3216B279E546}" dt="2022-11-07T06:50:54.654" v="876" actId="478"/>
          <ac:spMkLst>
            <pc:docMk/>
            <pc:sldMk cId="0" sldId="309"/>
            <ac:spMk id="25" creationId="{33B010F4-CADE-C02B-8320-4C784C19CCB4}"/>
          </ac:spMkLst>
        </pc:spChg>
        <pc:spChg chg="add mod">
          <ac:chgData name="kamaraju Grandhi" userId="0de613dc4c386549" providerId="LiveId" clId="{62983331-A313-4F0E-AEA8-3216B279E546}" dt="2022-11-07T06:53:52.823" v="963" actId="20577"/>
          <ac:spMkLst>
            <pc:docMk/>
            <pc:sldMk cId="0" sldId="309"/>
            <ac:spMk id="28" creationId="{6B78F31E-A343-4657-30C1-E774A2DBD63D}"/>
          </ac:spMkLst>
        </pc:spChg>
        <pc:picChg chg="del mod">
          <ac:chgData name="kamaraju Grandhi" userId="0de613dc4c386549" providerId="LiveId" clId="{62983331-A313-4F0E-AEA8-3216B279E546}" dt="2022-11-07T06:49:38.355" v="867" actId="478"/>
          <ac:picMkLst>
            <pc:docMk/>
            <pc:sldMk cId="0" sldId="309"/>
            <ac:picMk id="2" creationId="{00000000-0000-0000-0000-000000000000}"/>
          </ac:picMkLst>
        </pc:picChg>
        <pc:picChg chg="add mod ord">
          <ac:chgData name="kamaraju Grandhi" userId="0de613dc4c386549" providerId="LiveId" clId="{62983331-A313-4F0E-AEA8-3216B279E546}" dt="2022-11-07T06:52:27.091" v="888" actId="1076"/>
          <ac:picMkLst>
            <pc:docMk/>
            <pc:sldMk cId="0" sldId="309"/>
            <ac:picMk id="27" creationId="{AB06FA61-E352-978C-CC7E-62A01441ED4D}"/>
          </ac:picMkLst>
        </pc:picChg>
        <pc:picChg chg="add del">
          <ac:chgData name="kamaraju Grandhi" userId="0de613dc4c386549" providerId="LiveId" clId="{62983331-A313-4F0E-AEA8-3216B279E546}" dt="2022-11-07T06:50:08.898" v="869" actId="478"/>
          <ac:picMkLst>
            <pc:docMk/>
            <pc:sldMk cId="0" sldId="309"/>
            <ac:picMk id="1026" creationId="{DEF583B5-9C83-7ADE-B852-E38687334FA8}"/>
          </ac:picMkLst>
        </pc:picChg>
      </pc:sldChg>
      <pc:sldChg chg="addSp delSp modSp new del mod modClrScheme chgLayout">
        <pc:chgData name="kamaraju Grandhi" userId="0de613dc4c386549" providerId="LiveId" clId="{62983331-A313-4F0E-AEA8-3216B279E546}" dt="2022-11-07T06:47:44.272" v="766" actId="47"/>
        <pc:sldMkLst>
          <pc:docMk/>
          <pc:sldMk cId="1165733145" sldId="310"/>
        </pc:sldMkLst>
        <pc:spChg chg="del mod ord">
          <ac:chgData name="kamaraju Grandhi" userId="0de613dc4c386549" providerId="LiveId" clId="{62983331-A313-4F0E-AEA8-3216B279E546}" dt="2022-11-07T06:39:03.548" v="214" actId="700"/>
          <ac:spMkLst>
            <pc:docMk/>
            <pc:sldMk cId="1165733145" sldId="310"/>
            <ac:spMk id="2" creationId="{B4C6C96E-AC63-E1EC-43FF-7CEF1CD9126D}"/>
          </ac:spMkLst>
        </pc:spChg>
        <pc:spChg chg="del mod ord">
          <ac:chgData name="kamaraju Grandhi" userId="0de613dc4c386549" providerId="LiveId" clId="{62983331-A313-4F0E-AEA8-3216B279E546}" dt="2022-11-07T06:39:03.548" v="214" actId="700"/>
          <ac:spMkLst>
            <pc:docMk/>
            <pc:sldMk cId="1165733145" sldId="310"/>
            <ac:spMk id="3" creationId="{0F39A9CC-7474-6ED5-2D0D-58AECF073D0E}"/>
          </ac:spMkLst>
        </pc:spChg>
        <pc:spChg chg="add mod ord">
          <ac:chgData name="kamaraju Grandhi" userId="0de613dc4c386549" providerId="LiveId" clId="{62983331-A313-4F0E-AEA8-3216B279E546}" dt="2022-11-07T06:39:09.261" v="229" actId="20577"/>
          <ac:spMkLst>
            <pc:docMk/>
            <pc:sldMk cId="1165733145" sldId="310"/>
            <ac:spMk id="4" creationId="{5ED13958-2FD1-F2AC-734B-14367584BE08}"/>
          </ac:spMkLst>
        </pc:spChg>
        <pc:spChg chg="add del mod ord">
          <ac:chgData name="kamaraju Grandhi" userId="0de613dc4c386549" providerId="LiveId" clId="{62983331-A313-4F0E-AEA8-3216B279E546}" dt="2022-11-07T06:44:28.371" v="732" actId="478"/>
          <ac:spMkLst>
            <pc:docMk/>
            <pc:sldMk cId="1165733145" sldId="310"/>
            <ac:spMk id="5" creationId="{3F08F151-A9A8-75EE-04E2-8874E1A49EA0}"/>
          </ac:spMkLst>
        </pc:spChg>
        <pc:spChg chg="add del mod ord">
          <ac:chgData name="kamaraju Grandhi" userId="0de613dc4c386549" providerId="LiveId" clId="{62983331-A313-4F0E-AEA8-3216B279E546}" dt="2022-11-07T06:44:34.523" v="734" actId="478"/>
          <ac:spMkLst>
            <pc:docMk/>
            <pc:sldMk cId="1165733145" sldId="310"/>
            <ac:spMk id="6" creationId="{32FDBFE5-401F-65D2-79DF-2B035A0E8D81}"/>
          </ac:spMkLst>
        </pc:spChg>
        <pc:spChg chg="add mod ord">
          <ac:chgData name="kamaraju Grandhi" userId="0de613dc4c386549" providerId="LiveId" clId="{62983331-A313-4F0E-AEA8-3216B279E546}" dt="2022-11-07T06:39:03.548" v="214" actId="700"/>
          <ac:spMkLst>
            <pc:docMk/>
            <pc:sldMk cId="1165733145" sldId="310"/>
            <ac:spMk id="7" creationId="{E7CA7D13-F9CF-BB3D-55E2-FAFAF25EA29A}"/>
          </ac:spMkLst>
        </pc:spChg>
        <pc:spChg chg="add mod ord">
          <ac:chgData name="kamaraju Grandhi" userId="0de613dc4c386549" providerId="LiveId" clId="{62983331-A313-4F0E-AEA8-3216B279E546}" dt="2022-11-07T06:39:03.548" v="214" actId="700"/>
          <ac:spMkLst>
            <pc:docMk/>
            <pc:sldMk cId="1165733145" sldId="310"/>
            <ac:spMk id="8" creationId="{F909A061-110F-D59D-075A-72A06AFFA2AF}"/>
          </ac:spMkLst>
        </pc:spChg>
        <pc:spChg chg="add mod ord">
          <ac:chgData name="kamaraju Grandhi" userId="0de613dc4c386549" providerId="LiveId" clId="{62983331-A313-4F0E-AEA8-3216B279E546}" dt="2022-11-07T06:39:03.548" v="214" actId="700"/>
          <ac:spMkLst>
            <pc:docMk/>
            <pc:sldMk cId="1165733145" sldId="310"/>
            <ac:spMk id="9" creationId="{09D5DE20-FBD9-8D7C-4998-CDE8979C8713}"/>
          </ac:spMkLst>
        </pc:spChg>
        <pc:spChg chg="add mod ord">
          <ac:chgData name="kamaraju Grandhi" userId="0de613dc4c386549" providerId="LiveId" clId="{62983331-A313-4F0E-AEA8-3216B279E546}" dt="2022-11-07T06:39:03.548" v="214" actId="700"/>
          <ac:spMkLst>
            <pc:docMk/>
            <pc:sldMk cId="1165733145" sldId="310"/>
            <ac:spMk id="10" creationId="{D9DA3FC4-EEAE-55B1-9F78-6A68ECD0D9A5}"/>
          </ac:spMkLst>
        </pc:spChg>
        <pc:spChg chg="add del mod">
          <ac:chgData name="kamaraju Grandhi" userId="0de613dc4c386549" providerId="LiveId" clId="{62983331-A313-4F0E-AEA8-3216B279E546}" dt="2022-11-07T06:44:31.528" v="733" actId="478"/>
          <ac:spMkLst>
            <pc:docMk/>
            <pc:sldMk cId="1165733145" sldId="310"/>
            <ac:spMk id="14" creationId="{4C311846-5D53-4A8B-DFC6-6979582CC44A}"/>
          </ac:spMkLst>
        </pc:spChg>
        <pc:spChg chg="add mod">
          <ac:chgData name="kamaraju Grandhi" userId="0de613dc4c386549" providerId="LiveId" clId="{62983331-A313-4F0E-AEA8-3216B279E546}" dt="2022-11-07T06:44:34.523" v="734" actId="478"/>
          <ac:spMkLst>
            <pc:docMk/>
            <pc:sldMk cId="1165733145" sldId="310"/>
            <ac:spMk id="16" creationId="{F0E3E45D-9DB8-0381-3E74-552C771A4EA9}"/>
          </ac:spMkLst>
        </pc:spChg>
        <pc:graphicFrameChg chg="add del mod">
          <ac:chgData name="kamaraju Grandhi" userId="0de613dc4c386549" providerId="LiveId" clId="{62983331-A313-4F0E-AEA8-3216B279E546}" dt="2022-11-07T06:40:19.102" v="330" actId="12084"/>
          <ac:graphicFrameMkLst>
            <pc:docMk/>
            <pc:sldMk cId="1165733145" sldId="310"/>
            <ac:graphicFrameMk id="11" creationId="{7D59BC2C-DD7B-9145-D5E8-ECB864A0CC75}"/>
          </ac:graphicFrameMkLst>
        </pc:graphicFrameChg>
        <pc:graphicFrameChg chg="add mod modGraphic">
          <ac:chgData name="kamaraju Grandhi" userId="0de613dc4c386549" providerId="LiveId" clId="{62983331-A313-4F0E-AEA8-3216B279E546}" dt="2022-11-07T06:44:26.116" v="731" actId="1076"/>
          <ac:graphicFrameMkLst>
            <pc:docMk/>
            <pc:sldMk cId="1165733145" sldId="310"/>
            <ac:graphicFrameMk id="12" creationId="{AB9C4095-3E2D-7F4C-4931-75B5F61C338B}"/>
          </ac:graphicFrameMkLst>
        </pc:graphicFrameChg>
      </pc:sldChg>
      <pc:sldChg chg="addSp delSp modSp add mod modClrScheme chgLayout">
        <pc:chgData name="kamaraju Grandhi" userId="0de613dc4c386549" providerId="LiveId" clId="{62983331-A313-4F0E-AEA8-3216B279E546}" dt="2022-11-07T16:05:24.718" v="2032" actId="14100"/>
        <pc:sldMkLst>
          <pc:docMk/>
          <pc:sldMk cId="1852795517" sldId="311"/>
        </pc:sldMkLst>
        <pc:spChg chg="add mod">
          <ac:chgData name="kamaraju Grandhi" userId="0de613dc4c386549" providerId="LiveId" clId="{62983331-A313-4F0E-AEA8-3216B279E546}" dt="2022-11-07T16:04:19.494" v="2016" actId="1076"/>
          <ac:spMkLst>
            <pc:docMk/>
            <pc:sldMk cId="1852795517" sldId="311"/>
            <ac:spMk id="2" creationId="{57FCAAA8-1A80-307C-2ED9-CFFC2BD0A163}"/>
          </ac:spMkLst>
        </pc:spChg>
        <pc:spChg chg="mod ord">
          <ac:chgData name="kamaraju Grandhi" userId="0de613dc4c386549" providerId="LiveId" clId="{62983331-A313-4F0E-AEA8-3216B279E546}" dt="2022-11-07T06:45:10.733" v="739" actId="1076"/>
          <ac:spMkLst>
            <pc:docMk/>
            <pc:sldMk cId="1852795517" sldId="311"/>
            <ac:spMk id="4" creationId="{5ED13958-2FD1-F2AC-734B-14367584BE08}"/>
          </ac:spMkLst>
        </pc:spChg>
        <pc:spChg chg="add mod">
          <ac:chgData name="kamaraju Grandhi" userId="0de613dc4c386549" providerId="LiveId" clId="{62983331-A313-4F0E-AEA8-3216B279E546}" dt="2022-11-07T16:05:24.718" v="2032" actId="14100"/>
          <ac:spMkLst>
            <pc:docMk/>
            <pc:sldMk cId="1852795517" sldId="311"/>
            <ac:spMk id="5" creationId="{4EF40172-31C1-FFEF-0649-E6E92DC7A7C5}"/>
          </ac:spMkLst>
        </pc:spChg>
        <pc:spChg chg="del">
          <ac:chgData name="kamaraju Grandhi" userId="0de613dc4c386549" providerId="LiveId" clId="{62983331-A313-4F0E-AEA8-3216B279E546}" dt="2022-11-07T06:44:45.365" v="736" actId="700"/>
          <ac:spMkLst>
            <pc:docMk/>
            <pc:sldMk cId="1852795517" sldId="311"/>
            <ac:spMk id="7" creationId="{E7CA7D13-F9CF-BB3D-55E2-FAFAF25EA29A}"/>
          </ac:spMkLst>
        </pc:spChg>
        <pc:spChg chg="del">
          <ac:chgData name="kamaraju Grandhi" userId="0de613dc4c386549" providerId="LiveId" clId="{62983331-A313-4F0E-AEA8-3216B279E546}" dt="2022-11-07T06:44:45.365" v="736" actId="700"/>
          <ac:spMkLst>
            <pc:docMk/>
            <pc:sldMk cId="1852795517" sldId="311"/>
            <ac:spMk id="8" creationId="{F909A061-110F-D59D-075A-72A06AFFA2AF}"/>
          </ac:spMkLst>
        </pc:spChg>
        <pc:spChg chg="del">
          <ac:chgData name="kamaraju Grandhi" userId="0de613dc4c386549" providerId="LiveId" clId="{62983331-A313-4F0E-AEA8-3216B279E546}" dt="2022-11-07T06:44:45.365" v="736" actId="700"/>
          <ac:spMkLst>
            <pc:docMk/>
            <pc:sldMk cId="1852795517" sldId="311"/>
            <ac:spMk id="9" creationId="{09D5DE20-FBD9-8D7C-4998-CDE8979C8713}"/>
          </ac:spMkLst>
        </pc:spChg>
        <pc:spChg chg="del">
          <ac:chgData name="kamaraju Grandhi" userId="0de613dc4c386549" providerId="LiveId" clId="{62983331-A313-4F0E-AEA8-3216B279E546}" dt="2022-11-07T06:44:45.365" v="736" actId="700"/>
          <ac:spMkLst>
            <pc:docMk/>
            <pc:sldMk cId="1852795517" sldId="311"/>
            <ac:spMk id="10" creationId="{D9DA3FC4-EEAE-55B1-9F78-6A68ECD0D9A5}"/>
          </ac:spMkLst>
        </pc:spChg>
        <pc:spChg chg="del">
          <ac:chgData name="kamaraju Grandhi" userId="0de613dc4c386549" providerId="LiveId" clId="{62983331-A313-4F0E-AEA8-3216B279E546}" dt="2022-11-07T06:44:45.365" v="736" actId="700"/>
          <ac:spMkLst>
            <pc:docMk/>
            <pc:sldMk cId="1852795517" sldId="311"/>
            <ac:spMk id="16" creationId="{F0E3E45D-9DB8-0381-3E74-552C771A4EA9}"/>
          </ac:spMkLst>
        </pc:spChg>
        <pc:graphicFrameChg chg="mod">
          <ac:chgData name="kamaraju Grandhi" userId="0de613dc4c386549" providerId="LiveId" clId="{62983331-A313-4F0E-AEA8-3216B279E546}" dt="2022-11-07T06:47:27.109" v="765" actId="20577"/>
          <ac:graphicFrameMkLst>
            <pc:docMk/>
            <pc:sldMk cId="1852795517" sldId="311"/>
            <ac:graphicFrameMk id="12" creationId="{AB9C4095-3E2D-7F4C-4931-75B5F61C338B}"/>
          </ac:graphicFrameMkLst>
        </pc:graphicFrameChg>
      </pc:sldChg>
      <pc:sldChg chg="addSp delSp modSp new mod modClrScheme chgLayout">
        <pc:chgData name="kamaraju Grandhi" userId="0de613dc4c386549" providerId="LiveId" clId="{62983331-A313-4F0E-AEA8-3216B279E546}" dt="2022-11-07T06:49:12.528" v="847"/>
        <pc:sldMkLst>
          <pc:docMk/>
          <pc:sldMk cId="3028304408" sldId="312"/>
        </pc:sldMkLst>
        <pc:spChg chg="del mod ord">
          <ac:chgData name="kamaraju Grandhi" userId="0de613dc4c386549" providerId="LiveId" clId="{62983331-A313-4F0E-AEA8-3216B279E546}" dt="2022-11-07T06:48:13.039" v="768" actId="700"/>
          <ac:spMkLst>
            <pc:docMk/>
            <pc:sldMk cId="3028304408" sldId="312"/>
            <ac:spMk id="2" creationId="{11B014D1-35A0-B1B7-B001-FEE58B565ECB}"/>
          </ac:spMkLst>
        </pc:spChg>
        <pc:spChg chg="add mod ord">
          <ac:chgData name="kamaraju Grandhi" userId="0de613dc4c386549" providerId="LiveId" clId="{62983331-A313-4F0E-AEA8-3216B279E546}" dt="2022-11-07T06:49:12.528" v="847"/>
          <ac:spMkLst>
            <pc:docMk/>
            <pc:sldMk cId="3028304408" sldId="312"/>
            <ac:spMk id="3" creationId="{D454F6E1-6105-2325-E98A-FA0572975271}"/>
          </ac:spMkLst>
        </pc:spChg>
      </pc:sldChg>
      <pc:sldChg chg="modSp add mod">
        <pc:chgData name="kamaraju Grandhi" userId="0de613dc4c386549" providerId="LiveId" clId="{62983331-A313-4F0E-AEA8-3216B279E546}" dt="2022-11-07T06:49:22.459" v="865" actId="20577"/>
        <pc:sldMkLst>
          <pc:docMk/>
          <pc:sldMk cId="358885593" sldId="313"/>
        </pc:sldMkLst>
        <pc:spChg chg="mod">
          <ac:chgData name="kamaraju Grandhi" userId="0de613dc4c386549" providerId="LiveId" clId="{62983331-A313-4F0E-AEA8-3216B279E546}" dt="2022-11-07T06:49:22.459" v="865" actId="20577"/>
          <ac:spMkLst>
            <pc:docMk/>
            <pc:sldMk cId="358885593" sldId="313"/>
            <ac:spMk id="3" creationId="{D454F6E1-6105-2325-E98A-FA0572975271}"/>
          </ac:spMkLst>
        </pc:spChg>
      </pc:sldChg>
      <pc:sldChg chg="modSp add mod">
        <pc:chgData name="kamaraju Grandhi" userId="0de613dc4c386549" providerId="LiveId" clId="{62983331-A313-4F0E-AEA8-3216B279E546}" dt="2022-11-07T06:54:55.293" v="1003" actId="20577"/>
        <pc:sldMkLst>
          <pc:docMk/>
          <pc:sldMk cId="2655159254" sldId="314"/>
        </pc:sldMkLst>
        <pc:spChg chg="mod">
          <ac:chgData name="kamaraju Grandhi" userId="0de613dc4c386549" providerId="LiveId" clId="{62983331-A313-4F0E-AEA8-3216B279E546}" dt="2022-11-07T06:54:55.293" v="1003" actId="20577"/>
          <ac:spMkLst>
            <pc:docMk/>
            <pc:sldMk cId="2655159254" sldId="314"/>
            <ac:spMk id="3" creationId="{D454F6E1-6105-2325-E98A-FA0572975271}"/>
          </ac:spMkLst>
        </pc:spChg>
      </pc:sldChg>
      <pc:sldChg chg="addSp delSp modSp new mod modClrScheme chgLayout">
        <pc:chgData name="kamaraju Grandhi" userId="0de613dc4c386549" providerId="LiveId" clId="{62983331-A313-4F0E-AEA8-3216B279E546}" dt="2022-11-07T07:15:58.568" v="1689" actId="1076"/>
        <pc:sldMkLst>
          <pc:docMk/>
          <pc:sldMk cId="1243150677" sldId="315"/>
        </pc:sldMkLst>
        <pc:spChg chg="del mod ord">
          <ac:chgData name="kamaraju Grandhi" userId="0de613dc4c386549" providerId="LiveId" clId="{62983331-A313-4F0E-AEA8-3216B279E546}" dt="2022-11-07T06:55:13.050" v="1005" actId="700"/>
          <ac:spMkLst>
            <pc:docMk/>
            <pc:sldMk cId="1243150677" sldId="315"/>
            <ac:spMk id="2" creationId="{7BB699A9-4610-8CA7-9A90-F27239E6BFE6}"/>
          </ac:spMkLst>
        </pc:spChg>
        <pc:spChg chg="add mod ord">
          <ac:chgData name="kamaraju Grandhi" userId="0de613dc4c386549" providerId="LiveId" clId="{62983331-A313-4F0E-AEA8-3216B279E546}" dt="2022-11-07T06:55:31.345" v="1042" actId="20577"/>
          <ac:spMkLst>
            <pc:docMk/>
            <pc:sldMk cId="1243150677" sldId="315"/>
            <ac:spMk id="3" creationId="{6691A270-98F2-BABF-A0B6-7A21229633F1}"/>
          </ac:spMkLst>
        </pc:spChg>
        <pc:spChg chg="add mod ord">
          <ac:chgData name="kamaraju Grandhi" userId="0de613dc4c386549" providerId="LiveId" clId="{62983331-A313-4F0E-AEA8-3216B279E546}" dt="2022-11-07T07:00:40.691" v="1446" actId="1076"/>
          <ac:spMkLst>
            <pc:docMk/>
            <pc:sldMk cId="1243150677" sldId="315"/>
            <ac:spMk id="4" creationId="{BCC89DC8-F62A-FBF4-9C9E-6C2BB61AADDC}"/>
          </ac:spMkLst>
        </pc:spChg>
        <pc:spChg chg="add mod ord">
          <ac:chgData name="kamaraju Grandhi" userId="0de613dc4c386549" providerId="LiveId" clId="{62983331-A313-4F0E-AEA8-3216B279E546}" dt="2022-11-07T07:10:52.541" v="1458" actId="20577"/>
          <ac:spMkLst>
            <pc:docMk/>
            <pc:sldMk cId="1243150677" sldId="315"/>
            <ac:spMk id="5" creationId="{A2E95103-5CA7-342A-FF0F-354AD7DB0CC6}"/>
          </ac:spMkLst>
        </pc:spChg>
        <pc:spChg chg="add mod ord">
          <ac:chgData name="kamaraju Grandhi" userId="0de613dc4c386549" providerId="LiveId" clId="{62983331-A313-4F0E-AEA8-3216B279E546}" dt="2022-11-07T07:00:46.508" v="1447" actId="1076"/>
          <ac:spMkLst>
            <pc:docMk/>
            <pc:sldMk cId="1243150677" sldId="315"/>
            <ac:spMk id="6" creationId="{1F36BDCB-3B1B-0355-9FA3-63EE588D480D}"/>
          </ac:spMkLst>
        </pc:spChg>
        <pc:spChg chg="add mod ord">
          <ac:chgData name="kamaraju Grandhi" userId="0de613dc4c386549" providerId="LiveId" clId="{62983331-A313-4F0E-AEA8-3216B279E546}" dt="2022-11-07T07:01:13.897" v="1454" actId="20577"/>
          <ac:spMkLst>
            <pc:docMk/>
            <pc:sldMk cId="1243150677" sldId="315"/>
            <ac:spMk id="7" creationId="{1FC0B5BB-EA00-A1E1-C59F-F6AD5BDEE71C}"/>
          </ac:spMkLst>
        </pc:spChg>
        <pc:spChg chg="add del mod">
          <ac:chgData name="kamaraju Grandhi" userId="0de613dc4c386549" providerId="LiveId" clId="{62983331-A313-4F0E-AEA8-3216B279E546}" dt="2022-11-07T07:10:49.263" v="1457" actId="478"/>
          <ac:spMkLst>
            <pc:docMk/>
            <pc:sldMk cId="1243150677" sldId="315"/>
            <ac:spMk id="8" creationId="{51B55866-40AD-7246-0329-09F5AEC5141C}"/>
          </ac:spMkLst>
        </pc:spChg>
        <pc:spChg chg="add mod">
          <ac:chgData name="kamaraju Grandhi" userId="0de613dc4c386549" providerId="LiveId" clId="{62983331-A313-4F0E-AEA8-3216B279E546}" dt="2022-11-07T07:15:58.568" v="1689" actId="1076"/>
          <ac:spMkLst>
            <pc:docMk/>
            <pc:sldMk cId="1243150677" sldId="315"/>
            <ac:spMk id="9" creationId="{6FB84673-49A9-3012-39CE-2A7CD5C3028C}"/>
          </ac:spMkLst>
        </pc:spChg>
      </pc:sldChg>
      <pc:sldChg chg="modSp add mod">
        <pc:chgData name="kamaraju Grandhi" userId="0de613dc4c386549" providerId="LiveId" clId="{62983331-A313-4F0E-AEA8-3216B279E546}" dt="2022-11-07T07:18:07.359" v="1921" actId="20577"/>
        <pc:sldMkLst>
          <pc:docMk/>
          <pc:sldMk cId="1944791994" sldId="316"/>
        </pc:sldMkLst>
        <pc:spChg chg="mod">
          <ac:chgData name="kamaraju Grandhi" userId="0de613dc4c386549" providerId="LiveId" clId="{62983331-A313-4F0E-AEA8-3216B279E546}" dt="2022-11-07T07:18:07.359" v="1921" actId="20577"/>
          <ac:spMkLst>
            <pc:docMk/>
            <pc:sldMk cId="1944791994" sldId="316"/>
            <ac:spMk id="447" creationId="{00000000-0000-0000-0000-000000000000}"/>
          </ac:spMkLst>
        </pc:spChg>
      </pc:sldChg>
      <pc:sldChg chg="add">
        <pc:chgData name="kamaraju Grandhi" userId="0de613dc4c386549" providerId="LiveId" clId="{62983331-A313-4F0E-AEA8-3216B279E546}" dt="2022-11-07T07:18:41.461" v="1922"/>
        <pc:sldMkLst>
          <pc:docMk/>
          <pc:sldMk cId="0" sldId="317"/>
        </pc:sldMkLst>
      </pc:sldChg>
      <pc:sldChg chg="modSp add mod">
        <pc:chgData name="kamaraju Grandhi" userId="0de613dc4c386549" providerId="LiveId" clId="{62983331-A313-4F0E-AEA8-3216B279E546}" dt="2022-11-07T07:18:50.612" v="1934" actId="20577"/>
        <pc:sldMkLst>
          <pc:docMk/>
          <pc:sldMk cId="4105152856" sldId="318"/>
        </pc:sldMkLst>
        <pc:spChg chg="mod">
          <ac:chgData name="kamaraju Grandhi" userId="0de613dc4c386549" providerId="LiveId" clId="{62983331-A313-4F0E-AEA8-3216B279E546}" dt="2022-11-07T07:18:50.612" v="1934" actId="20577"/>
          <ac:spMkLst>
            <pc:docMk/>
            <pc:sldMk cId="4105152856" sldId="318"/>
            <ac:spMk id="447" creationId="{00000000-0000-0000-0000-000000000000}"/>
          </ac:spMkLst>
        </pc:spChg>
      </pc:sldChg>
      <pc:sldChg chg="addSp modSp add mod modClrScheme chgLayout">
        <pc:chgData name="kamaraju Grandhi" userId="0de613dc4c386549" providerId="LiveId" clId="{62983331-A313-4F0E-AEA8-3216B279E546}" dt="2022-11-07T07:21:04.736" v="1971" actId="1076"/>
        <pc:sldMkLst>
          <pc:docMk/>
          <pc:sldMk cId="1023869262" sldId="319"/>
        </pc:sldMkLst>
        <pc:spChg chg="mod ord">
          <ac:chgData name="kamaraju Grandhi" userId="0de613dc4c386549" providerId="LiveId" clId="{62983331-A313-4F0E-AEA8-3216B279E546}" dt="2022-11-07T07:20:56.378" v="1969" actId="1076"/>
          <ac:spMkLst>
            <pc:docMk/>
            <pc:sldMk cId="1023869262" sldId="319"/>
            <ac:spMk id="447" creationId="{00000000-0000-0000-0000-000000000000}"/>
          </ac:spMkLst>
        </pc:spChg>
        <pc:picChg chg="add mod">
          <ac:chgData name="kamaraju Grandhi" userId="0de613dc4c386549" providerId="LiveId" clId="{62983331-A313-4F0E-AEA8-3216B279E546}" dt="2022-11-07T07:21:04.736" v="1971" actId="1076"/>
          <ac:picMkLst>
            <pc:docMk/>
            <pc:sldMk cId="1023869262" sldId="319"/>
            <ac:picMk id="2050" creationId="{931EB4B3-223A-0543-564E-E84B43D07F16}"/>
          </ac:picMkLst>
        </pc:picChg>
      </pc:sldChg>
      <pc:sldMasterChg chg="delSldLayout">
        <pc:chgData name="kamaraju Grandhi" userId="0de613dc4c386549" providerId="LiveId" clId="{62983331-A313-4F0E-AEA8-3216B279E546}" dt="2022-11-07T06:37:29.832" v="194" actId="47"/>
        <pc:sldMasterMkLst>
          <pc:docMk/>
          <pc:sldMasterMk cId="0" sldId="2147483696"/>
        </pc:sldMasterMkLst>
        <pc:sldLayoutChg chg="del">
          <pc:chgData name="kamaraju Grandhi" userId="0de613dc4c386549" providerId="LiveId" clId="{62983331-A313-4F0E-AEA8-3216B279E546}" dt="2022-11-07T06:19:47.642" v="84" actId="47"/>
          <pc:sldLayoutMkLst>
            <pc:docMk/>
            <pc:sldMasterMk cId="0" sldId="2147483696"/>
            <pc:sldLayoutMk cId="0" sldId="2147483648"/>
          </pc:sldLayoutMkLst>
        </pc:sldLayoutChg>
        <pc:sldLayoutChg chg="del">
          <pc:chgData name="kamaraju Grandhi" userId="0de613dc4c386549" providerId="LiveId" clId="{62983331-A313-4F0E-AEA8-3216B279E546}" dt="2022-11-07T06:20:27.414" v="98" actId="47"/>
          <pc:sldLayoutMkLst>
            <pc:docMk/>
            <pc:sldMasterMk cId="0" sldId="2147483696"/>
            <pc:sldLayoutMk cId="0" sldId="2147483649"/>
          </pc:sldLayoutMkLst>
        </pc:sldLayoutChg>
        <pc:sldLayoutChg chg="del">
          <pc:chgData name="kamaraju Grandhi" userId="0de613dc4c386549" providerId="LiveId" clId="{62983331-A313-4F0E-AEA8-3216B279E546}" dt="2022-11-07T06:19:52.373" v="86" actId="47"/>
          <pc:sldLayoutMkLst>
            <pc:docMk/>
            <pc:sldMasterMk cId="0" sldId="2147483696"/>
            <pc:sldLayoutMk cId="0" sldId="2147483650"/>
          </pc:sldLayoutMkLst>
        </pc:sldLayoutChg>
        <pc:sldLayoutChg chg="del">
          <pc:chgData name="kamaraju Grandhi" userId="0de613dc4c386549" providerId="LiveId" clId="{62983331-A313-4F0E-AEA8-3216B279E546}" dt="2022-11-07T06:19:53.333" v="87" actId="47"/>
          <pc:sldLayoutMkLst>
            <pc:docMk/>
            <pc:sldMasterMk cId="0" sldId="2147483696"/>
            <pc:sldLayoutMk cId="0" sldId="2147483651"/>
          </pc:sldLayoutMkLst>
        </pc:sldLayoutChg>
        <pc:sldLayoutChg chg="del">
          <pc:chgData name="kamaraju Grandhi" userId="0de613dc4c386549" providerId="LiveId" clId="{62983331-A313-4F0E-AEA8-3216B279E546}" dt="2022-11-07T06:19:55.810" v="88" actId="47"/>
          <pc:sldLayoutMkLst>
            <pc:docMk/>
            <pc:sldMasterMk cId="0" sldId="2147483696"/>
            <pc:sldLayoutMk cId="0" sldId="2147483652"/>
          </pc:sldLayoutMkLst>
        </pc:sldLayoutChg>
        <pc:sldLayoutChg chg="del">
          <pc:chgData name="kamaraju Grandhi" userId="0de613dc4c386549" providerId="LiveId" clId="{62983331-A313-4F0E-AEA8-3216B279E546}" dt="2022-11-07T06:19:56.459" v="89" actId="47"/>
          <pc:sldLayoutMkLst>
            <pc:docMk/>
            <pc:sldMasterMk cId="0" sldId="2147483696"/>
            <pc:sldLayoutMk cId="0" sldId="2147483653"/>
          </pc:sldLayoutMkLst>
        </pc:sldLayoutChg>
        <pc:sldLayoutChg chg="del">
          <pc:chgData name="kamaraju Grandhi" userId="0de613dc4c386549" providerId="LiveId" clId="{62983331-A313-4F0E-AEA8-3216B279E546}" dt="2022-11-07T06:19:57.075" v="90" actId="47"/>
          <pc:sldLayoutMkLst>
            <pc:docMk/>
            <pc:sldMasterMk cId="0" sldId="2147483696"/>
            <pc:sldLayoutMk cId="0" sldId="2147483654"/>
          </pc:sldLayoutMkLst>
        </pc:sldLayoutChg>
        <pc:sldLayoutChg chg="del">
          <pc:chgData name="kamaraju Grandhi" userId="0de613dc4c386549" providerId="LiveId" clId="{62983331-A313-4F0E-AEA8-3216B279E546}" dt="2022-11-07T06:19:58.668" v="91" actId="47"/>
          <pc:sldLayoutMkLst>
            <pc:docMk/>
            <pc:sldMasterMk cId="0" sldId="2147483696"/>
            <pc:sldLayoutMk cId="0" sldId="2147483655"/>
          </pc:sldLayoutMkLst>
        </pc:sldLayoutChg>
        <pc:sldLayoutChg chg="del">
          <pc:chgData name="kamaraju Grandhi" userId="0de613dc4c386549" providerId="LiveId" clId="{62983331-A313-4F0E-AEA8-3216B279E546}" dt="2022-11-07T06:30:47.097" v="169" actId="47"/>
          <pc:sldLayoutMkLst>
            <pc:docMk/>
            <pc:sldMasterMk cId="0" sldId="2147483696"/>
            <pc:sldLayoutMk cId="0" sldId="2147483656"/>
          </pc:sldLayoutMkLst>
        </pc:sldLayoutChg>
        <pc:sldLayoutChg chg="del">
          <pc:chgData name="kamaraju Grandhi" userId="0de613dc4c386549" providerId="LiveId" clId="{62983331-A313-4F0E-AEA8-3216B279E546}" dt="2022-11-07T06:30:48.780" v="170" actId="47"/>
          <pc:sldLayoutMkLst>
            <pc:docMk/>
            <pc:sldMasterMk cId="0" sldId="2147483696"/>
            <pc:sldLayoutMk cId="0" sldId="2147483657"/>
          </pc:sldLayoutMkLst>
        </pc:sldLayoutChg>
        <pc:sldLayoutChg chg="del">
          <pc:chgData name="kamaraju Grandhi" userId="0de613dc4c386549" providerId="LiveId" clId="{62983331-A313-4F0E-AEA8-3216B279E546}" dt="2022-11-07T06:30:54.508" v="171" actId="47"/>
          <pc:sldLayoutMkLst>
            <pc:docMk/>
            <pc:sldMasterMk cId="0" sldId="2147483696"/>
            <pc:sldLayoutMk cId="0" sldId="2147483658"/>
          </pc:sldLayoutMkLst>
        </pc:sldLayoutChg>
        <pc:sldLayoutChg chg="del">
          <pc:chgData name="kamaraju Grandhi" userId="0de613dc4c386549" providerId="LiveId" clId="{62983331-A313-4F0E-AEA8-3216B279E546}" dt="2022-11-07T06:30:54.508" v="171" actId="47"/>
          <pc:sldLayoutMkLst>
            <pc:docMk/>
            <pc:sldMasterMk cId="0" sldId="2147483696"/>
            <pc:sldLayoutMk cId="0" sldId="2147483659"/>
          </pc:sldLayoutMkLst>
        </pc:sldLayoutChg>
        <pc:sldLayoutChg chg="del">
          <pc:chgData name="kamaraju Grandhi" userId="0de613dc4c386549" providerId="LiveId" clId="{62983331-A313-4F0E-AEA8-3216B279E546}" dt="2022-11-07T06:30:54.508" v="171" actId="47"/>
          <pc:sldLayoutMkLst>
            <pc:docMk/>
            <pc:sldMasterMk cId="0" sldId="2147483696"/>
            <pc:sldLayoutMk cId="0" sldId="2147483667"/>
          </pc:sldLayoutMkLst>
        </pc:sldLayoutChg>
        <pc:sldLayoutChg chg="del">
          <pc:chgData name="kamaraju Grandhi" userId="0de613dc4c386549" providerId="LiveId" clId="{62983331-A313-4F0E-AEA8-3216B279E546}" dt="2022-11-07T06:30:54.508" v="171" actId="47"/>
          <pc:sldLayoutMkLst>
            <pc:docMk/>
            <pc:sldMasterMk cId="0" sldId="2147483696"/>
            <pc:sldLayoutMk cId="0" sldId="2147483668"/>
          </pc:sldLayoutMkLst>
        </pc:sldLayoutChg>
        <pc:sldLayoutChg chg="del">
          <pc:chgData name="kamaraju Grandhi" userId="0de613dc4c386549" providerId="LiveId" clId="{62983331-A313-4F0E-AEA8-3216B279E546}" dt="2022-11-07T06:30:54.508" v="171" actId="47"/>
          <pc:sldLayoutMkLst>
            <pc:docMk/>
            <pc:sldMasterMk cId="0" sldId="2147483696"/>
            <pc:sldLayoutMk cId="0" sldId="2147483669"/>
          </pc:sldLayoutMkLst>
        </pc:sldLayoutChg>
        <pc:sldLayoutChg chg="del">
          <pc:chgData name="kamaraju Grandhi" userId="0de613dc4c386549" providerId="LiveId" clId="{62983331-A313-4F0E-AEA8-3216B279E546}" dt="2022-11-07T06:30:54.508" v="171" actId="47"/>
          <pc:sldLayoutMkLst>
            <pc:docMk/>
            <pc:sldMasterMk cId="0" sldId="2147483696"/>
            <pc:sldLayoutMk cId="0" sldId="2147483670"/>
          </pc:sldLayoutMkLst>
        </pc:sldLayoutChg>
        <pc:sldLayoutChg chg="del">
          <pc:chgData name="kamaraju Grandhi" userId="0de613dc4c386549" providerId="LiveId" clId="{62983331-A313-4F0E-AEA8-3216B279E546}" dt="2022-11-07T06:30:54.508" v="171" actId="47"/>
          <pc:sldLayoutMkLst>
            <pc:docMk/>
            <pc:sldMasterMk cId="0" sldId="2147483696"/>
            <pc:sldLayoutMk cId="0" sldId="2147483671"/>
          </pc:sldLayoutMkLst>
        </pc:sldLayoutChg>
        <pc:sldLayoutChg chg="del">
          <pc:chgData name="kamaraju Grandhi" userId="0de613dc4c386549" providerId="LiveId" clId="{62983331-A313-4F0E-AEA8-3216B279E546}" dt="2022-11-07T06:30:54.508" v="171" actId="47"/>
          <pc:sldLayoutMkLst>
            <pc:docMk/>
            <pc:sldMasterMk cId="0" sldId="2147483696"/>
            <pc:sldLayoutMk cId="0" sldId="2147483672"/>
          </pc:sldLayoutMkLst>
        </pc:sldLayoutChg>
        <pc:sldLayoutChg chg="del">
          <pc:chgData name="kamaraju Grandhi" userId="0de613dc4c386549" providerId="LiveId" clId="{62983331-A313-4F0E-AEA8-3216B279E546}" dt="2022-11-07T06:30:54.508" v="171" actId="47"/>
          <pc:sldLayoutMkLst>
            <pc:docMk/>
            <pc:sldMasterMk cId="0" sldId="2147483696"/>
            <pc:sldLayoutMk cId="0" sldId="2147483673"/>
          </pc:sldLayoutMkLst>
        </pc:sldLayoutChg>
        <pc:sldLayoutChg chg="del">
          <pc:chgData name="kamaraju Grandhi" userId="0de613dc4c386549" providerId="LiveId" clId="{62983331-A313-4F0E-AEA8-3216B279E546}" dt="2022-11-07T06:30:57.389" v="172" actId="47"/>
          <pc:sldLayoutMkLst>
            <pc:docMk/>
            <pc:sldMasterMk cId="0" sldId="2147483696"/>
            <pc:sldLayoutMk cId="0" sldId="2147483675"/>
          </pc:sldLayoutMkLst>
        </pc:sldLayoutChg>
        <pc:sldLayoutChg chg="del">
          <pc:chgData name="kamaraju Grandhi" userId="0de613dc4c386549" providerId="LiveId" clId="{62983331-A313-4F0E-AEA8-3216B279E546}" dt="2022-11-07T06:31:01.166" v="173" actId="47"/>
          <pc:sldLayoutMkLst>
            <pc:docMk/>
            <pc:sldMasterMk cId="0" sldId="2147483696"/>
            <pc:sldLayoutMk cId="0" sldId="2147483676"/>
          </pc:sldLayoutMkLst>
        </pc:sldLayoutChg>
        <pc:sldLayoutChg chg="del">
          <pc:chgData name="kamaraju Grandhi" userId="0de613dc4c386549" providerId="LiveId" clId="{62983331-A313-4F0E-AEA8-3216B279E546}" dt="2022-11-07T06:31:02.589" v="174" actId="47"/>
          <pc:sldLayoutMkLst>
            <pc:docMk/>
            <pc:sldMasterMk cId="0" sldId="2147483696"/>
            <pc:sldLayoutMk cId="0" sldId="2147483677"/>
          </pc:sldLayoutMkLst>
        </pc:sldLayoutChg>
        <pc:sldLayoutChg chg="del">
          <pc:chgData name="kamaraju Grandhi" userId="0de613dc4c386549" providerId="LiveId" clId="{62983331-A313-4F0E-AEA8-3216B279E546}" dt="2022-11-07T06:31:06.128" v="175" actId="47"/>
          <pc:sldLayoutMkLst>
            <pc:docMk/>
            <pc:sldMasterMk cId="0" sldId="2147483696"/>
            <pc:sldLayoutMk cId="0" sldId="2147483678"/>
          </pc:sldLayoutMkLst>
        </pc:sldLayoutChg>
        <pc:sldLayoutChg chg="del">
          <pc:chgData name="kamaraju Grandhi" userId="0de613dc4c386549" providerId="LiveId" clId="{62983331-A313-4F0E-AEA8-3216B279E546}" dt="2022-11-07T06:31:06.128" v="175" actId="47"/>
          <pc:sldLayoutMkLst>
            <pc:docMk/>
            <pc:sldMasterMk cId="0" sldId="2147483696"/>
            <pc:sldLayoutMk cId="0" sldId="2147483679"/>
          </pc:sldLayoutMkLst>
        </pc:sldLayoutChg>
        <pc:sldLayoutChg chg="del">
          <pc:chgData name="kamaraju Grandhi" userId="0de613dc4c386549" providerId="LiveId" clId="{62983331-A313-4F0E-AEA8-3216B279E546}" dt="2022-11-07T06:37:29.832" v="194" actId="47"/>
          <pc:sldLayoutMkLst>
            <pc:docMk/>
            <pc:sldMasterMk cId="0" sldId="2147483696"/>
            <pc:sldLayoutMk cId="3833433498" sldId="2147483697"/>
          </pc:sldLayoutMkLst>
        </pc:sldLayoutChg>
      </pc:sldMasterChg>
    </pc:docChg>
  </pc:docChgLst>
  <pc:docChgLst>
    <pc:chgData name="Dilshara D Pathirana" userId="4a6d511fff5f63af" providerId="Windows Live" clId="Web-{608B92D3-2C44-4730-8A8E-14FF6E8E90C1}"/>
    <pc:docChg chg="modSld">
      <pc:chgData name="Dilshara D Pathirana" userId="4a6d511fff5f63af" providerId="Windows Live" clId="Web-{608B92D3-2C44-4730-8A8E-14FF6E8E90C1}" dt="2023-06-25T08:06:04.754" v="4" actId="20577"/>
      <pc:docMkLst>
        <pc:docMk/>
      </pc:docMkLst>
      <pc:sldChg chg="modSp">
        <pc:chgData name="Dilshara D Pathirana" userId="4a6d511fff5f63af" providerId="Windows Live" clId="Web-{608B92D3-2C44-4730-8A8E-14FF6E8E90C1}" dt="2023-06-25T08:06:04.754" v="4" actId="20577"/>
        <pc:sldMkLst>
          <pc:docMk/>
          <pc:sldMk cId="0" sldId="283"/>
        </pc:sldMkLst>
        <pc:spChg chg="mod">
          <ac:chgData name="Dilshara D Pathirana" userId="4a6d511fff5f63af" providerId="Windows Live" clId="Web-{608B92D3-2C44-4730-8A8E-14FF6E8E90C1}" dt="2023-06-25T08:06:04.754" v="4" actId="20577"/>
          <ac:spMkLst>
            <pc:docMk/>
            <pc:sldMk cId="0" sldId="283"/>
            <ac:spMk id="511" creationId="{00000000-0000-0000-0000-000000000000}"/>
          </ac:spMkLst>
        </pc:spChg>
      </pc:sldChg>
    </pc:docChg>
  </pc:docChgLst>
  <pc:docChgLst>
    <pc:chgData name="kamaraju Grandhi" userId="0de613dc4c386549" providerId="Windows Live" clId="Web-{B37F3767-5A50-4155-9836-2E67753FF98F}"/>
    <pc:docChg chg="modSld">
      <pc:chgData name="kamaraju Grandhi" userId="0de613dc4c386549" providerId="Windows Live" clId="Web-{B37F3767-5A50-4155-9836-2E67753FF98F}" dt="2023-06-24T14:15:55.245" v="10" actId="20577"/>
      <pc:docMkLst>
        <pc:docMk/>
      </pc:docMkLst>
      <pc:sldChg chg="modSp">
        <pc:chgData name="kamaraju Grandhi" userId="0de613dc4c386549" providerId="Windows Live" clId="Web-{B37F3767-5A50-4155-9836-2E67753FF98F}" dt="2023-06-24T14:15:55.245" v="10" actId="20577"/>
        <pc:sldMkLst>
          <pc:docMk/>
          <pc:sldMk cId="0" sldId="283"/>
        </pc:sldMkLst>
        <pc:spChg chg="mod">
          <ac:chgData name="kamaraju Grandhi" userId="0de613dc4c386549" providerId="Windows Live" clId="Web-{B37F3767-5A50-4155-9836-2E67753FF98F}" dt="2023-06-24T14:15:42.838" v="3" actId="20577"/>
          <ac:spMkLst>
            <pc:docMk/>
            <pc:sldMk cId="0" sldId="283"/>
            <ac:spMk id="510" creationId="{00000000-0000-0000-0000-000000000000}"/>
          </ac:spMkLst>
        </pc:spChg>
        <pc:spChg chg="mod">
          <ac:chgData name="kamaraju Grandhi" userId="0de613dc4c386549" providerId="Windows Live" clId="Web-{B37F3767-5A50-4155-9836-2E67753FF98F}" dt="2023-06-24T14:15:47.073" v="7" actId="20577"/>
          <ac:spMkLst>
            <pc:docMk/>
            <pc:sldMk cId="0" sldId="283"/>
            <ac:spMk id="512" creationId="{00000000-0000-0000-0000-000000000000}"/>
          </ac:spMkLst>
        </pc:spChg>
        <pc:spChg chg="mod">
          <ac:chgData name="kamaraju Grandhi" userId="0de613dc4c386549" providerId="Windows Live" clId="Web-{B37F3767-5A50-4155-9836-2E67753FF98F}" dt="2023-06-24T14:15:52.901" v="9" actId="20577"/>
          <ac:spMkLst>
            <pc:docMk/>
            <pc:sldMk cId="0" sldId="283"/>
            <ac:spMk id="514" creationId="{00000000-0000-0000-0000-000000000000}"/>
          </ac:spMkLst>
        </pc:spChg>
        <pc:spChg chg="mod">
          <ac:chgData name="kamaraju Grandhi" userId="0de613dc4c386549" providerId="Windows Live" clId="Web-{B37F3767-5A50-4155-9836-2E67753FF98F}" dt="2023-06-24T14:15:55.245" v="10" actId="20577"/>
          <ac:spMkLst>
            <pc:docMk/>
            <pc:sldMk cId="0" sldId="283"/>
            <ac:spMk id="516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D2A389-ECBC-4DC8-AE21-1E6FB7FF1B8F}" type="doc">
      <dgm:prSet loTypeId="urn:microsoft.com/office/officeart/2005/8/layout/chevron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SG"/>
        </a:p>
      </dgm:t>
    </dgm:pt>
    <dgm:pt modelId="{9D1F2BD5-0A35-4DFD-ABCB-DA43748C58AB}">
      <dgm:prSet phldrT="[Text]"/>
      <dgm:spPr/>
      <dgm:t>
        <a:bodyPr/>
        <a:lstStyle/>
        <a:p>
          <a:r>
            <a:rPr lang="en-SG"/>
            <a:t>Ms IT</a:t>
          </a:r>
        </a:p>
      </dgm:t>
    </dgm:pt>
    <dgm:pt modelId="{D9A01365-8850-4687-8AE3-7572AC7DF5F2}" type="parTrans" cxnId="{790C5173-082E-4271-A26A-B760B3DCDCCA}">
      <dgm:prSet/>
      <dgm:spPr/>
      <dgm:t>
        <a:bodyPr/>
        <a:lstStyle/>
        <a:p>
          <a:endParaRPr lang="en-SG"/>
        </a:p>
      </dgm:t>
    </dgm:pt>
    <dgm:pt modelId="{DF60488C-B8F4-4AD1-9985-35FCAE86BF07}" type="sibTrans" cxnId="{790C5173-082E-4271-A26A-B760B3DCDCCA}">
      <dgm:prSet/>
      <dgm:spPr/>
      <dgm:t>
        <a:bodyPr/>
        <a:lstStyle/>
        <a:p>
          <a:endParaRPr lang="en-SG"/>
        </a:p>
      </dgm:t>
    </dgm:pt>
    <dgm:pt modelId="{45DA03F0-1143-42CA-A730-DFA1FB7BEF1E}">
      <dgm:prSet phldrT="[Text]"/>
      <dgm:spPr/>
      <dgm:t>
        <a:bodyPr/>
        <a:lstStyle/>
        <a:p>
          <a:r>
            <a:rPr lang="en-SG"/>
            <a:t>Andhra University, 2013</a:t>
          </a:r>
        </a:p>
      </dgm:t>
    </dgm:pt>
    <dgm:pt modelId="{F7952862-28E3-4EEE-9388-6F24EFB50136}" type="parTrans" cxnId="{712B6A74-417F-4090-B0F7-FC6D12540983}">
      <dgm:prSet/>
      <dgm:spPr/>
      <dgm:t>
        <a:bodyPr/>
        <a:lstStyle/>
        <a:p>
          <a:endParaRPr lang="en-SG"/>
        </a:p>
      </dgm:t>
    </dgm:pt>
    <dgm:pt modelId="{F3D4667E-FFCF-4385-A9D7-81330F10CABD}" type="sibTrans" cxnId="{712B6A74-417F-4090-B0F7-FC6D12540983}">
      <dgm:prSet/>
      <dgm:spPr/>
      <dgm:t>
        <a:bodyPr/>
        <a:lstStyle/>
        <a:p>
          <a:endParaRPr lang="en-SG"/>
        </a:p>
      </dgm:t>
    </dgm:pt>
    <dgm:pt modelId="{811A28A2-3C99-49B4-88EE-492C1DE5AE07}">
      <dgm:prSet phldrT="[Text]"/>
      <dgm:spPr/>
      <dgm:t>
        <a:bodyPr/>
        <a:lstStyle/>
        <a:p>
          <a:r>
            <a:rPr lang="en-SG"/>
            <a:t>WE*</a:t>
          </a:r>
        </a:p>
      </dgm:t>
    </dgm:pt>
    <dgm:pt modelId="{A98A7CB8-980C-40B7-99AD-354469025552}" type="parTrans" cxnId="{A3077F33-0CF8-4777-9260-F8BB2F87F6FF}">
      <dgm:prSet/>
      <dgm:spPr/>
      <dgm:t>
        <a:bodyPr/>
        <a:lstStyle/>
        <a:p>
          <a:endParaRPr lang="en-SG"/>
        </a:p>
      </dgm:t>
    </dgm:pt>
    <dgm:pt modelId="{A7166255-0552-4CBB-99CA-A6815982EA15}" type="sibTrans" cxnId="{A3077F33-0CF8-4777-9260-F8BB2F87F6FF}">
      <dgm:prSet/>
      <dgm:spPr/>
      <dgm:t>
        <a:bodyPr/>
        <a:lstStyle/>
        <a:p>
          <a:endParaRPr lang="en-SG"/>
        </a:p>
      </dgm:t>
    </dgm:pt>
    <dgm:pt modelId="{D794C865-4A00-4068-96CF-D4A5E1F4FD05}">
      <dgm:prSet phldrT="[Text]"/>
      <dgm:spPr/>
      <dgm:t>
        <a:bodyPr/>
        <a:lstStyle/>
        <a:p>
          <a:r>
            <a:rPr lang="en-SG"/>
            <a:t>Ms Analytics</a:t>
          </a:r>
        </a:p>
      </dgm:t>
    </dgm:pt>
    <dgm:pt modelId="{5D0B2367-F861-4461-A1DF-341B998AE16E}" type="parTrans" cxnId="{4889230D-796B-462E-BD45-67931450B646}">
      <dgm:prSet/>
      <dgm:spPr/>
      <dgm:t>
        <a:bodyPr/>
        <a:lstStyle/>
        <a:p>
          <a:endParaRPr lang="en-SG"/>
        </a:p>
      </dgm:t>
    </dgm:pt>
    <dgm:pt modelId="{75EE7B43-DC84-40A4-BA9D-DC8DA16F36AE}" type="sibTrans" cxnId="{4889230D-796B-462E-BD45-67931450B646}">
      <dgm:prSet/>
      <dgm:spPr/>
      <dgm:t>
        <a:bodyPr/>
        <a:lstStyle/>
        <a:p>
          <a:endParaRPr lang="en-SG"/>
        </a:p>
      </dgm:t>
    </dgm:pt>
    <dgm:pt modelId="{8066CECC-5879-45AE-A304-F08166FCC1A4}">
      <dgm:prSet phldrT="[Text]"/>
      <dgm:spPr/>
      <dgm:t>
        <a:bodyPr/>
        <a:lstStyle/>
        <a:p>
          <a:r>
            <a:rPr lang="en-SG"/>
            <a:t>National University of Singapore, 2016</a:t>
          </a:r>
        </a:p>
      </dgm:t>
    </dgm:pt>
    <dgm:pt modelId="{9232365B-C9E8-4249-A5FF-FC1C407613C8}" type="parTrans" cxnId="{01C9C79A-4575-42E3-8895-26BC576588A8}">
      <dgm:prSet/>
      <dgm:spPr/>
      <dgm:t>
        <a:bodyPr/>
        <a:lstStyle/>
        <a:p>
          <a:endParaRPr lang="en-SG"/>
        </a:p>
      </dgm:t>
    </dgm:pt>
    <dgm:pt modelId="{34E5B6C4-2E44-4848-B171-BD44321B9140}" type="sibTrans" cxnId="{01C9C79A-4575-42E3-8895-26BC576588A8}">
      <dgm:prSet/>
      <dgm:spPr/>
      <dgm:t>
        <a:bodyPr/>
        <a:lstStyle/>
        <a:p>
          <a:endParaRPr lang="en-SG"/>
        </a:p>
      </dgm:t>
    </dgm:pt>
    <dgm:pt modelId="{FB7FF7DE-54FC-46A4-978E-938F6E9F6F50}">
      <dgm:prSet phldrT="[Text]"/>
      <dgm:spPr/>
      <dgm:t>
        <a:bodyPr/>
        <a:lstStyle/>
        <a:p>
          <a:r>
            <a:rPr lang="en-SG"/>
            <a:t>WE*</a:t>
          </a:r>
        </a:p>
      </dgm:t>
    </dgm:pt>
    <dgm:pt modelId="{8E50988A-5F57-4CC6-B4DA-BD3A2B967312}" type="parTrans" cxnId="{D30CFBC6-DBC4-4DE0-B57F-FC15BEC85C35}">
      <dgm:prSet/>
      <dgm:spPr/>
      <dgm:t>
        <a:bodyPr/>
        <a:lstStyle/>
        <a:p>
          <a:endParaRPr lang="en-SG"/>
        </a:p>
      </dgm:t>
    </dgm:pt>
    <dgm:pt modelId="{DF1AE178-E728-49D2-A47A-43CA79FD2022}" type="sibTrans" cxnId="{D30CFBC6-DBC4-4DE0-B57F-FC15BEC85C35}">
      <dgm:prSet/>
      <dgm:spPr/>
      <dgm:t>
        <a:bodyPr/>
        <a:lstStyle/>
        <a:p>
          <a:endParaRPr lang="en-SG"/>
        </a:p>
      </dgm:t>
    </dgm:pt>
    <dgm:pt modelId="{947E7BC7-803C-47D1-9B5E-E2B8DD1B5B72}">
      <dgm:prSet phldrT="[Text]"/>
      <dgm:spPr/>
      <dgm:t>
        <a:bodyPr/>
        <a:lstStyle/>
        <a:p>
          <a:r>
            <a:rPr lang="en-SG"/>
            <a:t>Current</a:t>
          </a:r>
        </a:p>
      </dgm:t>
    </dgm:pt>
    <dgm:pt modelId="{A4911ACA-3B91-42E7-A917-222389776308}" type="parTrans" cxnId="{19129934-B62A-42B5-A0BB-0AD9569833B9}">
      <dgm:prSet/>
      <dgm:spPr/>
      <dgm:t>
        <a:bodyPr/>
        <a:lstStyle/>
        <a:p>
          <a:endParaRPr lang="en-SG"/>
        </a:p>
      </dgm:t>
    </dgm:pt>
    <dgm:pt modelId="{82F87AA3-F02E-471B-BADC-9CB0047AF832}" type="sibTrans" cxnId="{19129934-B62A-42B5-A0BB-0AD9569833B9}">
      <dgm:prSet/>
      <dgm:spPr/>
      <dgm:t>
        <a:bodyPr/>
        <a:lstStyle/>
        <a:p>
          <a:endParaRPr lang="en-SG"/>
        </a:p>
      </dgm:t>
    </dgm:pt>
    <dgm:pt modelId="{2D75906B-D4B2-48CA-9DC0-BC4FA72362A4}">
      <dgm:prSet phldrT="[Text]"/>
      <dgm:spPr/>
      <dgm:t>
        <a:bodyPr/>
        <a:lstStyle/>
        <a:p>
          <a:r>
            <a:rPr lang="en-SG"/>
            <a:t>Working as a Senior Manager for Analytics at GroupM</a:t>
          </a:r>
        </a:p>
      </dgm:t>
    </dgm:pt>
    <dgm:pt modelId="{3633E7BA-559E-48DF-8B5E-9DE2FCF09959}" type="parTrans" cxnId="{5AE4A6A0-85DB-4A00-B20E-7B0A420FF7E5}">
      <dgm:prSet/>
      <dgm:spPr/>
      <dgm:t>
        <a:bodyPr/>
        <a:lstStyle/>
        <a:p>
          <a:endParaRPr lang="en-SG"/>
        </a:p>
      </dgm:t>
    </dgm:pt>
    <dgm:pt modelId="{49BBC560-68CE-4608-B748-8AD0180FBECF}" type="sibTrans" cxnId="{5AE4A6A0-85DB-4A00-B20E-7B0A420FF7E5}">
      <dgm:prSet/>
      <dgm:spPr/>
      <dgm:t>
        <a:bodyPr/>
        <a:lstStyle/>
        <a:p>
          <a:endParaRPr lang="en-SG"/>
        </a:p>
      </dgm:t>
    </dgm:pt>
    <dgm:pt modelId="{3A3875FB-FAD3-425C-ACDB-F82A915E9236}">
      <dgm:prSet phldrT="[Text]"/>
      <dgm:spPr/>
      <dgm:t>
        <a:bodyPr/>
        <a:lstStyle/>
        <a:p>
          <a:r>
            <a:rPr lang="en-SG"/>
            <a:t>One of the leading Media Agency</a:t>
          </a:r>
        </a:p>
      </dgm:t>
    </dgm:pt>
    <dgm:pt modelId="{BA1216A3-EDC6-4895-86CA-1A8757E1DFCD}" type="parTrans" cxnId="{3122C682-1782-49EE-985D-66E72BB6F401}">
      <dgm:prSet/>
      <dgm:spPr/>
      <dgm:t>
        <a:bodyPr/>
        <a:lstStyle/>
        <a:p>
          <a:endParaRPr lang="en-SG"/>
        </a:p>
      </dgm:t>
    </dgm:pt>
    <dgm:pt modelId="{8E5B3BB2-AF2E-44E0-B728-3EBD3E41C1F2}" type="sibTrans" cxnId="{3122C682-1782-49EE-985D-66E72BB6F401}">
      <dgm:prSet/>
      <dgm:spPr/>
      <dgm:t>
        <a:bodyPr/>
        <a:lstStyle/>
        <a:p>
          <a:endParaRPr lang="en-SG"/>
        </a:p>
      </dgm:t>
    </dgm:pt>
    <dgm:pt modelId="{963448EE-049C-41CD-9443-2462C67E3FEA}">
      <dgm:prSet phldrT="[Text]"/>
      <dgm:spPr/>
      <dgm:t>
        <a:bodyPr/>
        <a:lstStyle/>
        <a:p>
          <a:r>
            <a:rPr lang="en-SG"/>
            <a:t>Worked in Wipro and CSC for 2 years in India</a:t>
          </a:r>
        </a:p>
      </dgm:t>
    </dgm:pt>
    <dgm:pt modelId="{649EF68D-ECFC-4D5B-916E-14A7CC80ACF9}" type="parTrans" cxnId="{1A8CAD3E-B4E0-422B-BC04-75592FB5D0D8}">
      <dgm:prSet/>
      <dgm:spPr/>
      <dgm:t>
        <a:bodyPr/>
        <a:lstStyle/>
        <a:p>
          <a:endParaRPr lang="en-SG"/>
        </a:p>
      </dgm:t>
    </dgm:pt>
    <dgm:pt modelId="{12C8BC22-8F3F-4F2A-9DAD-1359BECB0C0F}" type="sibTrans" cxnId="{1A8CAD3E-B4E0-422B-BC04-75592FB5D0D8}">
      <dgm:prSet/>
      <dgm:spPr/>
      <dgm:t>
        <a:bodyPr/>
        <a:lstStyle/>
        <a:p>
          <a:endParaRPr lang="en-SG"/>
        </a:p>
      </dgm:t>
    </dgm:pt>
    <dgm:pt modelId="{303F34C5-E884-4335-8F5A-5A93174805C6}">
      <dgm:prSet phldrT="[Text]"/>
      <dgm:spPr/>
      <dgm:t>
        <a:bodyPr/>
        <a:lstStyle/>
        <a:p>
          <a:r>
            <a:rPr lang="en-SG"/>
            <a:t>Worked in Hospitality Industry, LMS, Manufacturing</a:t>
          </a:r>
        </a:p>
      </dgm:t>
    </dgm:pt>
    <dgm:pt modelId="{D65B5F83-7648-46C9-B7F3-E83EF055A891}" type="parTrans" cxnId="{50C690D5-9F82-47C3-8FE8-4969FD929C0E}">
      <dgm:prSet/>
      <dgm:spPr/>
      <dgm:t>
        <a:bodyPr/>
        <a:lstStyle/>
        <a:p>
          <a:endParaRPr lang="en-SG"/>
        </a:p>
      </dgm:t>
    </dgm:pt>
    <dgm:pt modelId="{6FD2E9B5-0840-4B55-BC32-87132CADB8C9}" type="sibTrans" cxnId="{50C690D5-9F82-47C3-8FE8-4969FD929C0E}">
      <dgm:prSet/>
      <dgm:spPr/>
      <dgm:t>
        <a:bodyPr/>
        <a:lstStyle/>
        <a:p>
          <a:endParaRPr lang="en-SG"/>
        </a:p>
      </dgm:t>
    </dgm:pt>
    <dgm:pt modelId="{B81D9D74-9635-4CD7-800D-DA1A6EBA3450}">
      <dgm:prSet phldrT="[Text]"/>
      <dgm:spPr/>
      <dgm:t>
        <a:bodyPr/>
        <a:lstStyle/>
        <a:p>
          <a:r>
            <a:rPr lang="en-SG"/>
            <a:t>Worked at SGX</a:t>
          </a:r>
        </a:p>
      </dgm:t>
    </dgm:pt>
    <dgm:pt modelId="{39DD65E8-6D31-4C50-9EC1-319AA550C8DC}" type="parTrans" cxnId="{C36861FC-8EF9-450E-9CA7-DA8F6D9D1E35}">
      <dgm:prSet/>
      <dgm:spPr/>
      <dgm:t>
        <a:bodyPr/>
        <a:lstStyle/>
        <a:p>
          <a:endParaRPr lang="en-SG"/>
        </a:p>
      </dgm:t>
    </dgm:pt>
    <dgm:pt modelId="{DE2BB76E-9D23-46A8-95BE-282DC13EA5AE}" type="sibTrans" cxnId="{C36861FC-8EF9-450E-9CA7-DA8F6D9D1E35}">
      <dgm:prSet/>
      <dgm:spPr/>
      <dgm:t>
        <a:bodyPr/>
        <a:lstStyle/>
        <a:p>
          <a:endParaRPr lang="en-SG"/>
        </a:p>
      </dgm:t>
    </dgm:pt>
    <dgm:pt modelId="{4F7C9A55-CA63-4BDC-AC6D-1A9F23DA8064}" type="pres">
      <dgm:prSet presAssocID="{DCD2A389-ECBC-4DC8-AE21-1E6FB7FF1B8F}" presName="linearFlow" presStyleCnt="0">
        <dgm:presLayoutVars>
          <dgm:dir/>
          <dgm:animLvl val="lvl"/>
          <dgm:resizeHandles val="exact"/>
        </dgm:presLayoutVars>
      </dgm:prSet>
      <dgm:spPr/>
    </dgm:pt>
    <dgm:pt modelId="{1224764D-24E5-46F3-AA36-9567D78275EA}" type="pres">
      <dgm:prSet presAssocID="{9D1F2BD5-0A35-4DFD-ABCB-DA43748C58AB}" presName="composite" presStyleCnt="0"/>
      <dgm:spPr/>
    </dgm:pt>
    <dgm:pt modelId="{36D510E5-9A8C-4C66-805A-683857F6A1F5}" type="pres">
      <dgm:prSet presAssocID="{9D1F2BD5-0A35-4DFD-ABCB-DA43748C58AB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6816D81F-7C0C-41C3-A029-838C85EEF6AD}" type="pres">
      <dgm:prSet presAssocID="{9D1F2BD5-0A35-4DFD-ABCB-DA43748C58AB}" presName="descendantText" presStyleLbl="alignAcc1" presStyleIdx="0" presStyleCnt="5">
        <dgm:presLayoutVars>
          <dgm:bulletEnabled val="1"/>
        </dgm:presLayoutVars>
      </dgm:prSet>
      <dgm:spPr/>
    </dgm:pt>
    <dgm:pt modelId="{10C82C04-4F41-42D6-A846-7EC8F60DA8EF}" type="pres">
      <dgm:prSet presAssocID="{DF60488C-B8F4-4AD1-9985-35FCAE86BF07}" presName="sp" presStyleCnt="0"/>
      <dgm:spPr/>
    </dgm:pt>
    <dgm:pt modelId="{12D0409E-0939-4F19-8F49-C872D706C5F3}" type="pres">
      <dgm:prSet presAssocID="{811A28A2-3C99-49B4-88EE-492C1DE5AE07}" presName="composite" presStyleCnt="0"/>
      <dgm:spPr/>
    </dgm:pt>
    <dgm:pt modelId="{CAC2729D-56BA-4DE6-897B-AED54B00D657}" type="pres">
      <dgm:prSet presAssocID="{811A28A2-3C99-49B4-88EE-492C1DE5AE07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133F827A-0AC3-4870-85A2-672CB20BF306}" type="pres">
      <dgm:prSet presAssocID="{811A28A2-3C99-49B4-88EE-492C1DE5AE07}" presName="descendantText" presStyleLbl="alignAcc1" presStyleIdx="1" presStyleCnt="5">
        <dgm:presLayoutVars>
          <dgm:bulletEnabled val="1"/>
        </dgm:presLayoutVars>
      </dgm:prSet>
      <dgm:spPr/>
    </dgm:pt>
    <dgm:pt modelId="{B666B34B-D9A6-40CA-803F-CC94177A16BC}" type="pres">
      <dgm:prSet presAssocID="{A7166255-0552-4CBB-99CA-A6815982EA15}" presName="sp" presStyleCnt="0"/>
      <dgm:spPr/>
    </dgm:pt>
    <dgm:pt modelId="{5DA91FF2-DDC6-4C8C-8214-FA6147C38BD5}" type="pres">
      <dgm:prSet presAssocID="{D794C865-4A00-4068-96CF-D4A5E1F4FD05}" presName="composite" presStyleCnt="0"/>
      <dgm:spPr/>
    </dgm:pt>
    <dgm:pt modelId="{740201D6-E521-4209-92EF-2B0CB267C512}" type="pres">
      <dgm:prSet presAssocID="{D794C865-4A00-4068-96CF-D4A5E1F4FD05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A0733F75-5E66-459F-B964-BAAFF74A5C2A}" type="pres">
      <dgm:prSet presAssocID="{D794C865-4A00-4068-96CF-D4A5E1F4FD05}" presName="descendantText" presStyleLbl="alignAcc1" presStyleIdx="2" presStyleCnt="5">
        <dgm:presLayoutVars>
          <dgm:bulletEnabled val="1"/>
        </dgm:presLayoutVars>
      </dgm:prSet>
      <dgm:spPr/>
    </dgm:pt>
    <dgm:pt modelId="{A64EDE25-03DE-457A-88BB-D517609EE935}" type="pres">
      <dgm:prSet presAssocID="{75EE7B43-DC84-40A4-BA9D-DC8DA16F36AE}" presName="sp" presStyleCnt="0"/>
      <dgm:spPr/>
    </dgm:pt>
    <dgm:pt modelId="{8B9EEFB2-4D81-420A-ADB7-67FB9B213D38}" type="pres">
      <dgm:prSet presAssocID="{FB7FF7DE-54FC-46A4-978E-938F6E9F6F50}" presName="composite" presStyleCnt="0"/>
      <dgm:spPr/>
    </dgm:pt>
    <dgm:pt modelId="{13AB27EB-A7BF-45AF-9E4D-2F61BCD73CC2}" type="pres">
      <dgm:prSet presAssocID="{FB7FF7DE-54FC-46A4-978E-938F6E9F6F50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AB3EE964-F28A-4AE0-BA0E-884BFC4F3BD9}" type="pres">
      <dgm:prSet presAssocID="{FB7FF7DE-54FC-46A4-978E-938F6E9F6F50}" presName="descendantText" presStyleLbl="alignAcc1" presStyleIdx="3" presStyleCnt="5">
        <dgm:presLayoutVars>
          <dgm:bulletEnabled val="1"/>
        </dgm:presLayoutVars>
      </dgm:prSet>
      <dgm:spPr/>
    </dgm:pt>
    <dgm:pt modelId="{022F1CCB-CE26-4300-B3CF-103B87C6C322}" type="pres">
      <dgm:prSet presAssocID="{DF1AE178-E728-49D2-A47A-43CA79FD2022}" presName="sp" presStyleCnt="0"/>
      <dgm:spPr/>
    </dgm:pt>
    <dgm:pt modelId="{E2B662CA-FD30-4E62-923E-F2B9D1B3183E}" type="pres">
      <dgm:prSet presAssocID="{947E7BC7-803C-47D1-9B5E-E2B8DD1B5B72}" presName="composite" presStyleCnt="0"/>
      <dgm:spPr/>
    </dgm:pt>
    <dgm:pt modelId="{DFCDD980-510B-44A4-8C19-85C8BD6F7696}" type="pres">
      <dgm:prSet presAssocID="{947E7BC7-803C-47D1-9B5E-E2B8DD1B5B72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60B2A9C6-13D1-4DBB-A578-51801417179F}" type="pres">
      <dgm:prSet presAssocID="{947E7BC7-803C-47D1-9B5E-E2B8DD1B5B72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A0C45C08-A5CF-4355-AE54-B728D987E682}" type="presOf" srcId="{9D1F2BD5-0A35-4DFD-ABCB-DA43748C58AB}" destId="{36D510E5-9A8C-4C66-805A-683857F6A1F5}" srcOrd="0" destOrd="0" presId="urn:microsoft.com/office/officeart/2005/8/layout/chevron2"/>
    <dgm:cxn modelId="{49027509-C52E-4BE5-87DF-AA3525F25CB6}" type="presOf" srcId="{2D75906B-D4B2-48CA-9DC0-BC4FA72362A4}" destId="{60B2A9C6-13D1-4DBB-A578-51801417179F}" srcOrd="0" destOrd="0" presId="urn:microsoft.com/office/officeart/2005/8/layout/chevron2"/>
    <dgm:cxn modelId="{4889230D-796B-462E-BD45-67931450B646}" srcId="{DCD2A389-ECBC-4DC8-AE21-1E6FB7FF1B8F}" destId="{D794C865-4A00-4068-96CF-D4A5E1F4FD05}" srcOrd="2" destOrd="0" parTransId="{5D0B2367-F861-4461-A1DF-341B998AE16E}" sibTransId="{75EE7B43-DC84-40A4-BA9D-DC8DA16F36AE}"/>
    <dgm:cxn modelId="{611D461A-7DA7-4F2B-A1BC-938A596FF0B3}" type="presOf" srcId="{947E7BC7-803C-47D1-9B5E-E2B8DD1B5B72}" destId="{DFCDD980-510B-44A4-8C19-85C8BD6F7696}" srcOrd="0" destOrd="0" presId="urn:microsoft.com/office/officeart/2005/8/layout/chevron2"/>
    <dgm:cxn modelId="{435E5720-6416-479F-8570-36BE2CE009D9}" type="presOf" srcId="{3A3875FB-FAD3-425C-ACDB-F82A915E9236}" destId="{60B2A9C6-13D1-4DBB-A578-51801417179F}" srcOrd="0" destOrd="1" presId="urn:microsoft.com/office/officeart/2005/8/layout/chevron2"/>
    <dgm:cxn modelId="{F4E0112D-21BD-445B-8BA0-70A2C8B45DFE}" type="presOf" srcId="{FB7FF7DE-54FC-46A4-978E-938F6E9F6F50}" destId="{13AB27EB-A7BF-45AF-9E4D-2F61BCD73CC2}" srcOrd="0" destOrd="0" presId="urn:microsoft.com/office/officeart/2005/8/layout/chevron2"/>
    <dgm:cxn modelId="{A3077F33-0CF8-4777-9260-F8BB2F87F6FF}" srcId="{DCD2A389-ECBC-4DC8-AE21-1E6FB7FF1B8F}" destId="{811A28A2-3C99-49B4-88EE-492C1DE5AE07}" srcOrd="1" destOrd="0" parTransId="{A98A7CB8-980C-40B7-99AD-354469025552}" sibTransId="{A7166255-0552-4CBB-99CA-A6815982EA15}"/>
    <dgm:cxn modelId="{19129934-B62A-42B5-A0BB-0AD9569833B9}" srcId="{DCD2A389-ECBC-4DC8-AE21-1E6FB7FF1B8F}" destId="{947E7BC7-803C-47D1-9B5E-E2B8DD1B5B72}" srcOrd="4" destOrd="0" parTransId="{A4911ACA-3B91-42E7-A917-222389776308}" sibTransId="{82F87AA3-F02E-471B-BADC-9CB0047AF832}"/>
    <dgm:cxn modelId="{942D2A36-53CC-43AB-8764-BF5C815798D1}" type="presOf" srcId="{8066CECC-5879-45AE-A304-F08166FCC1A4}" destId="{A0733F75-5E66-459F-B964-BAAFF74A5C2A}" srcOrd="0" destOrd="0" presId="urn:microsoft.com/office/officeart/2005/8/layout/chevron2"/>
    <dgm:cxn modelId="{348BD337-6B69-49BA-AC50-DB7525890641}" type="presOf" srcId="{45DA03F0-1143-42CA-A730-DFA1FB7BEF1E}" destId="{6816D81F-7C0C-41C3-A029-838C85EEF6AD}" srcOrd="0" destOrd="0" presId="urn:microsoft.com/office/officeart/2005/8/layout/chevron2"/>
    <dgm:cxn modelId="{7F31973D-A61E-4796-A9E5-D3E106D1E24E}" type="presOf" srcId="{963448EE-049C-41CD-9443-2462C67E3FEA}" destId="{133F827A-0AC3-4870-85A2-672CB20BF306}" srcOrd="0" destOrd="0" presId="urn:microsoft.com/office/officeart/2005/8/layout/chevron2"/>
    <dgm:cxn modelId="{1A8CAD3E-B4E0-422B-BC04-75592FB5D0D8}" srcId="{811A28A2-3C99-49B4-88EE-492C1DE5AE07}" destId="{963448EE-049C-41CD-9443-2462C67E3FEA}" srcOrd="0" destOrd="0" parTransId="{649EF68D-ECFC-4D5B-916E-14A7CC80ACF9}" sibTransId="{12C8BC22-8F3F-4F2A-9DAD-1359BECB0C0F}"/>
    <dgm:cxn modelId="{989F4E41-2465-4E43-B365-A22A7AFF12E9}" type="presOf" srcId="{DCD2A389-ECBC-4DC8-AE21-1E6FB7FF1B8F}" destId="{4F7C9A55-CA63-4BDC-AC6D-1A9F23DA8064}" srcOrd="0" destOrd="0" presId="urn:microsoft.com/office/officeart/2005/8/layout/chevron2"/>
    <dgm:cxn modelId="{790C5173-082E-4271-A26A-B760B3DCDCCA}" srcId="{DCD2A389-ECBC-4DC8-AE21-1E6FB7FF1B8F}" destId="{9D1F2BD5-0A35-4DFD-ABCB-DA43748C58AB}" srcOrd="0" destOrd="0" parTransId="{D9A01365-8850-4687-8AE3-7572AC7DF5F2}" sibTransId="{DF60488C-B8F4-4AD1-9985-35FCAE86BF07}"/>
    <dgm:cxn modelId="{712B6A74-417F-4090-B0F7-FC6D12540983}" srcId="{9D1F2BD5-0A35-4DFD-ABCB-DA43748C58AB}" destId="{45DA03F0-1143-42CA-A730-DFA1FB7BEF1E}" srcOrd="0" destOrd="0" parTransId="{F7952862-28E3-4EEE-9388-6F24EFB50136}" sibTransId="{F3D4667E-FFCF-4385-A9D7-81330F10CABD}"/>
    <dgm:cxn modelId="{B4AAFC75-0A39-432D-9CBA-5298B708952C}" type="presOf" srcId="{B81D9D74-9635-4CD7-800D-DA1A6EBA3450}" destId="{AB3EE964-F28A-4AE0-BA0E-884BFC4F3BD9}" srcOrd="0" destOrd="1" presId="urn:microsoft.com/office/officeart/2005/8/layout/chevron2"/>
    <dgm:cxn modelId="{3122C682-1782-49EE-985D-66E72BB6F401}" srcId="{947E7BC7-803C-47D1-9B5E-E2B8DD1B5B72}" destId="{3A3875FB-FAD3-425C-ACDB-F82A915E9236}" srcOrd="1" destOrd="0" parTransId="{BA1216A3-EDC6-4895-86CA-1A8757E1DFCD}" sibTransId="{8E5B3BB2-AF2E-44E0-B728-3EBD3E41C1F2}"/>
    <dgm:cxn modelId="{9042C885-8623-4077-BBDE-0F2C3168B35E}" type="presOf" srcId="{D794C865-4A00-4068-96CF-D4A5E1F4FD05}" destId="{740201D6-E521-4209-92EF-2B0CB267C512}" srcOrd="0" destOrd="0" presId="urn:microsoft.com/office/officeart/2005/8/layout/chevron2"/>
    <dgm:cxn modelId="{01C9C79A-4575-42E3-8895-26BC576588A8}" srcId="{D794C865-4A00-4068-96CF-D4A5E1F4FD05}" destId="{8066CECC-5879-45AE-A304-F08166FCC1A4}" srcOrd="0" destOrd="0" parTransId="{9232365B-C9E8-4249-A5FF-FC1C407613C8}" sibTransId="{34E5B6C4-2E44-4848-B171-BD44321B9140}"/>
    <dgm:cxn modelId="{5AE4A6A0-85DB-4A00-B20E-7B0A420FF7E5}" srcId="{947E7BC7-803C-47D1-9B5E-E2B8DD1B5B72}" destId="{2D75906B-D4B2-48CA-9DC0-BC4FA72362A4}" srcOrd="0" destOrd="0" parTransId="{3633E7BA-559E-48DF-8B5E-9DE2FCF09959}" sibTransId="{49BBC560-68CE-4608-B748-8AD0180FBECF}"/>
    <dgm:cxn modelId="{E2FFE8AC-0312-435A-8718-12E1F5893471}" type="presOf" srcId="{811A28A2-3C99-49B4-88EE-492C1DE5AE07}" destId="{CAC2729D-56BA-4DE6-897B-AED54B00D657}" srcOrd="0" destOrd="0" presId="urn:microsoft.com/office/officeart/2005/8/layout/chevron2"/>
    <dgm:cxn modelId="{D30CFBC6-DBC4-4DE0-B57F-FC15BEC85C35}" srcId="{DCD2A389-ECBC-4DC8-AE21-1E6FB7FF1B8F}" destId="{FB7FF7DE-54FC-46A4-978E-938F6E9F6F50}" srcOrd="3" destOrd="0" parTransId="{8E50988A-5F57-4CC6-B4DA-BD3A2B967312}" sibTransId="{DF1AE178-E728-49D2-A47A-43CA79FD2022}"/>
    <dgm:cxn modelId="{50C690D5-9F82-47C3-8FE8-4969FD929C0E}" srcId="{FB7FF7DE-54FC-46A4-978E-938F6E9F6F50}" destId="{303F34C5-E884-4335-8F5A-5A93174805C6}" srcOrd="0" destOrd="0" parTransId="{D65B5F83-7648-46C9-B7F3-E83EF055A891}" sibTransId="{6FD2E9B5-0840-4B55-BC32-87132CADB8C9}"/>
    <dgm:cxn modelId="{8C988ADA-9FDE-4B39-94FD-586FE687445A}" type="presOf" srcId="{303F34C5-E884-4335-8F5A-5A93174805C6}" destId="{AB3EE964-F28A-4AE0-BA0E-884BFC4F3BD9}" srcOrd="0" destOrd="0" presId="urn:microsoft.com/office/officeart/2005/8/layout/chevron2"/>
    <dgm:cxn modelId="{C36861FC-8EF9-450E-9CA7-DA8F6D9D1E35}" srcId="{FB7FF7DE-54FC-46A4-978E-938F6E9F6F50}" destId="{B81D9D74-9635-4CD7-800D-DA1A6EBA3450}" srcOrd="1" destOrd="0" parTransId="{39DD65E8-6D31-4C50-9EC1-319AA550C8DC}" sibTransId="{DE2BB76E-9D23-46A8-95BE-282DC13EA5AE}"/>
    <dgm:cxn modelId="{883D1046-524B-412E-BDA1-85420F475EF3}" type="presParOf" srcId="{4F7C9A55-CA63-4BDC-AC6D-1A9F23DA8064}" destId="{1224764D-24E5-46F3-AA36-9567D78275EA}" srcOrd="0" destOrd="0" presId="urn:microsoft.com/office/officeart/2005/8/layout/chevron2"/>
    <dgm:cxn modelId="{65B0935D-7CEC-4876-A821-0451E62EBF6E}" type="presParOf" srcId="{1224764D-24E5-46F3-AA36-9567D78275EA}" destId="{36D510E5-9A8C-4C66-805A-683857F6A1F5}" srcOrd="0" destOrd="0" presId="urn:microsoft.com/office/officeart/2005/8/layout/chevron2"/>
    <dgm:cxn modelId="{B82255E6-81A1-4339-B6CF-2C82D70DF60D}" type="presParOf" srcId="{1224764D-24E5-46F3-AA36-9567D78275EA}" destId="{6816D81F-7C0C-41C3-A029-838C85EEF6AD}" srcOrd="1" destOrd="0" presId="urn:microsoft.com/office/officeart/2005/8/layout/chevron2"/>
    <dgm:cxn modelId="{7755FE23-3F3A-46D4-8D58-F2736FFF36A2}" type="presParOf" srcId="{4F7C9A55-CA63-4BDC-AC6D-1A9F23DA8064}" destId="{10C82C04-4F41-42D6-A846-7EC8F60DA8EF}" srcOrd="1" destOrd="0" presId="urn:microsoft.com/office/officeart/2005/8/layout/chevron2"/>
    <dgm:cxn modelId="{7F77CAE3-66FC-4BD2-8C9A-428CD2CAD8FA}" type="presParOf" srcId="{4F7C9A55-CA63-4BDC-AC6D-1A9F23DA8064}" destId="{12D0409E-0939-4F19-8F49-C872D706C5F3}" srcOrd="2" destOrd="0" presId="urn:microsoft.com/office/officeart/2005/8/layout/chevron2"/>
    <dgm:cxn modelId="{A088F39C-9AD9-4F00-8B7C-B492BCA78784}" type="presParOf" srcId="{12D0409E-0939-4F19-8F49-C872D706C5F3}" destId="{CAC2729D-56BA-4DE6-897B-AED54B00D657}" srcOrd="0" destOrd="0" presId="urn:microsoft.com/office/officeart/2005/8/layout/chevron2"/>
    <dgm:cxn modelId="{A77E6641-7467-49E8-87E8-E6ACBA9B03A8}" type="presParOf" srcId="{12D0409E-0939-4F19-8F49-C872D706C5F3}" destId="{133F827A-0AC3-4870-85A2-672CB20BF306}" srcOrd="1" destOrd="0" presId="urn:microsoft.com/office/officeart/2005/8/layout/chevron2"/>
    <dgm:cxn modelId="{0AC72AA2-1CE2-4B96-930C-28D02E8971F1}" type="presParOf" srcId="{4F7C9A55-CA63-4BDC-AC6D-1A9F23DA8064}" destId="{B666B34B-D9A6-40CA-803F-CC94177A16BC}" srcOrd="3" destOrd="0" presId="urn:microsoft.com/office/officeart/2005/8/layout/chevron2"/>
    <dgm:cxn modelId="{077C8A9D-E179-44A4-83A2-64B7D362B3DC}" type="presParOf" srcId="{4F7C9A55-CA63-4BDC-AC6D-1A9F23DA8064}" destId="{5DA91FF2-DDC6-4C8C-8214-FA6147C38BD5}" srcOrd="4" destOrd="0" presId="urn:microsoft.com/office/officeart/2005/8/layout/chevron2"/>
    <dgm:cxn modelId="{2B68E278-C426-4518-895A-089615AFB258}" type="presParOf" srcId="{5DA91FF2-DDC6-4C8C-8214-FA6147C38BD5}" destId="{740201D6-E521-4209-92EF-2B0CB267C512}" srcOrd="0" destOrd="0" presId="urn:microsoft.com/office/officeart/2005/8/layout/chevron2"/>
    <dgm:cxn modelId="{7C656D7F-3FB1-4E13-837B-E433EB7D9C1F}" type="presParOf" srcId="{5DA91FF2-DDC6-4C8C-8214-FA6147C38BD5}" destId="{A0733F75-5E66-459F-B964-BAAFF74A5C2A}" srcOrd="1" destOrd="0" presId="urn:microsoft.com/office/officeart/2005/8/layout/chevron2"/>
    <dgm:cxn modelId="{8A495BE8-D1F0-491E-AF1D-A9D4EC86C3C1}" type="presParOf" srcId="{4F7C9A55-CA63-4BDC-AC6D-1A9F23DA8064}" destId="{A64EDE25-03DE-457A-88BB-D517609EE935}" srcOrd="5" destOrd="0" presId="urn:microsoft.com/office/officeart/2005/8/layout/chevron2"/>
    <dgm:cxn modelId="{B75EEE55-42B6-471C-98CC-FC7F1D40499E}" type="presParOf" srcId="{4F7C9A55-CA63-4BDC-AC6D-1A9F23DA8064}" destId="{8B9EEFB2-4D81-420A-ADB7-67FB9B213D38}" srcOrd="6" destOrd="0" presId="urn:microsoft.com/office/officeart/2005/8/layout/chevron2"/>
    <dgm:cxn modelId="{CA8AAFD1-6AA7-4D2B-A334-C5A3E0575B6F}" type="presParOf" srcId="{8B9EEFB2-4D81-420A-ADB7-67FB9B213D38}" destId="{13AB27EB-A7BF-45AF-9E4D-2F61BCD73CC2}" srcOrd="0" destOrd="0" presId="urn:microsoft.com/office/officeart/2005/8/layout/chevron2"/>
    <dgm:cxn modelId="{2FD92631-A0D6-44E4-8640-7E6E85C9BD24}" type="presParOf" srcId="{8B9EEFB2-4D81-420A-ADB7-67FB9B213D38}" destId="{AB3EE964-F28A-4AE0-BA0E-884BFC4F3BD9}" srcOrd="1" destOrd="0" presId="urn:microsoft.com/office/officeart/2005/8/layout/chevron2"/>
    <dgm:cxn modelId="{47E8559D-3711-4E06-9D2D-4D2D8BED2942}" type="presParOf" srcId="{4F7C9A55-CA63-4BDC-AC6D-1A9F23DA8064}" destId="{022F1CCB-CE26-4300-B3CF-103B87C6C322}" srcOrd="7" destOrd="0" presId="urn:microsoft.com/office/officeart/2005/8/layout/chevron2"/>
    <dgm:cxn modelId="{47B63CBC-3F26-47A0-90F4-3DB6FC915712}" type="presParOf" srcId="{4F7C9A55-CA63-4BDC-AC6D-1A9F23DA8064}" destId="{E2B662CA-FD30-4E62-923E-F2B9D1B3183E}" srcOrd="8" destOrd="0" presId="urn:microsoft.com/office/officeart/2005/8/layout/chevron2"/>
    <dgm:cxn modelId="{6AF19EBE-1A7A-466B-A51D-928A71C44F96}" type="presParOf" srcId="{E2B662CA-FD30-4E62-923E-F2B9D1B3183E}" destId="{DFCDD980-510B-44A4-8C19-85C8BD6F7696}" srcOrd="0" destOrd="0" presId="urn:microsoft.com/office/officeart/2005/8/layout/chevron2"/>
    <dgm:cxn modelId="{B1169306-08E0-4434-AB3E-390F670E7069}" type="presParOf" srcId="{E2B662CA-FD30-4E62-923E-F2B9D1B3183E}" destId="{60B2A9C6-13D1-4DBB-A578-51801417179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D510E5-9A8C-4C66-805A-683857F6A1F5}">
      <dsp:nvSpPr>
        <dsp:cNvPr id="0" name=""/>
        <dsp:cNvSpPr/>
      </dsp:nvSpPr>
      <dsp:spPr>
        <a:xfrm rot="5400000">
          <a:off x="-91642" y="92436"/>
          <a:ext cx="610947" cy="427663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600" kern="1200"/>
            <a:t>Ms IT</a:t>
          </a:r>
        </a:p>
      </dsp:txBody>
      <dsp:txXfrm rot="-5400000">
        <a:off x="1" y="214626"/>
        <a:ext cx="427663" cy="183284"/>
      </dsp:txXfrm>
    </dsp:sp>
    <dsp:sp modelId="{6816D81F-7C0C-41C3-A029-838C85EEF6AD}">
      <dsp:nvSpPr>
        <dsp:cNvPr id="0" name=""/>
        <dsp:cNvSpPr/>
      </dsp:nvSpPr>
      <dsp:spPr>
        <a:xfrm rot="5400000">
          <a:off x="3063273" y="-2634815"/>
          <a:ext cx="397115" cy="566833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200" kern="1200"/>
            <a:t>Andhra University, 2013</a:t>
          </a:r>
        </a:p>
      </dsp:txBody>
      <dsp:txXfrm rot="-5400000">
        <a:off x="427663" y="20181"/>
        <a:ext cx="5648950" cy="358343"/>
      </dsp:txXfrm>
    </dsp:sp>
    <dsp:sp modelId="{CAC2729D-56BA-4DE6-897B-AED54B00D657}">
      <dsp:nvSpPr>
        <dsp:cNvPr id="0" name=""/>
        <dsp:cNvSpPr/>
      </dsp:nvSpPr>
      <dsp:spPr>
        <a:xfrm rot="5400000">
          <a:off x="-91642" y="575085"/>
          <a:ext cx="610947" cy="427663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600" kern="1200"/>
            <a:t>WE*</a:t>
          </a:r>
        </a:p>
      </dsp:txBody>
      <dsp:txXfrm rot="-5400000">
        <a:off x="1" y="697275"/>
        <a:ext cx="427663" cy="183284"/>
      </dsp:txXfrm>
    </dsp:sp>
    <dsp:sp modelId="{133F827A-0AC3-4870-85A2-672CB20BF306}">
      <dsp:nvSpPr>
        <dsp:cNvPr id="0" name=""/>
        <dsp:cNvSpPr/>
      </dsp:nvSpPr>
      <dsp:spPr>
        <a:xfrm rot="5400000">
          <a:off x="3063273" y="-2152167"/>
          <a:ext cx="397115" cy="566833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200" kern="1200"/>
            <a:t>Worked in Wipro and CSC for 2 years in India</a:t>
          </a:r>
        </a:p>
      </dsp:txBody>
      <dsp:txXfrm rot="-5400000">
        <a:off x="427663" y="502829"/>
        <a:ext cx="5648950" cy="358343"/>
      </dsp:txXfrm>
    </dsp:sp>
    <dsp:sp modelId="{740201D6-E521-4209-92EF-2B0CB267C512}">
      <dsp:nvSpPr>
        <dsp:cNvPr id="0" name=""/>
        <dsp:cNvSpPr/>
      </dsp:nvSpPr>
      <dsp:spPr>
        <a:xfrm rot="5400000">
          <a:off x="-91642" y="1057733"/>
          <a:ext cx="610947" cy="427663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600" kern="1200"/>
            <a:t>Ms Analytics</a:t>
          </a:r>
        </a:p>
      </dsp:txBody>
      <dsp:txXfrm rot="-5400000">
        <a:off x="1" y="1179923"/>
        <a:ext cx="427663" cy="183284"/>
      </dsp:txXfrm>
    </dsp:sp>
    <dsp:sp modelId="{A0733F75-5E66-459F-B964-BAAFF74A5C2A}">
      <dsp:nvSpPr>
        <dsp:cNvPr id="0" name=""/>
        <dsp:cNvSpPr/>
      </dsp:nvSpPr>
      <dsp:spPr>
        <a:xfrm rot="5400000">
          <a:off x="3063273" y="-1669519"/>
          <a:ext cx="397115" cy="566833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200" kern="1200"/>
            <a:t>National University of Singapore, 2016</a:t>
          </a:r>
        </a:p>
      </dsp:txBody>
      <dsp:txXfrm rot="-5400000">
        <a:off x="427663" y="985477"/>
        <a:ext cx="5648950" cy="358343"/>
      </dsp:txXfrm>
    </dsp:sp>
    <dsp:sp modelId="{13AB27EB-A7BF-45AF-9E4D-2F61BCD73CC2}">
      <dsp:nvSpPr>
        <dsp:cNvPr id="0" name=""/>
        <dsp:cNvSpPr/>
      </dsp:nvSpPr>
      <dsp:spPr>
        <a:xfrm rot="5400000">
          <a:off x="-91642" y="1540381"/>
          <a:ext cx="610947" cy="427663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600" kern="1200"/>
            <a:t>WE*</a:t>
          </a:r>
        </a:p>
      </dsp:txBody>
      <dsp:txXfrm rot="-5400000">
        <a:off x="1" y="1662571"/>
        <a:ext cx="427663" cy="183284"/>
      </dsp:txXfrm>
    </dsp:sp>
    <dsp:sp modelId="{AB3EE964-F28A-4AE0-BA0E-884BFC4F3BD9}">
      <dsp:nvSpPr>
        <dsp:cNvPr id="0" name=""/>
        <dsp:cNvSpPr/>
      </dsp:nvSpPr>
      <dsp:spPr>
        <a:xfrm rot="5400000">
          <a:off x="3063273" y="-1186870"/>
          <a:ext cx="397115" cy="566833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200" kern="1200"/>
            <a:t>Worked in Hospitality Industry, LMS, Manufacturing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200" kern="1200"/>
            <a:t>Worked at SGX</a:t>
          </a:r>
        </a:p>
      </dsp:txBody>
      <dsp:txXfrm rot="-5400000">
        <a:off x="427663" y="1468126"/>
        <a:ext cx="5648950" cy="358343"/>
      </dsp:txXfrm>
    </dsp:sp>
    <dsp:sp modelId="{DFCDD980-510B-44A4-8C19-85C8BD6F7696}">
      <dsp:nvSpPr>
        <dsp:cNvPr id="0" name=""/>
        <dsp:cNvSpPr/>
      </dsp:nvSpPr>
      <dsp:spPr>
        <a:xfrm rot="5400000">
          <a:off x="-91642" y="2023030"/>
          <a:ext cx="610947" cy="427663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600" kern="1200"/>
            <a:t>Current</a:t>
          </a:r>
        </a:p>
      </dsp:txBody>
      <dsp:txXfrm rot="-5400000">
        <a:off x="1" y="2145220"/>
        <a:ext cx="427663" cy="183284"/>
      </dsp:txXfrm>
    </dsp:sp>
    <dsp:sp modelId="{60B2A9C6-13D1-4DBB-A578-51801417179F}">
      <dsp:nvSpPr>
        <dsp:cNvPr id="0" name=""/>
        <dsp:cNvSpPr/>
      </dsp:nvSpPr>
      <dsp:spPr>
        <a:xfrm rot="5400000">
          <a:off x="3063273" y="-704222"/>
          <a:ext cx="397115" cy="566833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200" kern="1200"/>
            <a:t>Working as a Senior Manager for Analytics at GroupM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200" kern="1200"/>
            <a:t>One of the leading Media Agency</a:t>
          </a:r>
        </a:p>
      </dsp:txBody>
      <dsp:txXfrm rot="-5400000">
        <a:off x="427663" y="1950774"/>
        <a:ext cx="5648950" cy="3583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107019e4486_0_7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107019e4486_0_7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107019e4486_0_7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107019e4486_0_7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51329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107019e4486_0_7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107019e4486_0_7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107019e4486_0_7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107019e4486_0_7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107019e4486_0_7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107019e4486_0_7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48297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107019e4486_0_7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107019e4486_0_7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5944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 - Simple (Dark)">
  <p:cSld name="TITLE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>
            <a:spLocks noGrp="1"/>
          </p:cNvSpPr>
          <p:nvPr>
            <p:ph type="ctrTitle"/>
          </p:nvPr>
        </p:nvSpPr>
        <p:spPr>
          <a:xfrm>
            <a:off x="612600" y="985225"/>
            <a:ext cx="6205800" cy="123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Open Sans Light"/>
              <a:buNone/>
              <a:defRPr sz="50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Open Sans Light"/>
              <a:buNone/>
              <a:defRPr sz="50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Open Sans Light"/>
              <a:buNone/>
              <a:defRPr sz="50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Open Sans Light"/>
              <a:buNone/>
              <a:defRPr sz="50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Open Sans Light"/>
              <a:buNone/>
              <a:defRPr sz="50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Open Sans Light"/>
              <a:buNone/>
              <a:defRPr sz="50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Open Sans Light"/>
              <a:buNone/>
              <a:defRPr sz="50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Open Sans Light"/>
              <a:buNone/>
              <a:defRPr sz="50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subTitle" idx="1"/>
          </p:nvPr>
        </p:nvSpPr>
        <p:spPr>
          <a:xfrm>
            <a:off x="612600" y="2578525"/>
            <a:ext cx="6205800" cy="64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Open Sans SemiBold"/>
              <a:buNone/>
              <a:defRPr sz="1500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Open Sans Light"/>
              <a:buNone/>
              <a:defRPr sz="15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Open Sans Light"/>
              <a:buNone/>
              <a:defRPr sz="15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Open Sans Light"/>
              <a:buNone/>
              <a:defRPr sz="15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Open Sans Light"/>
              <a:buNone/>
              <a:defRPr sz="15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Open Sans Light"/>
              <a:buNone/>
              <a:defRPr sz="15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Open Sans Light"/>
              <a:buNone/>
              <a:defRPr sz="15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Open Sans Light"/>
              <a:buNone/>
              <a:defRPr sz="15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Open Sans Light"/>
              <a:buNone/>
              <a:defRPr sz="15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pic>
        <p:nvPicPr>
          <p:cNvPr id="82" name="Google Shape;82;p14"/>
          <p:cNvPicPr preferRelativeResize="0"/>
          <p:nvPr/>
        </p:nvPicPr>
        <p:blipFill rotWithShape="1">
          <a:blip r:embed="rId3">
            <a:alphaModFix/>
          </a:blip>
          <a:srcRect b="10"/>
          <a:stretch/>
        </p:blipFill>
        <p:spPr>
          <a:xfrm>
            <a:off x="619825" y="4132943"/>
            <a:ext cx="2041075" cy="38735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4"/>
          <p:cNvSpPr txBox="1"/>
          <p:nvPr/>
        </p:nvSpPr>
        <p:spPr>
          <a:xfrm>
            <a:off x="2962050" y="4747513"/>
            <a:ext cx="3219900" cy="1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RESTRICTED. CONFIDENTIAL. DO NOT SHARE</a:t>
            </a:r>
            <a:endParaRPr sz="650">
              <a:solidFill>
                <a:schemeClr val="lt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- Simple">
  <p:cSld name="TITLE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5"/>
          <p:cNvPicPr preferRelativeResize="0"/>
          <p:nvPr/>
        </p:nvPicPr>
        <p:blipFill rotWithShape="1">
          <a:blip r:embed="rId3">
            <a:alphaModFix/>
          </a:blip>
          <a:srcRect t="3420" b="-3420"/>
          <a:stretch/>
        </p:blipFill>
        <p:spPr>
          <a:xfrm>
            <a:off x="612600" y="4132943"/>
            <a:ext cx="2041075" cy="3873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5"/>
          <p:cNvSpPr txBox="1">
            <a:spLocks noGrp="1"/>
          </p:cNvSpPr>
          <p:nvPr>
            <p:ph type="ctrTitle"/>
          </p:nvPr>
        </p:nvSpPr>
        <p:spPr>
          <a:xfrm>
            <a:off x="612600" y="985225"/>
            <a:ext cx="6205800" cy="123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Font typeface="Open Sans Light"/>
              <a:buNone/>
              <a:defRPr sz="5000"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Font typeface="Open Sans Light"/>
              <a:buNone/>
              <a:defRPr sz="5000"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Font typeface="Open Sans Light"/>
              <a:buNone/>
              <a:defRPr sz="5000"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Font typeface="Open Sans Light"/>
              <a:buNone/>
              <a:defRPr sz="5000"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Font typeface="Open Sans Light"/>
              <a:buNone/>
              <a:defRPr sz="5000"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Font typeface="Open Sans Light"/>
              <a:buNone/>
              <a:defRPr sz="5000"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Font typeface="Open Sans Light"/>
              <a:buNone/>
              <a:defRPr sz="5000"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Font typeface="Open Sans Light"/>
              <a:buNone/>
              <a:defRPr sz="5000"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87" name="Google Shape;87;p15"/>
          <p:cNvSpPr txBox="1"/>
          <p:nvPr/>
        </p:nvSpPr>
        <p:spPr>
          <a:xfrm>
            <a:off x="2962050" y="4747513"/>
            <a:ext cx="3219900" cy="1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RESTRICTED. CONFIDENTIAL. DO NOT SHARE</a:t>
            </a:r>
            <a:endParaRPr sz="650">
              <a:solidFill>
                <a:schemeClr val="dk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Divider - Lines (Mint)">
  <p:cSld name="SECTION_HEADER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8"/>
          <p:cNvSpPr txBox="1">
            <a:spLocks noGrp="1"/>
          </p:cNvSpPr>
          <p:nvPr>
            <p:ph type="title"/>
          </p:nvPr>
        </p:nvSpPr>
        <p:spPr>
          <a:xfrm>
            <a:off x="612600" y="1867650"/>
            <a:ext cx="7918800" cy="140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Font typeface="Open Sans Light"/>
              <a:buNone/>
              <a:defRPr sz="38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Open Sans Light"/>
              <a:buNone/>
              <a:defRPr sz="3600"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Open Sans Light"/>
              <a:buNone/>
              <a:defRPr sz="3600"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Open Sans Light"/>
              <a:buNone/>
              <a:defRPr sz="3600"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Open Sans Light"/>
              <a:buNone/>
              <a:defRPr sz="3600"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Open Sans Light"/>
              <a:buNone/>
              <a:defRPr sz="3600"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Open Sans Light"/>
              <a:buNone/>
              <a:defRPr sz="3600"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Open Sans Light"/>
              <a:buNone/>
              <a:defRPr sz="3600"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Open Sans Light"/>
              <a:buNone/>
              <a:defRPr sz="3600"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35" name="Google Shape;135;p28"/>
          <p:cNvSpPr txBox="1"/>
          <p:nvPr/>
        </p:nvSpPr>
        <p:spPr>
          <a:xfrm>
            <a:off x="5650530" y="4747513"/>
            <a:ext cx="3219900" cy="1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RESTRICTED. CONFIDENTIAL. DO NOT SHARE</a:t>
            </a:r>
            <a:endParaRPr sz="650">
              <a:solidFill>
                <a:schemeClr val="dk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pic>
        <p:nvPicPr>
          <p:cNvPr id="136" name="Google Shape;136;p28"/>
          <p:cNvPicPr preferRelativeResize="0"/>
          <p:nvPr/>
        </p:nvPicPr>
        <p:blipFill rotWithShape="1">
          <a:blip r:embed="rId3">
            <a:alphaModFix/>
          </a:blip>
          <a:srcRect b="10"/>
          <a:stretch/>
        </p:blipFill>
        <p:spPr>
          <a:xfrm>
            <a:off x="287600" y="4763627"/>
            <a:ext cx="759701" cy="14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Columns (Multi)">
  <p:cSld name="TITLE_ONLY_1_1_1_1_1_1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4"/>
          <p:cNvSpPr txBox="1">
            <a:spLocks noGrp="1"/>
          </p:cNvSpPr>
          <p:nvPr>
            <p:ph type="title"/>
          </p:nvPr>
        </p:nvSpPr>
        <p:spPr>
          <a:xfrm>
            <a:off x="612600" y="546138"/>
            <a:ext cx="7918800" cy="429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34"/>
          <p:cNvSpPr txBox="1"/>
          <p:nvPr/>
        </p:nvSpPr>
        <p:spPr>
          <a:xfrm>
            <a:off x="5650530" y="4747513"/>
            <a:ext cx="3219900" cy="1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RESTRICTED. CONFIDENTIAL. DO NOT SHARE</a:t>
            </a:r>
            <a:endParaRPr sz="650">
              <a:solidFill>
                <a:schemeClr val="dk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181" name="Google Shape;181;p34"/>
          <p:cNvSpPr txBox="1">
            <a:spLocks noGrp="1"/>
          </p:cNvSpPr>
          <p:nvPr>
            <p:ph type="subTitle" idx="1"/>
          </p:nvPr>
        </p:nvSpPr>
        <p:spPr>
          <a:xfrm>
            <a:off x="848700" y="1888100"/>
            <a:ext cx="1341900" cy="42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2" name="Google Shape;182;p34"/>
          <p:cNvSpPr txBox="1">
            <a:spLocks noGrp="1"/>
          </p:cNvSpPr>
          <p:nvPr>
            <p:ph type="subTitle" idx="2"/>
          </p:nvPr>
        </p:nvSpPr>
        <p:spPr>
          <a:xfrm>
            <a:off x="848700" y="2457650"/>
            <a:ext cx="1341900" cy="15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3" name="Google Shape;183;p34"/>
          <p:cNvSpPr txBox="1">
            <a:spLocks noGrp="1"/>
          </p:cNvSpPr>
          <p:nvPr>
            <p:ph type="subTitle" idx="3"/>
          </p:nvPr>
        </p:nvSpPr>
        <p:spPr>
          <a:xfrm>
            <a:off x="2883600" y="1888100"/>
            <a:ext cx="1341900" cy="42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4" name="Google Shape;184;p34"/>
          <p:cNvSpPr txBox="1">
            <a:spLocks noGrp="1"/>
          </p:cNvSpPr>
          <p:nvPr>
            <p:ph type="subTitle" idx="4"/>
          </p:nvPr>
        </p:nvSpPr>
        <p:spPr>
          <a:xfrm>
            <a:off x="2883600" y="2457650"/>
            <a:ext cx="1341900" cy="15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5" name="Google Shape;185;p34"/>
          <p:cNvSpPr txBox="1">
            <a:spLocks noGrp="1"/>
          </p:cNvSpPr>
          <p:nvPr>
            <p:ph type="subTitle" idx="5"/>
          </p:nvPr>
        </p:nvSpPr>
        <p:spPr>
          <a:xfrm>
            <a:off x="4918500" y="1888100"/>
            <a:ext cx="1341900" cy="42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6" name="Google Shape;186;p34"/>
          <p:cNvSpPr txBox="1">
            <a:spLocks noGrp="1"/>
          </p:cNvSpPr>
          <p:nvPr>
            <p:ph type="subTitle" idx="6"/>
          </p:nvPr>
        </p:nvSpPr>
        <p:spPr>
          <a:xfrm>
            <a:off x="4918500" y="2457650"/>
            <a:ext cx="1341900" cy="15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7" name="Google Shape;187;p34"/>
          <p:cNvSpPr txBox="1">
            <a:spLocks noGrp="1"/>
          </p:cNvSpPr>
          <p:nvPr>
            <p:ph type="subTitle" idx="7"/>
          </p:nvPr>
        </p:nvSpPr>
        <p:spPr>
          <a:xfrm>
            <a:off x="6953400" y="1888100"/>
            <a:ext cx="1341900" cy="42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8" name="Google Shape;188;p34"/>
          <p:cNvSpPr txBox="1">
            <a:spLocks noGrp="1"/>
          </p:cNvSpPr>
          <p:nvPr>
            <p:ph type="subTitle" idx="8"/>
          </p:nvPr>
        </p:nvSpPr>
        <p:spPr>
          <a:xfrm>
            <a:off x="6953400" y="2457650"/>
            <a:ext cx="1341900" cy="15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pic>
        <p:nvPicPr>
          <p:cNvPr id="189" name="Google Shape;189;p34"/>
          <p:cNvPicPr preferRelativeResize="0"/>
          <p:nvPr/>
        </p:nvPicPr>
        <p:blipFill rotWithShape="1">
          <a:blip r:embed="rId2">
            <a:alphaModFix/>
          </a:blip>
          <a:srcRect b="10"/>
          <a:stretch/>
        </p:blipFill>
        <p:spPr>
          <a:xfrm>
            <a:off x="287600" y="4763627"/>
            <a:ext cx="759701" cy="14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umns (Dark)">
  <p:cSld name="TITLE_ONLY_1_1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8"/>
          <p:cNvSpPr txBox="1">
            <a:spLocks noGrp="1"/>
          </p:cNvSpPr>
          <p:nvPr>
            <p:ph type="title"/>
          </p:nvPr>
        </p:nvSpPr>
        <p:spPr>
          <a:xfrm>
            <a:off x="612600" y="546138"/>
            <a:ext cx="7918800" cy="429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2" name="Google Shape;222;p38"/>
          <p:cNvSpPr txBox="1"/>
          <p:nvPr/>
        </p:nvSpPr>
        <p:spPr>
          <a:xfrm>
            <a:off x="5650530" y="4747513"/>
            <a:ext cx="3219900" cy="1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RESTRICTED. CONFIDENTIAL. DO NOT SHARE</a:t>
            </a:r>
            <a:endParaRPr sz="650">
              <a:solidFill>
                <a:schemeClr val="lt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223" name="Google Shape;223;p38"/>
          <p:cNvSpPr txBox="1">
            <a:spLocks noGrp="1"/>
          </p:cNvSpPr>
          <p:nvPr>
            <p:ph type="subTitle" idx="1"/>
          </p:nvPr>
        </p:nvSpPr>
        <p:spPr>
          <a:xfrm>
            <a:off x="1814950" y="1888100"/>
            <a:ext cx="2094900" cy="42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4" name="Google Shape;224;p38"/>
          <p:cNvSpPr txBox="1">
            <a:spLocks noGrp="1"/>
          </p:cNvSpPr>
          <p:nvPr>
            <p:ph type="subTitle" idx="2"/>
          </p:nvPr>
        </p:nvSpPr>
        <p:spPr>
          <a:xfrm>
            <a:off x="1814950" y="2457650"/>
            <a:ext cx="2094900" cy="15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5" name="Google Shape;225;p38"/>
          <p:cNvSpPr txBox="1">
            <a:spLocks noGrp="1"/>
          </p:cNvSpPr>
          <p:nvPr>
            <p:ph type="subTitle" idx="3"/>
          </p:nvPr>
        </p:nvSpPr>
        <p:spPr>
          <a:xfrm>
            <a:off x="5234200" y="1888100"/>
            <a:ext cx="2094900" cy="42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6" name="Google Shape;226;p38"/>
          <p:cNvSpPr txBox="1">
            <a:spLocks noGrp="1"/>
          </p:cNvSpPr>
          <p:nvPr>
            <p:ph type="subTitle" idx="4"/>
          </p:nvPr>
        </p:nvSpPr>
        <p:spPr>
          <a:xfrm>
            <a:off x="5234200" y="2457650"/>
            <a:ext cx="2094900" cy="15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pic>
        <p:nvPicPr>
          <p:cNvPr id="227" name="Google Shape;227;p38"/>
          <p:cNvPicPr preferRelativeResize="0"/>
          <p:nvPr/>
        </p:nvPicPr>
        <p:blipFill rotWithShape="1">
          <a:blip r:embed="rId3">
            <a:alphaModFix/>
          </a:blip>
          <a:srcRect b="10"/>
          <a:stretch/>
        </p:blipFill>
        <p:spPr>
          <a:xfrm>
            <a:off x="287600" y="4763627"/>
            <a:ext cx="759701" cy="14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(Dark)">
  <p:cSld name="BLANK_1">
    <p:bg>
      <p:bgPr>
        <a:solidFill>
          <a:schemeClr val="dk2"/>
        </a:solidFill>
        <a:effectLst/>
      </p:bgPr>
    </p:bg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9"/>
          <p:cNvSpPr txBox="1"/>
          <p:nvPr/>
        </p:nvSpPr>
        <p:spPr>
          <a:xfrm>
            <a:off x="5650530" y="4747513"/>
            <a:ext cx="3219900" cy="1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RESTRICTED. CONFIDENTIAL. DO NOT SHARE</a:t>
            </a:r>
            <a:endParaRPr sz="650">
              <a:solidFill>
                <a:schemeClr val="lt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pic>
        <p:nvPicPr>
          <p:cNvPr id="307" name="Google Shape;307;p49"/>
          <p:cNvPicPr preferRelativeResize="0"/>
          <p:nvPr/>
        </p:nvPicPr>
        <p:blipFill rotWithShape="1">
          <a:blip r:embed="rId2">
            <a:alphaModFix/>
          </a:blip>
          <a:srcRect b="10"/>
          <a:stretch/>
        </p:blipFill>
        <p:spPr>
          <a:xfrm>
            <a:off x="287600" y="4763627"/>
            <a:ext cx="759701" cy="14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8036" y="4764023"/>
            <a:ext cx="758952" cy="14325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4868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8036" y="4764023"/>
            <a:ext cx="758952" cy="14325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14908" y="1410462"/>
            <a:ext cx="3811904" cy="27292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2824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12600" y="605125"/>
            <a:ext cx="79188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Light"/>
              <a:buNone/>
              <a:defRPr sz="2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12600" y="1553875"/>
            <a:ext cx="7918800" cy="30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74" r:id="rId3"/>
    <p:sldLayoutId id="2147483680" r:id="rId4"/>
    <p:sldLayoutId id="2147483684" r:id="rId5"/>
    <p:sldLayoutId id="2147483695" r:id="rId6"/>
    <p:sldLayoutId id="2147483697" r:id="rId7"/>
    <p:sldLayoutId id="214748369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forms/d/e/1FAIpQLSdaP6EtvJ5_SssbBY8oHL0B1hYi9KzrwviDzSUpui-vAeHjdw/viewform" TargetMode="External"/><Relationship Id="rId2" Type="http://schemas.openxmlformats.org/officeDocument/2006/relationships/hyperlink" Target="https://join.slack.com/t/awsaimlwinter22/shared_invite/zt-1iijdsy00-IfIah_JvQLOHiN2_jvHL9Q" TargetMode="Externa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hyperlink" Target="https://www.linkedin.com/in/kamaraju-grandhi-290891/" TargetMode="Externa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62"/>
          <p:cNvSpPr txBox="1">
            <a:spLocks noGrp="1"/>
          </p:cNvSpPr>
          <p:nvPr>
            <p:ph type="ctrTitle"/>
          </p:nvPr>
        </p:nvSpPr>
        <p:spPr>
          <a:xfrm>
            <a:off x="612600" y="766285"/>
            <a:ext cx="7874577" cy="123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Artificial Intelligence Progrmaming  with Python ND</a:t>
            </a:r>
            <a:endParaRPr/>
          </a:p>
        </p:txBody>
      </p:sp>
      <p:sp>
        <p:nvSpPr>
          <p:cNvPr id="401" name="Google Shape;401;p62"/>
          <p:cNvSpPr txBox="1">
            <a:spLocks noGrp="1"/>
          </p:cNvSpPr>
          <p:nvPr>
            <p:ph type="subTitle" idx="1"/>
          </p:nvPr>
        </p:nvSpPr>
        <p:spPr>
          <a:xfrm>
            <a:off x="612600" y="2578525"/>
            <a:ext cx="6205800" cy="64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/>
              <a:t>Grandhi Kamaraju(Raju)</a:t>
            </a:r>
          </a:p>
        </p:txBody>
      </p:sp>
      <p:sp>
        <p:nvSpPr>
          <p:cNvPr id="2" name="Google Shape;401;p62">
            <a:extLst>
              <a:ext uri="{FF2B5EF4-FFF2-40B4-BE49-F238E27FC236}">
                <a16:creationId xmlns:a16="http://schemas.microsoft.com/office/drawing/2014/main" id="{8F410B3F-730E-1F2E-7029-3C3DFD8E581A}"/>
              </a:ext>
            </a:extLst>
          </p:cNvPr>
          <p:cNvSpPr txBox="1">
            <a:spLocks/>
          </p:cNvSpPr>
          <p:nvPr/>
        </p:nvSpPr>
        <p:spPr>
          <a:xfrm>
            <a:off x="612600" y="2580604"/>
            <a:ext cx="6205800" cy="6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Open Sans SemiBold"/>
              <a:buNone/>
              <a:defRPr sz="1500" b="0" i="0" u="none" strike="noStrike" cap="none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Open Sans Light"/>
              <a:buNone/>
              <a:defRPr sz="1500" b="0" i="0" u="none" strike="noStrike" cap="non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Open Sans Light"/>
              <a:buNone/>
              <a:defRPr sz="1500" b="0" i="0" u="none" strike="noStrike" cap="non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Open Sans Light"/>
              <a:buNone/>
              <a:defRPr sz="1500" b="0" i="0" u="none" strike="noStrike" cap="non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Open Sans Light"/>
              <a:buNone/>
              <a:defRPr sz="1500" b="0" i="0" u="none" strike="noStrike" cap="non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Open Sans Light"/>
              <a:buNone/>
              <a:defRPr sz="1500" b="0" i="0" u="none" strike="noStrike" cap="non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Open Sans Light"/>
              <a:buNone/>
              <a:defRPr sz="1500" b="0" i="0" u="none" strike="noStrike" cap="non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Open Sans Light"/>
              <a:buNone/>
              <a:defRPr sz="1500" b="0" i="0" u="none" strike="noStrike" cap="non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Open Sans Light"/>
              <a:buNone/>
              <a:defRPr sz="1500" b="0" i="0" u="none" strike="noStrike" cap="non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marL="0" indent="0"/>
            <a:r>
              <a:rPr lang="en-SG"/>
              <a:t>Grandhi Kamaraju(Raju)</a:t>
            </a:r>
          </a:p>
        </p:txBody>
      </p:sp>
      <p:sp>
        <p:nvSpPr>
          <p:cNvPr id="3" name="Google Shape;401;p62">
            <a:extLst>
              <a:ext uri="{FF2B5EF4-FFF2-40B4-BE49-F238E27FC236}">
                <a16:creationId xmlns:a16="http://schemas.microsoft.com/office/drawing/2014/main" id="{26A4F508-50C9-8FB8-C78F-44FDF2E1E9B9}"/>
              </a:ext>
            </a:extLst>
          </p:cNvPr>
          <p:cNvSpPr txBox="1">
            <a:spLocks/>
          </p:cNvSpPr>
          <p:nvPr/>
        </p:nvSpPr>
        <p:spPr>
          <a:xfrm>
            <a:off x="612600" y="3054976"/>
            <a:ext cx="6205800" cy="6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Open Sans SemiBold"/>
              <a:buNone/>
              <a:defRPr sz="1500" b="0" i="0" u="none" strike="noStrike" cap="none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Open Sans Light"/>
              <a:buNone/>
              <a:defRPr sz="1500" b="0" i="0" u="none" strike="noStrike" cap="non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Open Sans Light"/>
              <a:buNone/>
              <a:defRPr sz="1500" b="0" i="0" u="none" strike="noStrike" cap="non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Open Sans Light"/>
              <a:buNone/>
              <a:defRPr sz="1500" b="0" i="0" u="none" strike="noStrike" cap="non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Open Sans Light"/>
              <a:buNone/>
              <a:defRPr sz="1500" b="0" i="0" u="none" strike="noStrike" cap="non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Open Sans Light"/>
              <a:buNone/>
              <a:defRPr sz="1500" b="0" i="0" u="none" strike="noStrike" cap="non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Open Sans Light"/>
              <a:buNone/>
              <a:defRPr sz="1500" b="0" i="0" u="none" strike="noStrike" cap="non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Open Sans Light"/>
              <a:buNone/>
              <a:defRPr sz="1500" b="0" i="0" u="none" strike="noStrike" cap="non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Open Sans Light"/>
              <a:buNone/>
              <a:defRPr sz="1500" b="0" i="0" u="none" strike="noStrike" cap="non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marL="0" indent="0"/>
            <a:r>
              <a:rPr lang="en-SG" sz="1100"/>
              <a:t>Connect Session-1, 17</a:t>
            </a:r>
            <a:r>
              <a:rPr lang="en-SG" sz="1100" baseline="30000"/>
              <a:t>th</a:t>
            </a:r>
            <a:r>
              <a:rPr lang="en-SG" sz="1100"/>
              <a:t> June 2023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AB06FA61-E352-978C-CC7E-62A01441E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237" y="22124"/>
            <a:ext cx="4515525" cy="300917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9110" y="414273"/>
            <a:ext cx="26663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30">
                <a:solidFill>
                  <a:srgbClr val="35434E"/>
                </a:solidFill>
              </a:rPr>
              <a:t>Session</a:t>
            </a:r>
            <a:r>
              <a:rPr sz="2400" spc="80">
                <a:solidFill>
                  <a:srgbClr val="35434E"/>
                </a:solidFill>
              </a:rPr>
              <a:t> </a:t>
            </a:r>
            <a:r>
              <a:rPr sz="2400" spc="150">
                <a:solidFill>
                  <a:srgbClr val="35434E"/>
                </a:solidFill>
              </a:rPr>
              <a:t>Leads</a:t>
            </a:r>
            <a:r>
              <a:rPr sz="2400" spc="90">
                <a:solidFill>
                  <a:srgbClr val="35434E"/>
                </a:solidFill>
              </a:rPr>
              <a:t> </a:t>
            </a:r>
            <a:r>
              <a:rPr sz="2400" spc="80">
                <a:solidFill>
                  <a:srgbClr val="35434E"/>
                </a:solidFill>
              </a:rPr>
              <a:t>(SLs)</a:t>
            </a:r>
            <a:endParaRPr sz="2400"/>
          </a:p>
        </p:txBody>
      </p:sp>
      <p:grpSp>
        <p:nvGrpSpPr>
          <p:cNvPr id="4" name="object 4"/>
          <p:cNvGrpSpPr/>
          <p:nvPr/>
        </p:nvGrpSpPr>
        <p:grpSpPr>
          <a:xfrm>
            <a:off x="1283208" y="3761232"/>
            <a:ext cx="7080884" cy="1038225"/>
            <a:chOff x="1283208" y="3761232"/>
            <a:chExt cx="7080884" cy="1038225"/>
          </a:xfrm>
        </p:grpSpPr>
        <p:sp>
          <p:nvSpPr>
            <p:cNvPr id="5" name="object 5"/>
            <p:cNvSpPr/>
            <p:nvPr/>
          </p:nvSpPr>
          <p:spPr>
            <a:xfrm>
              <a:off x="3246119" y="3761232"/>
              <a:ext cx="5118100" cy="1038225"/>
            </a:xfrm>
            <a:custGeom>
              <a:avLst/>
              <a:gdLst/>
              <a:ahLst/>
              <a:cxnLst/>
              <a:rect l="l" t="t" r="r" b="b"/>
              <a:pathLst>
                <a:path w="5118100" h="1038225">
                  <a:moveTo>
                    <a:pt x="0" y="1037844"/>
                  </a:moveTo>
                  <a:lnTo>
                    <a:pt x="5117591" y="1037844"/>
                  </a:lnTo>
                  <a:lnTo>
                    <a:pt x="5117591" y="0"/>
                  </a:lnTo>
                  <a:lnTo>
                    <a:pt x="0" y="0"/>
                  </a:lnTo>
                  <a:lnTo>
                    <a:pt x="0" y="1037844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83208" y="3761231"/>
              <a:ext cx="2394585" cy="1038225"/>
            </a:xfrm>
            <a:custGeom>
              <a:avLst/>
              <a:gdLst/>
              <a:ahLst/>
              <a:cxnLst/>
              <a:rect l="l" t="t" r="r" b="b"/>
              <a:pathLst>
                <a:path w="2394585" h="1038225">
                  <a:moveTo>
                    <a:pt x="2394204" y="518922"/>
                  </a:moveTo>
                  <a:lnTo>
                    <a:pt x="2092198" y="0"/>
                  </a:lnTo>
                  <a:lnTo>
                    <a:pt x="883920" y="0"/>
                  </a:lnTo>
                  <a:lnTo>
                    <a:pt x="0" y="12"/>
                  </a:lnTo>
                  <a:lnTo>
                    <a:pt x="0" y="1036320"/>
                  </a:lnTo>
                  <a:lnTo>
                    <a:pt x="883920" y="1036320"/>
                  </a:lnTo>
                  <a:lnTo>
                    <a:pt x="883920" y="1037844"/>
                  </a:lnTo>
                  <a:lnTo>
                    <a:pt x="2092198" y="1037844"/>
                  </a:lnTo>
                  <a:lnTo>
                    <a:pt x="2394204" y="518922"/>
                  </a:lnTo>
                  <a:close/>
                </a:path>
              </a:pathLst>
            </a:custGeom>
            <a:solidFill>
              <a:srgbClr val="00C5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495300" y="3707891"/>
            <a:ext cx="876300" cy="1176655"/>
            <a:chOff x="495300" y="3707891"/>
            <a:chExt cx="876300" cy="1176655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5300" y="3707891"/>
              <a:ext cx="876287" cy="117651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48639" y="3761231"/>
              <a:ext cx="734695" cy="1036319"/>
            </a:xfrm>
            <a:custGeom>
              <a:avLst/>
              <a:gdLst/>
              <a:ahLst/>
              <a:cxnLst/>
              <a:rect l="l" t="t" r="r" b="b"/>
              <a:pathLst>
                <a:path w="734694" h="1036320">
                  <a:moveTo>
                    <a:pt x="734568" y="0"/>
                  </a:moveTo>
                  <a:lnTo>
                    <a:pt x="0" y="0"/>
                  </a:lnTo>
                  <a:lnTo>
                    <a:pt x="0" y="1036319"/>
                  </a:lnTo>
                  <a:lnTo>
                    <a:pt x="734568" y="1036319"/>
                  </a:lnTo>
                  <a:lnTo>
                    <a:pt x="734568" y="0"/>
                  </a:lnTo>
                  <a:close/>
                </a:path>
              </a:pathLst>
            </a:custGeom>
            <a:solidFill>
              <a:srgbClr val="171A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721258" y="4052722"/>
            <a:ext cx="38862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114">
                <a:solidFill>
                  <a:srgbClr val="FFFFFF"/>
                </a:solidFill>
                <a:latin typeface="Noto Mono"/>
                <a:cs typeface="Noto Mono"/>
              </a:rPr>
              <a:t>02</a:t>
            </a:r>
            <a:endParaRPr sz="2600">
              <a:latin typeface="Noto Mono"/>
              <a:cs typeface="Noto Mon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831463" y="3827170"/>
            <a:ext cx="4261485" cy="88210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5100"/>
              </a:lnSpc>
              <a:spcBef>
                <a:spcPts val="95"/>
              </a:spcBef>
            </a:pPr>
            <a:r>
              <a:rPr lang="en-US" sz="1200">
                <a:solidFill>
                  <a:srgbClr val="2C3C49"/>
                </a:solidFill>
                <a:latin typeface="Arial"/>
                <a:cs typeface="Arial"/>
              </a:rPr>
              <a:t>A Session Leader will engage with you through the community</a:t>
            </a:r>
          </a:p>
          <a:p>
            <a:pPr marL="12700" marR="5080">
              <a:lnSpc>
                <a:spcPct val="115100"/>
              </a:lnSpc>
              <a:spcBef>
                <a:spcPts val="95"/>
              </a:spcBef>
            </a:pPr>
            <a:r>
              <a:rPr lang="en-US" sz="1200">
                <a:solidFill>
                  <a:srgbClr val="2C3C49"/>
                </a:solidFill>
                <a:latin typeface="Arial"/>
                <a:cs typeface="Arial"/>
              </a:rPr>
              <a:t>platform (Slack) and provide you with the technical support</a:t>
            </a:r>
          </a:p>
          <a:p>
            <a:pPr marL="12700" marR="5080">
              <a:lnSpc>
                <a:spcPct val="115100"/>
              </a:lnSpc>
              <a:spcBef>
                <a:spcPts val="95"/>
              </a:spcBef>
            </a:pPr>
            <a:r>
              <a:rPr lang="en-US" sz="1200">
                <a:solidFill>
                  <a:srgbClr val="2C3C49"/>
                </a:solidFill>
                <a:latin typeface="Arial"/>
                <a:cs typeface="Arial"/>
              </a:rPr>
              <a:t>regarding your Nanodegree content, projects and any technical</a:t>
            </a:r>
          </a:p>
          <a:p>
            <a:pPr marL="12700" marR="5080">
              <a:lnSpc>
                <a:spcPct val="115100"/>
              </a:lnSpc>
              <a:spcBef>
                <a:spcPts val="95"/>
              </a:spcBef>
            </a:pPr>
            <a:r>
              <a:rPr lang="en-US" sz="1200">
                <a:solidFill>
                  <a:srgbClr val="2C3C49"/>
                </a:solidFill>
                <a:latin typeface="Arial"/>
                <a:cs typeface="Arial"/>
              </a:rPr>
              <a:t>challenge you may face during your learning journey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283208" y="2638044"/>
            <a:ext cx="7080884" cy="1038225"/>
            <a:chOff x="1283208" y="2638044"/>
            <a:chExt cx="7080884" cy="1038225"/>
          </a:xfrm>
        </p:grpSpPr>
        <p:sp>
          <p:nvSpPr>
            <p:cNvPr id="14" name="object 14"/>
            <p:cNvSpPr/>
            <p:nvPr/>
          </p:nvSpPr>
          <p:spPr>
            <a:xfrm>
              <a:off x="3246119" y="2638044"/>
              <a:ext cx="5118100" cy="1038225"/>
            </a:xfrm>
            <a:custGeom>
              <a:avLst/>
              <a:gdLst/>
              <a:ahLst/>
              <a:cxnLst/>
              <a:rect l="l" t="t" r="r" b="b"/>
              <a:pathLst>
                <a:path w="5118100" h="1038225">
                  <a:moveTo>
                    <a:pt x="0" y="1037844"/>
                  </a:moveTo>
                  <a:lnTo>
                    <a:pt x="5117591" y="1037844"/>
                  </a:lnTo>
                  <a:lnTo>
                    <a:pt x="5117591" y="0"/>
                  </a:lnTo>
                  <a:lnTo>
                    <a:pt x="0" y="0"/>
                  </a:lnTo>
                  <a:lnTo>
                    <a:pt x="0" y="1037844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283208" y="2638043"/>
              <a:ext cx="2394585" cy="1038225"/>
            </a:xfrm>
            <a:custGeom>
              <a:avLst/>
              <a:gdLst/>
              <a:ahLst/>
              <a:cxnLst/>
              <a:rect l="l" t="t" r="r" b="b"/>
              <a:pathLst>
                <a:path w="2394585" h="1038225">
                  <a:moveTo>
                    <a:pt x="2394204" y="518922"/>
                  </a:moveTo>
                  <a:lnTo>
                    <a:pt x="2092198" y="0"/>
                  </a:lnTo>
                  <a:lnTo>
                    <a:pt x="1962912" y="0"/>
                  </a:lnTo>
                  <a:lnTo>
                    <a:pt x="883920" y="0"/>
                  </a:lnTo>
                  <a:lnTo>
                    <a:pt x="0" y="0"/>
                  </a:lnTo>
                  <a:lnTo>
                    <a:pt x="0" y="1036320"/>
                  </a:lnTo>
                  <a:lnTo>
                    <a:pt x="883920" y="1036320"/>
                  </a:lnTo>
                  <a:lnTo>
                    <a:pt x="883920" y="1037844"/>
                  </a:lnTo>
                  <a:lnTo>
                    <a:pt x="2092198" y="1037844"/>
                  </a:lnTo>
                  <a:lnTo>
                    <a:pt x="2394204" y="518922"/>
                  </a:lnTo>
                  <a:close/>
                </a:path>
              </a:pathLst>
            </a:custGeom>
            <a:solidFill>
              <a:srgbClr val="00C5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424926" y="3053349"/>
            <a:ext cx="1878330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SG" sz="1300" spc="-50">
                <a:solidFill>
                  <a:srgbClr val="FFFFFF"/>
                </a:solidFill>
                <a:latin typeface="Lucida Sans"/>
              </a:rPr>
              <a:t>Attend Weekly Sessions</a:t>
            </a:r>
            <a:endParaRPr sz="1300" spc="-50">
              <a:solidFill>
                <a:srgbClr val="FFFFFF"/>
              </a:solidFill>
              <a:latin typeface="Lucida Sans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95300" y="2584716"/>
            <a:ext cx="876300" cy="1178560"/>
            <a:chOff x="495300" y="2584716"/>
            <a:chExt cx="876300" cy="1178560"/>
          </a:xfrm>
        </p:grpSpPr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5300" y="2584716"/>
              <a:ext cx="876287" cy="1178039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548639" y="2638043"/>
              <a:ext cx="734695" cy="1036319"/>
            </a:xfrm>
            <a:custGeom>
              <a:avLst/>
              <a:gdLst/>
              <a:ahLst/>
              <a:cxnLst/>
              <a:rect l="l" t="t" r="r" b="b"/>
              <a:pathLst>
                <a:path w="734694" h="1036320">
                  <a:moveTo>
                    <a:pt x="734568" y="0"/>
                  </a:moveTo>
                  <a:lnTo>
                    <a:pt x="0" y="0"/>
                  </a:lnTo>
                  <a:lnTo>
                    <a:pt x="0" y="1036319"/>
                  </a:lnTo>
                  <a:lnTo>
                    <a:pt x="734568" y="1036319"/>
                  </a:lnTo>
                  <a:lnTo>
                    <a:pt x="734568" y="0"/>
                  </a:lnTo>
                  <a:close/>
                </a:path>
              </a:pathLst>
            </a:custGeom>
            <a:solidFill>
              <a:srgbClr val="171A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721258" y="2929509"/>
            <a:ext cx="38862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114">
                <a:solidFill>
                  <a:srgbClr val="FFFFFF"/>
                </a:solidFill>
                <a:latin typeface="Noto Mono"/>
                <a:cs typeface="Noto Mono"/>
              </a:rPr>
              <a:t>01</a:t>
            </a:r>
            <a:endParaRPr sz="2600">
              <a:latin typeface="Noto Mono"/>
              <a:cs typeface="Noto Mono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831463" y="2809113"/>
            <a:ext cx="4137025" cy="6572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5100"/>
              </a:lnSpc>
              <a:spcBef>
                <a:spcPts val="95"/>
              </a:spcBef>
            </a:pPr>
            <a:r>
              <a:rPr lang="en-US" sz="1200">
                <a:solidFill>
                  <a:srgbClr val="2C3C49"/>
                </a:solidFill>
                <a:latin typeface="Arial"/>
                <a:cs typeface="Arial"/>
              </a:rPr>
              <a:t>A Session Leader conducts a weekly Connect sessions of 2</a:t>
            </a:r>
          </a:p>
          <a:p>
            <a:pPr marL="12700" marR="5080">
              <a:lnSpc>
                <a:spcPct val="115100"/>
              </a:lnSpc>
              <a:spcBef>
                <a:spcPts val="95"/>
              </a:spcBef>
            </a:pPr>
            <a:r>
              <a:rPr lang="en-US" sz="1200">
                <a:solidFill>
                  <a:srgbClr val="2C3C49"/>
                </a:solidFill>
                <a:latin typeface="Arial"/>
                <a:cs typeface="Arial"/>
              </a:rPr>
              <a:t>hours. The topics that should be covered within each week is</a:t>
            </a:r>
          </a:p>
          <a:p>
            <a:pPr marL="12700" marR="5080">
              <a:lnSpc>
                <a:spcPct val="115100"/>
              </a:lnSpc>
              <a:spcBef>
                <a:spcPts val="95"/>
              </a:spcBef>
            </a:pPr>
            <a:r>
              <a:rPr lang="en-US" sz="1200">
                <a:solidFill>
                  <a:srgbClr val="2C3C49"/>
                </a:solidFill>
                <a:latin typeface="Arial"/>
                <a:cs typeface="Arial"/>
              </a:rPr>
              <a:t>listed on the weekly schedule.</a:t>
            </a:r>
            <a:endParaRPr sz="1200">
              <a:latin typeface="Arial"/>
              <a:cs typeface="Arial"/>
            </a:endParaRPr>
          </a:p>
        </p:txBody>
      </p:sp>
      <p:sp>
        <p:nvSpPr>
          <p:cNvPr id="23" name="AutoShape 4" descr="Virtual training">
            <a:extLst>
              <a:ext uri="{FF2B5EF4-FFF2-40B4-BE49-F238E27FC236}">
                <a16:creationId xmlns:a16="http://schemas.microsoft.com/office/drawing/2014/main" id="{58AA4DC0-A357-6DB7-A5A7-5FC2ED9ABF6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18720" y="1073754"/>
            <a:ext cx="2863403" cy="2863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28" name="object 16">
            <a:extLst>
              <a:ext uri="{FF2B5EF4-FFF2-40B4-BE49-F238E27FC236}">
                <a16:creationId xmlns:a16="http://schemas.microsoft.com/office/drawing/2014/main" id="{6B78F31E-A343-4657-30C1-E774A2DBD63D}"/>
              </a:ext>
            </a:extLst>
          </p:cNvPr>
          <p:cNvSpPr txBox="1"/>
          <p:nvPr/>
        </p:nvSpPr>
        <p:spPr>
          <a:xfrm>
            <a:off x="1455953" y="4171512"/>
            <a:ext cx="1878330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SG" sz="1300" spc="-50">
                <a:solidFill>
                  <a:srgbClr val="FFFFFF"/>
                </a:solidFill>
                <a:latin typeface="Lucida Sans"/>
              </a:rPr>
              <a:t>Slack During the Week</a:t>
            </a:r>
            <a:endParaRPr sz="1300" spc="-50">
              <a:solidFill>
                <a:srgbClr val="FFFFFF"/>
              </a:solidFill>
              <a:latin typeface="Lucida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454F6E1-6105-2325-E98A-FA0572975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Your Introduction</a:t>
            </a:r>
          </a:p>
        </p:txBody>
      </p:sp>
    </p:spTree>
    <p:extLst>
      <p:ext uri="{BB962C8B-B14F-4D97-AF65-F5344CB8AC3E}">
        <p14:creationId xmlns:p14="http://schemas.microsoft.com/office/powerpoint/2010/main" val="2655159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691A270-98F2-BABF-A0B6-7A2122963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Your Introduction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CC89DC8-F62A-FBF4-9C9E-6C2BB61AAD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14900" y="2028650"/>
            <a:ext cx="2094900" cy="429000"/>
          </a:xfrm>
        </p:spPr>
        <p:txBody>
          <a:bodyPr/>
          <a:lstStyle/>
          <a:p>
            <a:r>
              <a:rPr lang="en-SG">
                <a:solidFill>
                  <a:schemeClr val="bg1"/>
                </a:solidFill>
              </a:rPr>
              <a:t>Personal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2E95103-5CA7-342A-FF0F-354AD7DB0CC6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SG">
                <a:solidFill>
                  <a:schemeClr val="bg1"/>
                </a:solidFill>
              </a:rPr>
              <a:t>Name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SG">
                <a:solidFill>
                  <a:schemeClr val="bg1"/>
                </a:solidFill>
              </a:rPr>
              <a:t>Country of origin and residence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SG">
                <a:solidFill>
                  <a:schemeClr val="bg1"/>
                </a:solidFill>
              </a:rPr>
              <a:t>Educational background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1F36BDCB-3B1B-0355-9FA3-63EE588D480D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5234200" y="2009445"/>
            <a:ext cx="2094900" cy="429000"/>
          </a:xfrm>
        </p:spPr>
        <p:txBody>
          <a:bodyPr/>
          <a:lstStyle/>
          <a:p>
            <a:r>
              <a:rPr lang="en-SG">
                <a:solidFill>
                  <a:schemeClr val="bg1"/>
                </a:solidFill>
              </a:rPr>
              <a:t>Professional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FC0B5BB-EA00-A1E1-C59F-F6AD5BDEE71C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SG">
                <a:solidFill>
                  <a:schemeClr val="bg1"/>
                </a:solidFill>
              </a:rPr>
              <a:t>Career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SG">
                <a:solidFill>
                  <a:schemeClr val="bg1"/>
                </a:solidFill>
              </a:rPr>
              <a:t>Why are you taking this  course?</a:t>
            </a:r>
          </a:p>
        </p:txBody>
      </p:sp>
      <p:sp>
        <p:nvSpPr>
          <p:cNvPr id="9" name="Subtitle 4">
            <a:extLst>
              <a:ext uri="{FF2B5EF4-FFF2-40B4-BE49-F238E27FC236}">
                <a16:creationId xmlns:a16="http://schemas.microsoft.com/office/drawing/2014/main" id="{6FB84673-49A9-3012-39CE-2A7CD5C3028C}"/>
              </a:ext>
            </a:extLst>
          </p:cNvPr>
          <p:cNvSpPr txBox="1">
            <a:spLocks/>
          </p:cNvSpPr>
          <p:nvPr/>
        </p:nvSpPr>
        <p:spPr>
          <a:xfrm>
            <a:off x="612600" y="1102150"/>
            <a:ext cx="7918800" cy="576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Open Sans"/>
              <a:buNone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  <a:defRPr sz="11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  <a:defRPr sz="11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  <a:defRPr sz="11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  <a:defRPr sz="11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  <a:defRPr sz="11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  <a:defRPr sz="11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  <a:defRPr sz="11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  <a:defRPr sz="11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114300" indent="0">
              <a:buClr>
                <a:schemeClr val="bg1"/>
              </a:buClr>
            </a:pPr>
            <a:r>
              <a:rPr lang="en-SG" sz="1200">
                <a:solidFill>
                  <a:schemeClr val="bg1"/>
                </a:solidFill>
              </a:rPr>
              <a:t>Go round the room to answer the below questions, answer the below questions in 30 seconds. So we have enough time to interact with everyone.</a:t>
            </a:r>
          </a:p>
        </p:txBody>
      </p:sp>
    </p:spTree>
    <p:extLst>
      <p:ext uri="{BB962C8B-B14F-4D97-AF65-F5344CB8AC3E}">
        <p14:creationId xmlns:p14="http://schemas.microsoft.com/office/powerpoint/2010/main" val="12431506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71"/>
          <p:cNvSpPr txBox="1">
            <a:spLocks noGrp="1"/>
          </p:cNvSpPr>
          <p:nvPr>
            <p:ph type="ctrTitle" idx="4294967295"/>
          </p:nvPr>
        </p:nvSpPr>
        <p:spPr>
          <a:xfrm>
            <a:off x="0" y="0"/>
            <a:ext cx="4926169" cy="1239837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bg1"/>
                </a:solidFill>
              </a:rPr>
              <a:t>Break for 5 Minutes</a:t>
            </a:r>
            <a:endParaRPr>
              <a:solidFill>
                <a:schemeClr val="bg1"/>
              </a:solidFill>
            </a:endParaRPr>
          </a:p>
        </p:txBody>
      </p:sp>
      <p:pic>
        <p:nvPicPr>
          <p:cNvPr id="2050" name="Picture 2" descr="Coffee break - Free food and restaurant icons">
            <a:extLst>
              <a:ext uri="{FF2B5EF4-FFF2-40B4-BE49-F238E27FC236}">
                <a16:creationId xmlns:a16="http://schemas.microsoft.com/office/drawing/2014/main" id="{931EB4B3-223A-0543-564E-E84B43D07F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866" y="637773"/>
            <a:ext cx="4404574" cy="4404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38692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71"/>
          <p:cNvSpPr txBox="1">
            <a:spLocks noGrp="1"/>
          </p:cNvSpPr>
          <p:nvPr>
            <p:ph type="title"/>
          </p:nvPr>
        </p:nvSpPr>
        <p:spPr>
          <a:xfrm>
            <a:off x="612600" y="1867650"/>
            <a:ext cx="7918800" cy="140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77"/>
          <p:cNvSpPr/>
          <p:nvPr/>
        </p:nvSpPr>
        <p:spPr>
          <a:xfrm>
            <a:off x="2647500" y="1667813"/>
            <a:ext cx="1814100" cy="2763861"/>
          </a:xfrm>
          <a:prstGeom prst="roundRect">
            <a:avLst>
              <a:gd name="adj" fmla="val 2358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77"/>
          <p:cNvSpPr/>
          <p:nvPr/>
        </p:nvSpPr>
        <p:spPr>
          <a:xfrm>
            <a:off x="612600" y="1667813"/>
            <a:ext cx="1814100" cy="2763861"/>
          </a:xfrm>
          <a:prstGeom prst="roundRect">
            <a:avLst>
              <a:gd name="adj" fmla="val 2358"/>
            </a:avLst>
          </a:prstGeom>
          <a:solidFill>
            <a:srgbClr val="B181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77"/>
          <p:cNvSpPr/>
          <p:nvPr/>
        </p:nvSpPr>
        <p:spPr>
          <a:xfrm>
            <a:off x="4682400" y="1667813"/>
            <a:ext cx="1814100" cy="2763861"/>
          </a:xfrm>
          <a:prstGeom prst="roundRect">
            <a:avLst>
              <a:gd name="adj" fmla="val 2358"/>
            </a:avLst>
          </a:prstGeom>
          <a:solidFill>
            <a:srgbClr val="6597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77"/>
          <p:cNvSpPr/>
          <p:nvPr/>
        </p:nvSpPr>
        <p:spPr>
          <a:xfrm>
            <a:off x="6717300" y="1667813"/>
            <a:ext cx="1814100" cy="2763861"/>
          </a:xfrm>
          <a:prstGeom prst="roundRect">
            <a:avLst>
              <a:gd name="adj" fmla="val 2358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77"/>
          <p:cNvSpPr txBox="1">
            <a:spLocks noGrp="1"/>
          </p:cNvSpPr>
          <p:nvPr>
            <p:ph type="title"/>
          </p:nvPr>
        </p:nvSpPr>
        <p:spPr>
          <a:xfrm>
            <a:off x="612600" y="546138"/>
            <a:ext cx="7918800" cy="429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Transfer Learning Image Classification Algorithms</a:t>
            </a:r>
            <a:endParaRPr/>
          </a:p>
        </p:txBody>
      </p:sp>
      <p:sp>
        <p:nvSpPr>
          <p:cNvPr id="510" name="Google Shape;510;p77"/>
          <p:cNvSpPr txBox="1">
            <a:spLocks noGrp="1"/>
          </p:cNvSpPr>
          <p:nvPr>
            <p:ph type="subTitle" idx="1"/>
          </p:nvPr>
        </p:nvSpPr>
        <p:spPr>
          <a:xfrm>
            <a:off x="848700" y="1888100"/>
            <a:ext cx="1341900" cy="42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spcAft>
                <a:spcPts val="1200"/>
              </a:spcAft>
            </a:pPr>
            <a:r>
              <a:rPr lang="en"/>
              <a:t>Model 1</a:t>
            </a:r>
            <a:endParaRPr/>
          </a:p>
        </p:txBody>
      </p:sp>
      <p:sp>
        <p:nvSpPr>
          <p:cNvPr id="511" name="Google Shape;511;p77"/>
          <p:cNvSpPr txBox="1">
            <a:spLocks noGrp="1"/>
          </p:cNvSpPr>
          <p:nvPr>
            <p:ph type="subTitle" idx="2"/>
          </p:nvPr>
        </p:nvSpPr>
        <p:spPr>
          <a:xfrm>
            <a:off x="848700" y="2457650"/>
            <a:ext cx="1341900" cy="15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28600" lvl="0" indent="-1714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SG" dirty="0"/>
              <a:t>RESNET</a:t>
            </a:r>
          </a:p>
          <a:p>
            <a:pPr marL="228600" indent="-171450">
              <a:buFont typeface="Open Sans"/>
              <a:buChar char="●"/>
            </a:pPr>
            <a:r>
              <a:rPr lang="en-SG"/>
              <a:t>Pros </a:t>
            </a:r>
          </a:p>
          <a:p>
            <a:pPr marL="228600" lvl="0" indent="-1714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SG" dirty="0"/>
              <a:t>Cons</a:t>
            </a:r>
          </a:p>
          <a:p>
            <a:pPr marL="228600" lvl="0" indent="-1714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SG" dirty="0"/>
              <a:t>High level structure of the algorithm</a:t>
            </a:r>
            <a:endParaRPr dirty="0"/>
          </a:p>
        </p:txBody>
      </p:sp>
      <p:sp>
        <p:nvSpPr>
          <p:cNvPr id="512" name="Google Shape;512;p77"/>
          <p:cNvSpPr txBox="1">
            <a:spLocks noGrp="1"/>
          </p:cNvSpPr>
          <p:nvPr>
            <p:ph type="subTitle" idx="3"/>
          </p:nvPr>
        </p:nvSpPr>
        <p:spPr>
          <a:xfrm>
            <a:off x="2883600" y="1888100"/>
            <a:ext cx="1341900" cy="42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SG"/>
              <a:t>Model 2</a:t>
            </a:r>
            <a:endParaRPr/>
          </a:p>
        </p:txBody>
      </p:sp>
      <p:sp>
        <p:nvSpPr>
          <p:cNvPr id="513" name="Google Shape;513;p77"/>
          <p:cNvSpPr txBox="1">
            <a:spLocks noGrp="1"/>
          </p:cNvSpPr>
          <p:nvPr>
            <p:ph type="subTitle" idx="4"/>
          </p:nvPr>
        </p:nvSpPr>
        <p:spPr>
          <a:xfrm>
            <a:off x="2883600" y="2457650"/>
            <a:ext cx="1341900" cy="15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28600" lvl="0" indent="-1714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US" err="1"/>
              <a:t>DensNet</a:t>
            </a:r>
            <a:endParaRPr lang="en-US"/>
          </a:p>
          <a:p>
            <a:pPr marL="228600" lvl="0" indent="-1714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US"/>
              <a:t>Pros </a:t>
            </a:r>
          </a:p>
          <a:p>
            <a:pPr marL="228600" lvl="0" indent="-1714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US"/>
              <a:t>Cons</a:t>
            </a:r>
          </a:p>
          <a:p>
            <a:pPr marL="228600" lvl="0" indent="-1714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US"/>
              <a:t>High level structure </a:t>
            </a:r>
            <a:r>
              <a:rPr lang="en-SG"/>
              <a:t>of the algorithm</a:t>
            </a:r>
            <a:endParaRPr lang="en-US"/>
          </a:p>
        </p:txBody>
      </p:sp>
      <p:sp>
        <p:nvSpPr>
          <p:cNvPr id="514" name="Google Shape;514;p77"/>
          <p:cNvSpPr txBox="1">
            <a:spLocks noGrp="1"/>
          </p:cNvSpPr>
          <p:nvPr>
            <p:ph type="subTitle" idx="5"/>
          </p:nvPr>
        </p:nvSpPr>
        <p:spPr>
          <a:xfrm>
            <a:off x="4918500" y="1888100"/>
            <a:ext cx="1341900" cy="42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/>
              <a:t>Model 3</a:t>
            </a:r>
          </a:p>
        </p:txBody>
      </p:sp>
      <p:sp>
        <p:nvSpPr>
          <p:cNvPr id="515" name="Google Shape;515;p77"/>
          <p:cNvSpPr txBox="1">
            <a:spLocks noGrp="1"/>
          </p:cNvSpPr>
          <p:nvPr>
            <p:ph type="subTitle" idx="6"/>
          </p:nvPr>
        </p:nvSpPr>
        <p:spPr>
          <a:xfrm>
            <a:off x="4918500" y="2457650"/>
            <a:ext cx="1341900" cy="15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28600" lvl="0" indent="-1714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US"/>
              <a:t>VGG </a:t>
            </a:r>
          </a:p>
          <a:p>
            <a:pPr marL="228600" lvl="0" indent="-1714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US"/>
              <a:t>Pros </a:t>
            </a:r>
          </a:p>
          <a:p>
            <a:pPr marL="228600" lvl="0" indent="-1714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US"/>
              <a:t>Cons</a:t>
            </a:r>
          </a:p>
          <a:p>
            <a:pPr marL="228600" lvl="0" indent="-1714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US"/>
              <a:t>High level structure </a:t>
            </a:r>
            <a:r>
              <a:rPr lang="en-SG"/>
              <a:t>of the algorithm</a:t>
            </a:r>
            <a:endParaRPr lang="en-US"/>
          </a:p>
        </p:txBody>
      </p:sp>
      <p:sp>
        <p:nvSpPr>
          <p:cNvPr id="516" name="Google Shape;516;p77"/>
          <p:cNvSpPr txBox="1">
            <a:spLocks noGrp="1"/>
          </p:cNvSpPr>
          <p:nvPr>
            <p:ph type="subTitle" idx="7"/>
          </p:nvPr>
        </p:nvSpPr>
        <p:spPr>
          <a:xfrm>
            <a:off x="6953400" y="1888100"/>
            <a:ext cx="1341900" cy="42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/>
              <a:t>Model 4</a:t>
            </a:r>
          </a:p>
        </p:txBody>
      </p:sp>
      <p:sp>
        <p:nvSpPr>
          <p:cNvPr id="517" name="Google Shape;517;p77"/>
          <p:cNvSpPr txBox="1">
            <a:spLocks noGrp="1"/>
          </p:cNvSpPr>
          <p:nvPr>
            <p:ph type="subTitle" idx="8"/>
          </p:nvPr>
        </p:nvSpPr>
        <p:spPr>
          <a:xfrm>
            <a:off x="6953400" y="2457650"/>
            <a:ext cx="1341900" cy="15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28600" lvl="0" indent="-1714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US"/>
              <a:t>Inception</a:t>
            </a:r>
          </a:p>
          <a:p>
            <a:pPr marL="228600" lvl="0" indent="-1714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US"/>
              <a:t>Pros </a:t>
            </a:r>
          </a:p>
          <a:p>
            <a:pPr marL="228600" lvl="0" indent="-1714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US"/>
              <a:t>Cons</a:t>
            </a:r>
          </a:p>
          <a:p>
            <a:pPr marL="228600" lvl="0" indent="-1714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US"/>
              <a:t>High level structure </a:t>
            </a:r>
            <a:r>
              <a:rPr lang="en-SG"/>
              <a:t>of the algorithm</a:t>
            </a:r>
            <a:endParaRPr lang="en-US"/>
          </a:p>
        </p:txBody>
      </p:sp>
      <p:sp>
        <p:nvSpPr>
          <p:cNvPr id="2" name="Subtitle 4">
            <a:extLst>
              <a:ext uri="{FF2B5EF4-FFF2-40B4-BE49-F238E27FC236}">
                <a16:creationId xmlns:a16="http://schemas.microsoft.com/office/drawing/2014/main" id="{0CB2C45A-42E4-956F-185B-28B23924B484}"/>
              </a:ext>
            </a:extLst>
          </p:cNvPr>
          <p:cNvSpPr txBox="1">
            <a:spLocks/>
          </p:cNvSpPr>
          <p:nvPr/>
        </p:nvSpPr>
        <p:spPr>
          <a:xfrm>
            <a:off x="612600" y="1102150"/>
            <a:ext cx="7918800" cy="576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Open Sans"/>
              <a:buNone/>
              <a:defRPr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  <a:defRPr sz="11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  <a:defRPr sz="11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  <a:defRPr sz="11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  <a:defRPr sz="11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  <a:defRPr sz="11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  <a:defRPr sz="11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  <a:defRPr sz="11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  <a:defRPr sz="11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114300" indent="0">
              <a:buClr>
                <a:schemeClr val="bg1"/>
              </a:buClr>
            </a:pPr>
            <a:r>
              <a:rPr lang="en-SG" sz="1200">
                <a:solidFill>
                  <a:schemeClr val="tx1"/>
                </a:solidFill>
              </a:rPr>
              <a:t>I will split the everyone into 4 groups and each group have to answer the below questions: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71"/>
          <p:cNvSpPr txBox="1">
            <a:spLocks noGrp="1"/>
          </p:cNvSpPr>
          <p:nvPr>
            <p:ph type="title"/>
          </p:nvPr>
        </p:nvSpPr>
        <p:spPr>
          <a:xfrm>
            <a:off x="612600" y="1867650"/>
            <a:ext cx="7918800" cy="140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Guide lines &amp; tips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447919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9948" y="309194"/>
            <a:ext cx="28841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40">
                <a:solidFill>
                  <a:srgbClr val="0A0A0A"/>
                </a:solidFill>
              </a:rPr>
              <a:t>Guide</a:t>
            </a:r>
            <a:r>
              <a:rPr sz="2800" spc="100">
                <a:solidFill>
                  <a:srgbClr val="0A0A0A"/>
                </a:solidFill>
              </a:rPr>
              <a:t> </a:t>
            </a:r>
            <a:r>
              <a:rPr sz="2800" spc="90">
                <a:solidFill>
                  <a:srgbClr val="0A0A0A"/>
                </a:solidFill>
              </a:rPr>
              <a:t>lines</a:t>
            </a:r>
            <a:r>
              <a:rPr sz="2800" spc="95">
                <a:solidFill>
                  <a:srgbClr val="0A0A0A"/>
                </a:solidFill>
              </a:rPr>
              <a:t> </a:t>
            </a:r>
            <a:r>
              <a:rPr sz="2800" spc="75">
                <a:solidFill>
                  <a:srgbClr val="0A0A0A"/>
                </a:solidFill>
              </a:rPr>
              <a:t>&amp;</a:t>
            </a:r>
            <a:r>
              <a:rPr sz="2800" spc="100">
                <a:solidFill>
                  <a:srgbClr val="0A0A0A"/>
                </a:solidFill>
              </a:rPr>
              <a:t> </a:t>
            </a:r>
            <a:r>
              <a:rPr sz="2800" spc="90">
                <a:solidFill>
                  <a:srgbClr val="0A0A0A"/>
                </a:solidFill>
              </a:rPr>
              <a:t>Tips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7095870" y="4764555"/>
            <a:ext cx="1787525" cy="13779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650" b="1" spc="-45">
                <a:solidFill>
                  <a:srgbClr val="0A0A0A"/>
                </a:solidFill>
                <a:latin typeface="Lucida Sans"/>
                <a:cs typeface="Lucida Sans"/>
              </a:rPr>
              <a:t>RESTRICTED.</a:t>
            </a:r>
            <a:r>
              <a:rPr sz="650" b="1" spc="-25">
                <a:solidFill>
                  <a:srgbClr val="0A0A0A"/>
                </a:solidFill>
                <a:latin typeface="Lucida Sans"/>
                <a:cs typeface="Lucida Sans"/>
              </a:rPr>
              <a:t> </a:t>
            </a:r>
            <a:r>
              <a:rPr sz="650" b="1" spc="-35">
                <a:solidFill>
                  <a:srgbClr val="0A0A0A"/>
                </a:solidFill>
                <a:latin typeface="Lucida Sans"/>
                <a:cs typeface="Lucida Sans"/>
              </a:rPr>
              <a:t>CONFIDENTIAL.</a:t>
            </a:r>
            <a:r>
              <a:rPr sz="650" b="1">
                <a:solidFill>
                  <a:srgbClr val="0A0A0A"/>
                </a:solidFill>
                <a:latin typeface="Lucida Sans"/>
                <a:cs typeface="Lucida Sans"/>
              </a:rPr>
              <a:t> </a:t>
            </a:r>
            <a:r>
              <a:rPr sz="650" b="1" spc="-35">
                <a:solidFill>
                  <a:srgbClr val="0A0A0A"/>
                </a:solidFill>
                <a:latin typeface="Lucida Sans"/>
                <a:cs typeface="Lucida Sans"/>
              </a:rPr>
              <a:t>DO</a:t>
            </a:r>
            <a:r>
              <a:rPr sz="650" b="1" spc="-5">
                <a:solidFill>
                  <a:srgbClr val="0A0A0A"/>
                </a:solidFill>
                <a:latin typeface="Lucida Sans"/>
                <a:cs typeface="Lucida Sans"/>
              </a:rPr>
              <a:t> </a:t>
            </a:r>
            <a:r>
              <a:rPr sz="650" b="1" spc="-40">
                <a:solidFill>
                  <a:srgbClr val="0A0A0A"/>
                </a:solidFill>
                <a:latin typeface="Lucida Sans"/>
                <a:cs typeface="Lucida Sans"/>
              </a:rPr>
              <a:t>NOT</a:t>
            </a:r>
            <a:r>
              <a:rPr sz="650" b="1" spc="-5">
                <a:solidFill>
                  <a:srgbClr val="0A0A0A"/>
                </a:solidFill>
                <a:latin typeface="Lucida Sans"/>
                <a:cs typeface="Lucida Sans"/>
              </a:rPr>
              <a:t> </a:t>
            </a:r>
            <a:r>
              <a:rPr sz="650" b="1" spc="-10">
                <a:solidFill>
                  <a:srgbClr val="0A0A0A"/>
                </a:solidFill>
                <a:latin typeface="Lucida Sans"/>
                <a:cs typeface="Lucida Sans"/>
              </a:rPr>
              <a:t>SHARE</a:t>
            </a:r>
            <a:endParaRPr sz="650">
              <a:latin typeface="Lucida Sans"/>
              <a:cs typeface="Lucida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3326" y="946759"/>
            <a:ext cx="5894705" cy="3426460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  <a:tabLst>
                <a:tab pos="329565" algn="l"/>
              </a:tabLst>
            </a:pPr>
            <a:r>
              <a:rPr sz="1400" spc="-50">
                <a:solidFill>
                  <a:srgbClr val="1F15FF"/>
                </a:solidFill>
                <a:latin typeface="Arial"/>
                <a:cs typeface="Arial"/>
              </a:rPr>
              <a:t>●</a:t>
            </a:r>
            <a:r>
              <a:rPr sz="1400">
                <a:solidFill>
                  <a:srgbClr val="1F15FF"/>
                </a:solidFill>
                <a:latin typeface="Arial"/>
                <a:cs typeface="Arial"/>
              </a:rPr>
              <a:t>	</a:t>
            </a:r>
            <a:r>
              <a:rPr sz="1400" spc="-20">
                <a:solidFill>
                  <a:srgbClr val="0A0A0A"/>
                </a:solidFill>
                <a:latin typeface="Lucida Sans"/>
                <a:cs typeface="Lucida Sans"/>
              </a:rPr>
              <a:t>Guide</a:t>
            </a:r>
            <a:r>
              <a:rPr sz="1400" spc="-80">
                <a:solidFill>
                  <a:srgbClr val="0A0A0A"/>
                </a:solidFill>
                <a:latin typeface="Lucida Sans"/>
                <a:cs typeface="Lucida Sans"/>
              </a:rPr>
              <a:t> </a:t>
            </a:r>
            <a:r>
              <a:rPr sz="1400" spc="-10">
                <a:solidFill>
                  <a:srgbClr val="0A0A0A"/>
                </a:solidFill>
                <a:latin typeface="Lucida Sans"/>
                <a:cs typeface="Lucida Sans"/>
              </a:rPr>
              <a:t>lines:</a:t>
            </a:r>
            <a:endParaRPr sz="1400">
              <a:latin typeface="Lucida Sans"/>
              <a:cs typeface="Lucida Sans"/>
            </a:endParaRPr>
          </a:p>
          <a:p>
            <a:pPr marL="469900">
              <a:lnSpc>
                <a:spcPct val="100000"/>
              </a:lnSpc>
              <a:spcBef>
                <a:spcPts val="1240"/>
              </a:spcBef>
              <a:tabLst>
                <a:tab pos="786765" algn="l"/>
              </a:tabLst>
            </a:pPr>
            <a:r>
              <a:rPr sz="1400" spc="-50">
                <a:solidFill>
                  <a:srgbClr val="1F15FF"/>
                </a:solidFill>
                <a:latin typeface="Arial"/>
                <a:cs typeface="Arial"/>
              </a:rPr>
              <a:t>●</a:t>
            </a:r>
            <a:r>
              <a:rPr sz="1400">
                <a:solidFill>
                  <a:srgbClr val="1F15FF"/>
                </a:solidFill>
                <a:latin typeface="Arial"/>
                <a:cs typeface="Arial"/>
              </a:rPr>
              <a:t>	</a:t>
            </a:r>
            <a:r>
              <a:rPr sz="1000" spc="-10">
                <a:solidFill>
                  <a:srgbClr val="0A0A0A"/>
                </a:solidFill>
                <a:latin typeface="Lucida Sans"/>
                <a:cs typeface="Lucida Sans"/>
              </a:rPr>
              <a:t>Please</a:t>
            </a:r>
            <a:r>
              <a:rPr sz="1000" spc="-45">
                <a:solidFill>
                  <a:srgbClr val="0A0A0A"/>
                </a:solidFill>
                <a:latin typeface="Lucida Sans"/>
                <a:cs typeface="Lucida Sans"/>
              </a:rPr>
              <a:t> </a:t>
            </a:r>
            <a:r>
              <a:rPr sz="1000" spc="-20">
                <a:solidFill>
                  <a:srgbClr val="0A0A0A"/>
                </a:solidFill>
                <a:latin typeface="Lucida Sans"/>
                <a:cs typeface="Lucida Sans"/>
              </a:rPr>
              <a:t>mute</a:t>
            </a:r>
            <a:r>
              <a:rPr sz="1000" spc="-25">
                <a:solidFill>
                  <a:srgbClr val="0A0A0A"/>
                </a:solidFill>
                <a:latin typeface="Lucida Sans"/>
                <a:cs typeface="Lucida Sans"/>
              </a:rPr>
              <a:t> yourself</a:t>
            </a:r>
            <a:r>
              <a:rPr sz="1000" spc="-50">
                <a:solidFill>
                  <a:srgbClr val="0A0A0A"/>
                </a:solidFill>
                <a:latin typeface="Lucida Sans"/>
                <a:cs typeface="Lucida Sans"/>
              </a:rPr>
              <a:t> </a:t>
            </a:r>
            <a:r>
              <a:rPr sz="1000" spc="-35">
                <a:solidFill>
                  <a:srgbClr val="0A0A0A"/>
                </a:solidFill>
                <a:latin typeface="Lucida Sans"/>
                <a:cs typeface="Lucida Sans"/>
              </a:rPr>
              <a:t>untill </a:t>
            </a:r>
            <a:r>
              <a:rPr sz="1000" spc="-20">
                <a:solidFill>
                  <a:srgbClr val="0A0A0A"/>
                </a:solidFill>
                <a:latin typeface="Lucida Sans"/>
                <a:cs typeface="Lucida Sans"/>
              </a:rPr>
              <a:t>you</a:t>
            </a:r>
            <a:r>
              <a:rPr sz="1000" spc="-35">
                <a:solidFill>
                  <a:srgbClr val="0A0A0A"/>
                </a:solidFill>
                <a:latin typeface="Lucida Sans"/>
                <a:cs typeface="Lucida Sans"/>
              </a:rPr>
              <a:t> </a:t>
            </a:r>
            <a:r>
              <a:rPr sz="1000" spc="-10">
                <a:solidFill>
                  <a:srgbClr val="0A0A0A"/>
                </a:solidFill>
                <a:latin typeface="Lucida Sans"/>
                <a:cs typeface="Lucida Sans"/>
              </a:rPr>
              <a:t>have</a:t>
            </a:r>
            <a:r>
              <a:rPr sz="1000" spc="-40">
                <a:solidFill>
                  <a:srgbClr val="0A0A0A"/>
                </a:solidFill>
                <a:latin typeface="Lucida Sans"/>
                <a:cs typeface="Lucida Sans"/>
              </a:rPr>
              <a:t> </a:t>
            </a:r>
            <a:r>
              <a:rPr sz="1000" spc="-30">
                <a:solidFill>
                  <a:srgbClr val="0A0A0A"/>
                </a:solidFill>
                <a:latin typeface="Lucida Sans"/>
                <a:cs typeface="Lucida Sans"/>
              </a:rPr>
              <a:t>something</a:t>
            </a:r>
            <a:r>
              <a:rPr sz="1000" spc="-40">
                <a:solidFill>
                  <a:srgbClr val="0A0A0A"/>
                </a:solidFill>
                <a:latin typeface="Lucida Sans"/>
                <a:cs typeface="Lucida Sans"/>
              </a:rPr>
              <a:t> </a:t>
            </a:r>
            <a:r>
              <a:rPr sz="1000" spc="-30">
                <a:solidFill>
                  <a:srgbClr val="0A0A0A"/>
                </a:solidFill>
                <a:latin typeface="Lucida Sans"/>
                <a:cs typeface="Lucida Sans"/>
              </a:rPr>
              <a:t>to </a:t>
            </a:r>
            <a:r>
              <a:rPr sz="1000" spc="-25">
                <a:solidFill>
                  <a:srgbClr val="0A0A0A"/>
                </a:solidFill>
                <a:latin typeface="Lucida Sans"/>
                <a:cs typeface="Lucida Sans"/>
              </a:rPr>
              <a:t>say</a:t>
            </a:r>
            <a:endParaRPr sz="1000">
              <a:latin typeface="Lucida Sans"/>
              <a:cs typeface="Lucida Sans"/>
            </a:endParaRPr>
          </a:p>
          <a:p>
            <a:pPr marL="469900">
              <a:lnSpc>
                <a:spcPct val="100000"/>
              </a:lnSpc>
              <a:spcBef>
                <a:spcPts val="1175"/>
              </a:spcBef>
              <a:tabLst>
                <a:tab pos="786765" algn="l"/>
              </a:tabLst>
            </a:pPr>
            <a:r>
              <a:rPr sz="1400" spc="-50">
                <a:solidFill>
                  <a:srgbClr val="1F15FF"/>
                </a:solidFill>
                <a:latin typeface="Arial"/>
                <a:cs typeface="Arial"/>
              </a:rPr>
              <a:t>●</a:t>
            </a:r>
            <a:r>
              <a:rPr sz="1400">
                <a:solidFill>
                  <a:srgbClr val="1F15FF"/>
                </a:solidFill>
                <a:latin typeface="Arial"/>
                <a:cs typeface="Arial"/>
              </a:rPr>
              <a:t>	</a:t>
            </a:r>
            <a:r>
              <a:rPr sz="1000" spc="-55">
                <a:solidFill>
                  <a:srgbClr val="0A0A0A"/>
                </a:solidFill>
                <a:latin typeface="Lucida Sans"/>
                <a:cs typeface="Lucida Sans"/>
              </a:rPr>
              <a:t>Asking</a:t>
            </a:r>
            <a:r>
              <a:rPr sz="1000" spc="-30">
                <a:solidFill>
                  <a:srgbClr val="0A0A0A"/>
                </a:solidFill>
                <a:latin typeface="Lucida Sans"/>
                <a:cs typeface="Lucida Sans"/>
              </a:rPr>
              <a:t> </a:t>
            </a:r>
            <a:r>
              <a:rPr sz="1000" spc="-10">
                <a:solidFill>
                  <a:srgbClr val="0A0A0A"/>
                </a:solidFill>
                <a:latin typeface="Lucida Sans"/>
                <a:cs typeface="Lucida Sans"/>
              </a:rPr>
              <a:t>questions:</a:t>
            </a:r>
            <a:endParaRPr sz="1000">
              <a:latin typeface="Lucida Sans"/>
              <a:cs typeface="Lucida Sans"/>
            </a:endParaRPr>
          </a:p>
          <a:p>
            <a:pPr marL="926465">
              <a:lnSpc>
                <a:spcPct val="100000"/>
              </a:lnSpc>
              <a:spcBef>
                <a:spcPts val="1185"/>
              </a:spcBef>
              <a:tabLst>
                <a:tab pos="1243965" algn="l"/>
              </a:tabLst>
            </a:pPr>
            <a:r>
              <a:rPr sz="1400" spc="-50">
                <a:solidFill>
                  <a:srgbClr val="1F15FF"/>
                </a:solidFill>
                <a:latin typeface="Arial"/>
                <a:cs typeface="Arial"/>
              </a:rPr>
              <a:t>●</a:t>
            </a:r>
            <a:r>
              <a:rPr sz="1400">
                <a:solidFill>
                  <a:srgbClr val="1F15FF"/>
                </a:solidFill>
                <a:latin typeface="Arial"/>
                <a:cs typeface="Arial"/>
              </a:rPr>
              <a:t>	</a:t>
            </a:r>
            <a:r>
              <a:rPr sz="1000" spc="-25">
                <a:solidFill>
                  <a:srgbClr val="0A0A0A"/>
                </a:solidFill>
                <a:latin typeface="Lucida Sans"/>
                <a:cs typeface="Lucida Sans"/>
              </a:rPr>
              <a:t>Raise</a:t>
            </a:r>
            <a:r>
              <a:rPr sz="1000" spc="-50">
                <a:solidFill>
                  <a:srgbClr val="0A0A0A"/>
                </a:solidFill>
                <a:latin typeface="Lucida Sans"/>
                <a:cs typeface="Lucida Sans"/>
              </a:rPr>
              <a:t> </a:t>
            </a:r>
            <a:r>
              <a:rPr sz="1000" spc="-10">
                <a:solidFill>
                  <a:srgbClr val="0A0A0A"/>
                </a:solidFill>
                <a:latin typeface="Lucida Sans"/>
                <a:cs typeface="Lucida Sans"/>
              </a:rPr>
              <a:t>hand</a:t>
            </a:r>
            <a:r>
              <a:rPr sz="1000" spc="-40">
                <a:solidFill>
                  <a:srgbClr val="0A0A0A"/>
                </a:solidFill>
                <a:latin typeface="Lucida Sans"/>
                <a:cs typeface="Lucida Sans"/>
              </a:rPr>
              <a:t> </a:t>
            </a:r>
            <a:r>
              <a:rPr sz="1000" spc="-35">
                <a:solidFill>
                  <a:srgbClr val="0A0A0A"/>
                </a:solidFill>
                <a:latin typeface="Lucida Sans"/>
                <a:cs typeface="Lucida Sans"/>
              </a:rPr>
              <a:t>(if</a:t>
            </a:r>
            <a:r>
              <a:rPr sz="1000" spc="-45">
                <a:solidFill>
                  <a:srgbClr val="0A0A0A"/>
                </a:solidFill>
                <a:latin typeface="Lucida Sans"/>
                <a:cs typeface="Lucida Sans"/>
              </a:rPr>
              <a:t> </a:t>
            </a:r>
            <a:r>
              <a:rPr sz="1000" spc="-20">
                <a:solidFill>
                  <a:srgbClr val="0A0A0A"/>
                </a:solidFill>
                <a:latin typeface="Lucida Sans"/>
                <a:cs typeface="Lucida Sans"/>
              </a:rPr>
              <a:t>you</a:t>
            </a:r>
            <a:r>
              <a:rPr sz="1000" spc="-55">
                <a:solidFill>
                  <a:srgbClr val="0A0A0A"/>
                </a:solidFill>
                <a:latin typeface="Lucida Sans"/>
                <a:cs typeface="Lucida Sans"/>
              </a:rPr>
              <a:t> </a:t>
            </a:r>
            <a:r>
              <a:rPr sz="1000" spc="-10">
                <a:solidFill>
                  <a:srgbClr val="0A0A0A"/>
                </a:solidFill>
                <a:latin typeface="Lucida Sans"/>
                <a:cs typeface="Lucida Sans"/>
              </a:rPr>
              <a:t>have</a:t>
            </a:r>
            <a:r>
              <a:rPr sz="1000" spc="-35">
                <a:solidFill>
                  <a:srgbClr val="0A0A0A"/>
                </a:solidFill>
                <a:latin typeface="Lucida Sans"/>
                <a:cs typeface="Lucida Sans"/>
              </a:rPr>
              <a:t> </a:t>
            </a:r>
            <a:r>
              <a:rPr sz="1000" spc="-20">
                <a:solidFill>
                  <a:srgbClr val="0A0A0A"/>
                </a:solidFill>
                <a:latin typeface="Lucida Sans"/>
                <a:cs typeface="Lucida Sans"/>
              </a:rPr>
              <a:t>any</a:t>
            </a:r>
            <a:r>
              <a:rPr sz="1000" spc="-50">
                <a:solidFill>
                  <a:srgbClr val="0A0A0A"/>
                </a:solidFill>
                <a:latin typeface="Lucida Sans"/>
                <a:cs typeface="Lucida Sans"/>
              </a:rPr>
              <a:t> </a:t>
            </a:r>
            <a:r>
              <a:rPr sz="1000" spc="-25">
                <a:solidFill>
                  <a:srgbClr val="0A0A0A"/>
                </a:solidFill>
                <a:latin typeface="Lucida Sans"/>
                <a:cs typeface="Lucida Sans"/>
              </a:rPr>
              <a:t>question</a:t>
            </a:r>
            <a:r>
              <a:rPr sz="1000" spc="-55">
                <a:solidFill>
                  <a:srgbClr val="0A0A0A"/>
                </a:solidFill>
                <a:latin typeface="Lucida Sans"/>
                <a:cs typeface="Lucida Sans"/>
              </a:rPr>
              <a:t> </a:t>
            </a:r>
            <a:r>
              <a:rPr sz="1000" spc="-20">
                <a:solidFill>
                  <a:srgbClr val="0A0A0A"/>
                </a:solidFill>
                <a:latin typeface="Lucida Sans"/>
                <a:cs typeface="Lucida Sans"/>
              </a:rPr>
              <a:t>while</a:t>
            </a:r>
            <a:r>
              <a:rPr sz="1000" spc="-35">
                <a:solidFill>
                  <a:srgbClr val="0A0A0A"/>
                </a:solidFill>
                <a:latin typeface="Lucida Sans"/>
                <a:cs typeface="Lucida Sans"/>
              </a:rPr>
              <a:t> </a:t>
            </a:r>
            <a:r>
              <a:rPr sz="1000" spc="-20">
                <a:solidFill>
                  <a:srgbClr val="0A0A0A"/>
                </a:solidFill>
                <a:latin typeface="Lucida Sans"/>
                <a:cs typeface="Lucida Sans"/>
              </a:rPr>
              <a:t>I'm</a:t>
            </a:r>
            <a:r>
              <a:rPr sz="1000" spc="-45">
                <a:solidFill>
                  <a:srgbClr val="0A0A0A"/>
                </a:solidFill>
                <a:latin typeface="Lucida Sans"/>
                <a:cs typeface="Lucida Sans"/>
              </a:rPr>
              <a:t> </a:t>
            </a:r>
            <a:r>
              <a:rPr sz="1000" spc="-10">
                <a:solidFill>
                  <a:srgbClr val="0A0A0A"/>
                </a:solidFill>
                <a:latin typeface="Lucida Sans"/>
                <a:cs typeface="Lucida Sans"/>
              </a:rPr>
              <a:t>presenting)</a:t>
            </a:r>
            <a:endParaRPr sz="1000">
              <a:latin typeface="Lucida Sans"/>
              <a:cs typeface="Lucida Sans"/>
            </a:endParaRPr>
          </a:p>
          <a:p>
            <a:pPr marL="926465">
              <a:lnSpc>
                <a:spcPct val="100000"/>
              </a:lnSpc>
              <a:spcBef>
                <a:spcPts val="1180"/>
              </a:spcBef>
              <a:tabLst>
                <a:tab pos="1243965" algn="l"/>
              </a:tabLst>
            </a:pPr>
            <a:r>
              <a:rPr sz="1400" spc="-50">
                <a:solidFill>
                  <a:srgbClr val="1F15FF"/>
                </a:solidFill>
                <a:latin typeface="Arial"/>
                <a:cs typeface="Arial"/>
              </a:rPr>
              <a:t>●</a:t>
            </a:r>
            <a:r>
              <a:rPr sz="1400">
                <a:solidFill>
                  <a:srgbClr val="1F15FF"/>
                </a:solidFill>
                <a:latin typeface="Arial"/>
                <a:cs typeface="Arial"/>
              </a:rPr>
              <a:t>	</a:t>
            </a:r>
            <a:r>
              <a:rPr sz="1000" spc="-25">
                <a:solidFill>
                  <a:srgbClr val="0A0A0A"/>
                </a:solidFill>
                <a:latin typeface="Lucida Sans"/>
                <a:cs typeface="Lucida Sans"/>
              </a:rPr>
              <a:t>Questions</a:t>
            </a:r>
            <a:r>
              <a:rPr sz="1000" spc="-35">
                <a:solidFill>
                  <a:srgbClr val="0A0A0A"/>
                </a:solidFill>
                <a:latin typeface="Lucida Sans"/>
                <a:cs typeface="Lucida Sans"/>
              </a:rPr>
              <a:t> </a:t>
            </a:r>
            <a:r>
              <a:rPr sz="1000" spc="-20">
                <a:solidFill>
                  <a:srgbClr val="0A0A0A"/>
                </a:solidFill>
                <a:latin typeface="Lucida Sans"/>
                <a:cs typeface="Lucida Sans"/>
              </a:rPr>
              <a:t>window</a:t>
            </a:r>
            <a:r>
              <a:rPr sz="1000" spc="-30">
                <a:solidFill>
                  <a:srgbClr val="0A0A0A"/>
                </a:solidFill>
                <a:latin typeface="Lucida Sans"/>
                <a:cs typeface="Lucida Sans"/>
              </a:rPr>
              <a:t> </a:t>
            </a:r>
            <a:r>
              <a:rPr sz="1000" spc="-20">
                <a:solidFill>
                  <a:srgbClr val="0A0A0A"/>
                </a:solidFill>
                <a:latin typeface="Lucida Sans"/>
                <a:cs typeface="Lucida Sans"/>
              </a:rPr>
              <a:t>(after</a:t>
            </a:r>
            <a:r>
              <a:rPr sz="1000" spc="-25">
                <a:solidFill>
                  <a:srgbClr val="0A0A0A"/>
                </a:solidFill>
                <a:latin typeface="Lucida Sans"/>
                <a:cs typeface="Lucida Sans"/>
              </a:rPr>
              <a:t> </a:t>
            </a:r>
            <a:r>
              <a:rPr sz="1000" spc="-10">
                <a:solidFill>
                  <a:srgbClr val="0A0A0A"/>
                </a:solidFill>
                <a:latin typeface="Lucida Sans"/>
                <a:cs typeface="Lucida Sans"/>
              </a:rPr>
              <a:t>every</a:t>
            </a:r>
            <a:r>
              <a:rPr sz="1000" spc="-35">
                <a:solidFill>
                  <a:srgbClr val="0A0A0A"/>
                </a:solidFill>
                <a:latin typeface="Lucida Sans"/>
                <a:cs typeface="Lucida Sans"/>
              </a:rPr>
              <a:t> </a:t>
            </a:r>
            <a:r>
              <a:rPr sz="1000" spc="-10">
                <a:solidFill>
                  <a:srgbClr val="0A0A0A"/>
                </a:solidFill>
                <a:latin typeface="Lucida Sans"/>
                <a:cs typeface="Lucida Sans"/>
              </a:rPr>
              <a:t>section)</a:t>
            </a:r>
            <a:endParaRPr sz="1000">
              <a:latin typeface="Lucida Sans"/>
              <a:cs typeface="Lucida Sans"/>
            </a:endParaRPr>
          </a:p>
          <a:p>
            <a:pPr marL="926465">
              <a:lnSpc>
                <a:spcPct val="100000"/>
              </a:lnSpc>
              <a:spcBef>
                <a:spcPts val="1175"/>
              </a:spcBef>
              <a:tabLst>
                <a:tab pos="1243965" algn="l"/>
              </a:tabLst>
            </a:pPr>
            <a:r>
              <a:rPr sz="1400" spc="-50">
                <a:solidFill>
                  <a:srgbClr val="1F15FF"/>
                </a:solidFill>
                <a:latin typeface="Arial"/>
                <a:cs typeface="Arial"/>
              </a:rPr>
              <a:t>●</a:t>
            </a:r>
            <a:r>
              <a:rPr sz="1400">
                <a:solidFill>
                  <a:srgbClr val="1F15FF"/>
                </a:solidFill>
                <a:latin typeface="Arial"/>
                <a:cs typeface="Arial"/>
              </a:rPr>
              <a:t>	</a:t>
            </a:r>
            <a:r>
              <a:rPr sz="1000">
                <a:solidFill>
                  <a:srgbClr val="0A0A0A"/>
                </a:solidFill>
                <a:latin typeface="Lucida Sans"/>
                <a:cs typeface="Lucida Sans"/>
              </a:rPr>
              <a:t>Q</a:t>
            </a:r>
            <a:r>
              <a:rPr sz="1000" spc="-50">
                <a:solidFill>
                  <a:srgbClr val="0A0A0A"/>
                </a:solidFill>
                <a:latin typeface="Lucida Sans"/>
                <a:cs typeface="Lucida Sans"/>
              </a:rPr>
              <a:t> </a:t>
            </a:r>
            <a:r>
              <a:rPr sz="1000">
                <a:solidFill>
                  <a:srgbClr val="0A0A0A"/>
                </a:solidFill>
                <a:latin typeface="Lucida Sans"/>
                <a:cs typeface="Lucida Sans"/>
              </a:rPr>
              <a:t>&amp;</a:t>
            </a:r>
            <a:r>
              <a:rPr sz="1000" spc="-40">
                <a:solidFill>
                  <a:srgbClr val="0A0A0A"/>
                </a:solidFill>
                <a:latin typeface="Lucida Sans"/>
                <a:cs typeface="Lucida Sans"/>
              </a:rPr>
              <a:t> </a:t>
            </a:r>
            <a:r>
              <a:rPr sz="1000" spc="-70">
                <a:solidFill>
                  <a:srgbClr val="0A0A0A"/>
                </a:solidFill>
                <a:latin typeface="Lucida Sans"/>
                <a:cs typeface="Lucida Sans"/>
              </a:rPr>
              <a:t>A</a:t>
            </a:r>
            <a:r>
              <a:rPr sz="1000" spc="-40">
                <a:solidFill>
                  <a:srgbClr val="0A0A0A"/>
                </a:solidFill>
                <a:latin typeface="Lucida Sans"/>
                <a:cs typeface="Lucida Sans"/>
              </a:rPr>
              <a:t> </a:t>
            </a:r>
            <a:r>
              <a:rPr sz="1000" spc="-20">
                <a:solidFill>
                  <a:srgbClr val="0A0A0A"/>
                </a:solidFill>
                <a:latin typeface="Lucida Sans"/>
                <a:cs typeface="Lucida Sans"/>
              </a:rPr>
              <a:t>part</a:t>
            </a:r>
            <a:r>
              <a:rPr sz="1000" spc="-40">
                <a:solidFill>
                  <a:srgbClr val="0A0A0A"/>
                </a:solidFill>
                <a:latin typeface="Lucida Sans"/>
                <a:cs typeface="Lucida Sans"/>
              </a:rPr>
              <a:t> </a:t>
            </a:r>
            <a:r>
              <a:rPr sz="1000" spc="-10">
                <a:solidFill>
                  <a:srgbClr val="0A0A0A"/>
                </a:solidFill>
                <a:latin typeface="Lucida Sans"/>
                <a:cs typeface="Lucida Sans"/>
              </a:rPr>
              <a:t>(general)</a:t>
            </a:r>
            <a:endParaRPr sz="1000">
              <a:latin typeface="Lucida Sans"/>
              <a:cs typeface="Lucida Sans"/>
            </a:endParaRPr>
          </a:p>
          <a:p>
            <a:pPr marL="469900">
              <a:lnSpc>
                <a:spcPct val="100000"/>
              </a:lnSpc>
              <a:spcBef>
                <a:spcPts val="1190"/>
              </a:spcBef>
              <a:tabLst>
                <a:tab pos="786765" algn="l"/>
              </a:tabLst>
            </a:pPr>
            <a:r>
              <a:rPr sz="1400" spc="-50">
                <a:solidFill>
                  <a:srgbClr val="1F15FF"/>
                </a:solidFill>
                <a:latin typeface="Arial"/>
                <a:cs typeface="Arial"/>
              </a:rPr>
              <a:t>●</a:t>
            </a:r>
            <a:r>
              <a:rPr sz="1400">
                <a:solidFill>
                  <a:srgbClr val="1F15FF"/>
                </a:solidFill>
                <a:latin typeface="Arial"/>
                <a:cs typeface="Arial"/>
              </a:rPr>
              <a:t>	</a:t>
            </a:r>
            <a:r>
              <a:rPr sz="1000" spc="-30">
                <a:solidFill>
                  <a:srgbClr val="0A0A0A"/>
                </a:solidFill>
                <a:latin typeface="Lucida Sans"/>
                <a:cs typeface="Lucida Sans"/>
              </a:rPr>
              <a:t>If</a:t>
            </a:r>
            <a:r>
              <a:rPr sz="1000" spc="-50">
                <a:solidFill>
                  <a:srgbClr val="0A0A0A"/>
                </a:solidFill>
                <a:latin typeface="Lucida Sans"/>
                <a:cs typeface="Lucida Sans"/>
              </a:rPr>
              <a:t> </a:t>
            </a:r>
            <a:r>
              <a:rPr sz="1000" spc="-20">
                <a:solidFill>
                  <a:srgbClr val="0A0A0A"/>
                </a:solidFill>
                <a:latin typeface="Lucida Sans"/>
                <a:cs typeface="Lucida Sans"/>
              </a:rPr>
              <a:t>you</a:t>
            </a:r>
            <a:r>
              <a:rPr sz="1000" spc="-50">
                <a:solidFill>
                  <a:srgbClr val="0A0A0A"/>
                </a:solidFill>
                <a:latin typeface="Lucida Sans"/>
                <a:cs typeface="Lucida Sans"/>
              </a:rPr>
              <a:t> </a:t>
            </a:r>
            <a:r>
              <a:rPr sz="1000" spc="-20">
                <a:solidFill>
                  <a:srgbClr val="0A0A0A"/>
                </a:solidFill>
                <a:latin typeface="Lucida Sans"/>
                <a:cs typeface="Lucida Sans"/>
              </a:rPr>
              <a:t>can</a:t>
            </a:r>
            <a:r>
              <a:rPr sz="1000" spc="-45">
                <a:solidFill>
                  <a:srgbClr val="0A0A0A"/>
                </a:solidFill>
                <a:latin typeface="Lucida Sans"/>
                <a:cs typeface="Lucida Sans"/>
              </a:rPr>
              <a:t> </a:t>
            </a:r>
            <a:r>
              <a:rPr sz="1000" spc="-20">
                <a:solidFill>
                  <a:srgbClr val="0A0A0A"/>
                </a:solidFill>
                <a:latin typeface="Lucida Sans"/>
                <a:cs typeface="Lucida Sans"/>
              </a:rPr>
              <a:t>not</a:t>
            </a:r>
            <a:r>
              <a:rPr sz="1000" spc="-45">
                <a:solidFill>
                  <a:srgbClr val="0A0A0A"/>
                </a:solidFill>
                <a:latin typeface="Lucida Sans"/>
                <a:cs typeface="Lucida Sans"/>
              </a:rPr>
              <a:t> </a:t>
            </a:r>
            <a:r>
              <a:rPr sz="1000" spc="-20">
                <a:solidFill>
                  <a:srgbClr val="0A0A0A"/>
                </a:solidFill>
                <a:latin typeface="Lucida Sans"/>
                <a:cs typeface="Lucida Sans"/>
              </a:rPr>
              <a:t>attend</a:t>
            </a:r>
            <a:r>
              <a:rPr sz="1000" spc="-40">
                <a:solidFill>
                  <a:srgbClr val="0A0A0A"/>
                </a:solidFill>
                <a:latin typeface="Lucida Sans"/>
                <a:cs typeface="Lucida Sans"/>
              </a:rPr>
              <a:t> </a:t>
            </a:r>
            <a:r>
              <a:rPr sz="1000" spc="-20">
                <a:solidFill>
                  <a:srgbClr val="0A0A0A"/>
                </a:solidFill>
                <a:latin typeface="Lucida Sans"/>
                <a:cs typeface="Lucida Sans"/>
              </a:rPr>
              <a:t>please</a:t>
            </a:r>
            <a:r>
              <a:rPr sz="1000" spc="-55">
                <a:solidFill>
                  <a:srgbClr val="0A0A0A"/>
                </a:solidFill>
                <a:latin typeface="Lucida Sans"/>
                <a:cs typeface="Lucida Sans"/>
              </a:rPr>
              <a:t> </a:t>
            </a:r>
            <a:r>
              <a:rPr sz="1000" spc="-20">
                <a:solidFill>
                  <a:srgbClr val="0A0A0A"/>
                </a:solidFill>
                <a:latin typeface="Lucida Sans"/>
                <a:cs typeface="Lucida Sans"/>
              </a:rPr>
              <a:t>send</a:t>
            </a:r>
            <a:r>
              <a:rPr sz="1000" spc="-50">
                <a:solidFill>
                  <a:srgbClr val="0A0A0A"/>
                </a:solidFill>
                <a:latin typeface="Lucida Sans"/>
                <a:cs typeface="Lucida Sans"/>
              </a:rPr>
              <a:t> </a:t>
            </a:r>
            <a:r>
              <a:rPr sz="1000">
                <a:solidFill>
                  <a:srgbClr val="0A0A0A"/>
                </a:solidFill>
                <a:latin typeface="Lucida Sans"/>
                <a:cs typeface="Lucida Sans"/>
              </a:rPr>
              <a:t>an</a:t>
            </a:r>
            <a:r>
              <a:rPr sz="1000" spc="-40">
                <a:solidFill>
                  <a:srgbClr val="0A0A0A"/>
                </a:solidFill>
                <a:latin typeface="Lucida Sans"/>
                <a:cs typeface="Lucida Sans"/>
              </a:rPr>
              <a:t> </a:t>
            </a:r>
            <a:r>
              <a:rPr sz="1000" spc="-35">
                <a:solidFill>
                  <a:srgbClr val="0A0A0A"/>
                </a:solidFill>
                <a:latin typeface="Lucida Sans"/>
                <a:cs typeface="Lucida Sans"/>
              </a:rPr>
              <a:t>excuse</a:t>
            </a:r>
            <a:r>
              <a:rPr sz="1000" spc="-40">
                <a:solidFill>
                  <a:srgbClr val="0A0A0A"/>
                </a:solidFill>
                <a:latin typeface="Lucida Sans"/>
                <a:cs typeface="Lucida Sans"/>
              </a:rPr>
              <a:t> </a:t>
            </a:r>
            <a:r>
              <a:rPr sz="1000" spc="-25">
                <a:solidFill>
                  <a:srgbClr val="0A0A0A"/>
                </a:solidFill>
                <a:latin typeface="Lucida Sans"/>
                <a:cs typeface="Lucida Sans"/>
              </a:rPr>
              <a:t>via</a:t>
            </a:r>
            <a:r>
              <a:rPr sz="1000" spc="-55">
                <a:solidFill>
                  <a:srgbClr val="0A0A0A"/>
                </a:solidFill>
                <a:latin typeface="Lucida Sans"/>
                <a:cs typeface="Lucida Sans"/>
              </a:rPr>
              <a:t> </a:t>
            </a:r>
            <a:r>
              <a:rPr sz="1000" spc="-45">
                <a:solidFill>
                  <a:srgbClr val="0A0A0A"/>
                </a:solidFill>
                <a:latin typeface="Lucida Sans"/>
                <a:cs typeface="Lucida Sans"/>
              </a:rPr>
              <a:t>slack</a:t>
            </a:r>
            <a:r>
              <a:rPr sz="1000" spc="-65">
                <a:solidFill>
                  <a:srgbClr val="0A0A0A"/>
                </a:solidFill>
                <a:latin typeface="Lucida Sans"/>
                <a:cs typeface="Lucida Sans"/>
              </a:rPr>
              <a:t> </a:t>
            </a:r>
            <a:r>
              <a:rPr sz="1000" spc="-20">
                <a:solidFill>
                  <a:srgbClr val="0A0A0A"/>
                </a:solidFill>
                <a:latin typeface="Lucida Sans"/>
                <a:cs typeface="Lucida Sans"/>
              </a:rPr>
              <a:t>(preferred)</a:t>
            </a:r>
            <a:r>
              <a:rPr sz="1000" spc="-25">
                <a:solidFill>
                  <a:srgbClr val="0A0A0A"/>
                </a:solidFill>
                <a:latin typeface="Lucida Sans"/>
                <a:cs typeface="Lucida Sans"/>
              </a:rPr>
              <a:t> </a:t>
            </a:r>
            <a:r>
              <a:rPr sz="1000">
                <a:solidFill>
                  <a:srgbClr val="0A0A0A"/>
                </a:solidFill>
                <a:latin typeface="Lucida Sans"/>
                <a:cs typeface="Lucida Sans"/>
              </a:rPr>
              <a:t>or</a:t>
            </a:r>
            <a:r>
              <a:rPr sz="1000" spc="-40">
                <a:solidFill>
                  <a:srgbClr val="0A0A0A"/>
                </a:solidFill>
                <a:latin typeface="Lucida Sans"/>
                <a:cs typeface="Lucida Sans"/>
              </a:rPr>
              <a:t> </a:t>
            </a:r>
            <a:r>
              <a:rPr sz="1000" spc="-10">
                <a:solidFill>
                  <a:srgbClr val="0A0A0A"/>
                </a:solidFill>
                <a:latin typeface="Lucida Sans"/>
                <a:cs typeface="Lucida Sans"/>
              </a:rPr>
              <a:t>email</a:t>
            </a:r>
            <a:endParaRPr sz="1000">
              <a:latin typeface="Lucida Sans"/>
              <a:cs typeface="Lucida San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150">
              <a:latin typeface="Lucida Sans"/>
              <a:cs typeface="Lucida Sans"/>
            </a:endParaRPr>
          </a:p>
          <a:p>
            <a:pPr marL="12700">
              <a:lnSpc>
                <a:spcPct val="100000"/>
              </a:lnSpc>
              <a:tabLst>
                <a:tab pos="329565" algn="l"/>
              </a:tabLst>
            </a:pPr>
            <a:r>
              <a:rPr sz="1400" spc="-50">
                <a:solidFill>
                  <a:srgbClr val="1F15FF"/>
                </a:solidFill>
                <a:latin typeface="Arial"/>
                <a:cs typeface="Arial"/>
              </a:rPr>
              <a:t>●</a:t>
            </a:r>
            <a:r>
              <a:rPr sz="1400">
                <a:solidFill>
                  <a:srgbClr val="1F15FF"/>
                </a:solidFill>
                <a:latin typeface="Arial"/>
                <a:cs typeface="Arial"/>
              </a:rPr>
              <a:t>	</a:t>
            </a:r>
            <a:r>
              <a:rPr sz="1400">
                <a:solidFill>
                  <a:srgbClr val="0A0A0A"/>
                </a:solidFill>
                <a:latin typeface="Lucida Sans"/>
                <a:cs typeface="Lucida Sans"/>
              </a:rPr>
              <a:t>How</a:t>
            </a:r>
            <a:r>
              <a:rPr sz="1400" spc="-85">
                <a:solidFill>
                  <a:srgbClr val="0A0A0A"/>
                </a:solidFill>
                <a:latin typeface="Lucida Sans"/>
                <a:cs typeface="Lucida Sans"/>
              </a:rPr>
              <a:t> </a:t>
            </a:r>
            <a:r>
              <a:rPr sz="1400" spc="-20">
                <a:solidFill>
                  <a:srgbClr val="0A0A0A"/>
                </a:solidFill>
                <a:latin typeface="Lucida Sans"/>
                <a:cs typeface="Lucida Sans"/>
              </a:rPr>
              <a:t>to</a:t>
            </a:r>
            <a:r>
              <a:rPr sz="1400" spc="-70">
                <a:solidFill>
                  <a:srgbClr val="0A0A0A"/>
                </a:solidFill>
                <a:latin typeface="Lucida Sans"/>
                <a:cs typeface="Lucida Sans"/>
              </a:rPr>
              <a:t> </a:t>
            </a:r>
            <a:r>
              <a:rPr sz="1400" spc="-45">
                <a:solidFill>
                  <a:srgbClr val="0A0A0A"/>
                </a:solidFill>
                <a:latin typeface="Lucida Sans"/>
                <a:cs typeface="Lucida Sans"/>
              </a:rPr>
              <a:t>get</a:t>
            </a:r>
            <a:r>
              <a:rPr sz="1400" spc="-80">
                <a:solidFill>
                  <a:srgbClr val="0A0A0A"/>
                </a:solidFill>
                <a:latin typeface="Lucida Sans"/>
                <a:cs typeface="Lucida Sans"/>
              </a:rPr>
              <a:t> </a:t>
            </a:r>
            <a:r>
              <a:rPr sz="1400" spc="-20">
                <a:solidFill>
                  <a:srgbClr val="0A0A0A"/>
                </a:solidFill>
                <a:latin typeface="Lucida Sans"/>
                <a:cs typeface="Lucida Sans"/>
              </a:rPr>
              <a:t>the</a:t>
            </a:r>
            <a:r>
              <a:rPr sz="1400" spc="-75">
                <a:solidFill>
                  <a:srgbClr val="0A0A0A"/>
                </a:solidFill>
                <a:latin typeface="Lucida Sans"/>
                <a:cs typeface="Lucida Sans"/>
              </a:rPr>
              <a:t> </a:t>
            </a:r>
            <a:r>
              <a:rPr sz="1400" spc="-25">
                <a:solidFill>
                  <a:srgbClr val="0A0A0A"/>
                </a:solidFill>
                <a:latin typeface="Lucida Sans"/>
                <a:cs typeface="Lucida Sans"/>
              </a:rPr>
              <a:t>most</a:t>
            </a:r>
            <a:r>
              <a:rPr sz="1400" spc="-85">
                <a:solidFill>
                  <a:srgbClr val="0A0A0A"/>
                </a:solidFill>
                <a:latin typeface="Lucida Sans"/>
                <a:cs typeface="Lucida Sans"/>
              </a:rPr>
              <a:t> </a:t>
            </a:r>
            <a:r>
              <a:rPr sz="1400" spc="-25">
                <a:solidFill>
                  <a:srgbClr val="0A0A0A"/>
                </a:solidFill>
                <a:latin typeface="Lucida Sans"/>
                <a:cs typeface="Lucida Sans"/>
              </a:rPr>
              <a:t>out</a:t>
            </a:r>
            <a:r>
              <a:rPr sz="1400" spc="-85">
                <a:solidFill>
                  <a:srgbClr val="0A0A0A"/>
                </a:solidFill>
                <a:latin typeface="Lucida Sans"/>
                <a:cs typeface="Lucida Sans"/>
              </a:rPr>
              <a:t> </a:t>
            </a:r>
            <a:r>
              <a:rPr sz="1400" spc="-30">
                <a:solidFill>
                  <a:srgbClr val="0A0A0A"/>
                </a:solidFill>
                <a:latin typeface="Lucida Sans"/>
                <a:cs typeface="Lucida Sans"/>
              </a:rPr>
              <a:t>of</a:t>
            </a:r>
            <a:r>
              <a:rPr sz="1400" spc="-75">
                <a:solidFill>
                  <a:srgbClr val="0A0A0A"/>
                </a:solidFill>
                <a:latin typeface="Lucida Sans"/>
                <a:cs typeface="Lucida Sans"/>
              </a:rPr>
              <a:t> </a:t>
            </a:r>
            <a:r>
              <a:rPr sz="1400" spc="-20">
                <a:solidFill>
                  <a:srgbClr val="0A0A0A"/>
                </a:solidFill>
                <a:latin typeface="Lucida Sans"/>
                <a:cs typeface="Lucida Sans"/>
              </a:rPr>
              <a:t>your</a:t>
            </a:r>
            <a:r>
              <a:rPr sz="1400" spc="-90">
                <a:solidFill>
                  <a:srgbClr val="0A0A0A"/>
                </a:solidFill>
                <a:latin typeface="Lucida Sans"/>
                <a:cs typeface="Lucida Sans"/>
              </a:rPr>
              <a:t> </a:t>
            </a:r>
            <a:r>
              <a:rPr sz="1400" spc="-10">
                <a:solidFill>
                  <a:srgbClr val="0A0A0A"/>
                </a:solidFill>
                <a:latin typeface="Lucida Sans"/>
                <a:cs typeface="Lucida Sans"/>
              </a:rPr>
              <a:t>sessions?</a:t>
            </a:r>
            <a:endParaRPr sz="1400">
              <a:latin typeface="Lucida Sans"/>
              <a:cs typeface="Lucida Sans"/>
            </a:endParaRPr>
          </a:p>
          <a:p>
            <a:pPr marL="469900">
              <a:lnSpc>
                <a:spcPct val="100000"/>
              </a:lnSpc>
              <a:spcBef>
                <a:spcPts val="1625"/>
              </a:spcBef>
              <a:tabLst>
                <a:tab pos="786765" algn="l"/>
              </a:tabLst>
            </a:pPr>
            <a:r>
              <a:rPr sz="1400" spc="-50">
                <a:solidFill>
                  <a:srgbClr val="1F15FF"/>
                </a:solidFill>
                <a:latin typeface="Arial"/>
                <a:cs typeface="Arial"/>
              </a:rPr>
              <a:t>●</a:t>
            </a:r>
            <a:r>
              <a:rPr sz="1400">
                <a:solidFill>
                  <a:srgbClr val="1F15FF"/>
                </a:solidFill>
                <a:latin typeface="Arial"/>
                <a:cs typeface="Arial"/>
              </a:rPr>
              <a:t>	</a:t>
            </a:r>
            <a:r>
              <a:rPr sz="1000" spc="-20">
                <a:solidFill>
                  <a:srgbClr val="0A0A0A"/>
                </a:solidFill>
                <a:latin typeface="Lucida Sans"/>
                <a:cs typeface="Lucida Sans"/>
              </a:rPr>
              <a:t>Review</a:t>
            </a:r>
            <a:r>
              <a:rPr sz="1000" spc="-40">
                <a:solidFill>
                  <a:srgbClr val="0A0A0A"/>
                </a:solidFill>
                <a:latin typeface="Lucida Sans"/>
                <a:cs typeface="Lucida Sans"/>
              </a:rPr>
              <a:t> </a:t>
            </a:r>
            <a:r>
              <a:rPr sz="1000" spc="-20">
                <a:solidFill>
                  <a:srgbClr val="0A0A0A"/>
                </a:solidFill>
                <a:latin typeface="Lucida Sans"/>
                <a:cs typeface="Lucida Sans"/>
              </a:rPr>
              <a:t>and</a:t>
            </a:r>
            <a:r>
              <a:rPr sz="1000" spc="-30">
                <a:solidFill>
                  <a:srgbClr val="0A0A0A"/>
                </a:solidFill>
                <a:latin typeface="Lucida Sans"/>
                <a:cs typeface="Lucida Sans"/>
              </a:rPr>
              <a:t> </a:t>
            </a:r>
            <a:r>
              <a:rPr sz="1000" spc="-10">
                <a:solidFill>
                  <a:srgbClr val="0A0A0A"/>
                </a:solidFill>
                <a:latin typeface="Lucida Sans"/>
                <a:cs typeface="Lucida Sans"/>
              </a:rPr>
              <a:t>prepare</a:t>
            </a:r>
            <a:r>
              <a:rPr sz="1000" spc="-20">
                <a:solidFill>
                  <a:srgbClr val="0A0A0A"/>
                </a:solidFill>
                <a:latin typeface="Lucida Sans"/>
                <a:cs typeface="Lucida Sans"/>
              </a:rPr>
              <a:t> </a:t>
            </a:r>
            <a:r>
              <a:rPr sz="1000" spc="-30">
                <a:solidFill>
                  <a:srgbClr val="0A0A0A"/>
                </a:solidFill>
                <a:latin typeface="Lucida Sans"/>
                <a:cs typeface="Lucida Sans"/>
              </a:rPr>
              <a:t>questions</a:t>
            </a:r>
            <a:r>
              <a:rPr sz="1000" spc="-40">
                <a:solidFill>
                  <a:srgbClr val="0A0A0A"/>
                </a:solidFill>
                <a:latin typeface="Lucida Sans"/>
                <a:cs typeface="Lucida Sans"/>
              </a:rPr>
              <a:t> </a:t>
            </a:r>
            <a:r>
              <a:rPr sz="1000" spc="-20">
                <a:solidFill>
                  <a:srgbClr val="0A0A0A"/>
                </a:solidFill>
                <a:latin typeface="Lucida Sans"/>
                <a:cs typeface="Lucida Sans"/>
              </a:rPr>
              <a:t>before</a:t>
            </a:r>
            <a:r>
              <a:rPr sz="1000" spc="-25">
                <a:solidFill>
                  <a:srgbClr val="0A0A0A"/>
                </a:solidFill>
                <a:latin typeface="Lucida Sans"/>
                <a:cs typeface="Lucida Sans"/>
              </a:rPr>
              <a:t> </a:t>
            </a:r>
            <a:r>
              <a:rPr sz="1000" spc="-10">
                <a:solidFill>
                  <a:srgbClr val="0A0A0A"/>
                </a:solidFill>
                <a:latin typeface="Lucida Sans"/>
                <a:cs typeface="Lucida Sans"/>
              </a:rPr>
              <a:t>the</a:t>
            </a:r>
            <a:r>
              <a:rPr sz="1000" spc="-20">
                <a:solidFill>
                  <a:srgbClr val="0A0A0A"/>
                </a:solidFill>
                <a:latin typeface="Lucida Sans"/>
                <a:cs typeface="Lucida Sans"/>
              </a:rPr>
              <a:t> </a:t>
            </a:r>
            <a:r>
              <a:rPr sz="1000" spc="-10">
                <a:solidFill>
                  <a:srgbClr val="0A0A0A"/>
                </a:solidFill>
                <a:latin typeface="Lucida Sans"/>
                <a:cs typeface="Lucida Sans"/>
              </a:rPr>
              <a:t>session</a:t>
            </a:r>
            <a:endParaRPr sz="1000">
              <a:latin typeface="Lucida Sans"/>
              <a:cs typeface="Lucida San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00">
              <a:latin typeface="Lucida Sans"/>
              <a:cs typeface="Lucida Sans"/>
            </a:endParaRPr>
          </a:p>
          <a:p>
            <a:pPr marL="469900">
              <a:lnSpc>
                <a:spcPct val="100000"/>
              </a:lnSpc>
              <a:tabLst>
                <a:tab pos="786765" algn="l"/>
              </a:tabLst>
            </a:pPr>
            <a:r>
              <a:rPr sz="1400" spc="-50">
                <a:solidFill>
                  <a:srgbClr val="1F15FF"/>
                </a:solidFill>
                <a:latin typeface="Arial"/>
                <a:cs typeface="Arial"/>
              </a:rPr>
              <a:t>●</a:t>
            </a:r>
            <a:r>
              <a:rPr sz="1400">
                <a:solidFill>
                  <a:srgbClr val="1F15FF"/>
                </a:solidFill>
                <a:latin typeface="Arial"/>
                <a:cs typeface="Arial"/>
              </a:rPr>
              <a:t>	</a:t>
            </a:r>
            <a:r>
              <a:rPr sz="1000" spc="-20">
                <a:solidFill>
                  <a:srgbClr val="0A0A0A"/>
                </a:solidFill>
                <a:latin typeface="Lucida Sans"/>
                <a:cs typeface="Lucida Sans"/>
              </a:rPr>
              <a:t>Maintain</a:t>
            </a:r>
            <a:r>
              <a:rPr sz="1000" spc="-45">
                <a:solidFill>
                  <a:srgbClr val="0A0A0A"/>
                </a:solidFill>
                <a:latin typeface="Lucida Sans"/>
                <a:cs typeface="Lucida Sans"/>
              </a:rPr>
              <a:t> </a:t>
            </a:r>
            <a:r>
              <a:rPr sz="1000">
                <a:solidFill>
                  <a:srgbClr val="0A0A0A"/>
                </a:solidFill>
                <a:latin typeface="Lucida Sans"/>
                <a:cs typeface="Lucida Sans"/>
              </a:rPr>
              <a:t>a</a:t>
            </a:r>
            <a:r>
              <a:rPr sz="1000" spc="-35">
                <a:solidFill>
                  <a:srgbClr val="0A0A0A"/>
                </a:solidFill>
                <a:latin typeface="Lucida Sans"/>
                <a:cs typeface="Lucida Sans"/>
              </a:rPr>
              <a:t> </a:t>
            </a:r>
            <a:r>
              <a:rPr sz="1000" spc="-25">
                <a:solidFill>
                  <a:srgbClr val="0A0A0A"/>
                </a:solidFill>
                <a:latin typeface="Lucida Sans"/>
                <a:cs typeface="Lucida Sans"/>
              </a:rPr>
              <a:t>constant</a:t>
            </a:r>
            <a:r>
              <a:rPr sz="1000" spc="-45">
                <a:solidFill>
                  <a:srgbClr val="0A0A0A"/>
                </a:solidFill>
                <a:latin typeface="Lucida Sans"/>
                <a:cs typeface="Lucida Sans"/>
              </a:rPr>
              <a:t> </a:t>
            </a:r>
            <a:r>
              <a:rPr sz="1000" spc="-30">
                <a:solidFill>
                  <a:srgbClr val="0A0A0A"/>
                </a:solidFill>
                <a:latin typeface="Lucida Sans"/>
                <a:cs typeface="Lucida Sans"/>
              </a:rPr>
              <a:t>progress.</a:t>
            </a:r>
            <a:r>
              <a:rPr sz="1000" spc="-15">
                <a:solidFill>
                  <a:srgbClr val="0A0A0A"/>
                </a:solidFill>
                <a:latin typeface="Lucida Sans"/>
                <a:cs typeface="Lucida Sans"/>
              </a:rPr>
              <a:t> </a:t>
            </a:r>
            <a:r>
              <a:rPr sz="1000" spc="-75">
                <a:solidFill>
                  <a:srgbClr val="0A0A0A"/>
                </a:solidFill>
                <a:latin typeface="Lucida Sans"/>
                <a:cs typeface="Lucida Sans"/>
              </a:rPr>
              <a:t>15</a:t>
            </a:r>
            <a:r>
              <a:rPr sz="1000" spc="-10">
                <a:solidFill>
                  <a:srgbClr val="0A0A0A"/>
                </a:solidFill>
                <a:latin typeface="Lucida Sans"/>
                <a:cs typeface="Lucida Sans"/>
              </a:rPr>
              <a:t> </a:t>
            </a:r>
            <a:r>
              <a:rPr sz="1000" spc="-20">
                <a:solidFill>
                  <a:srgbClr val="0A0A0A"/>
                </a:solidFill>
                <a:latin typeface="Lucida Sans"/>
                <a:cs typeface="Lucida Sans"/>
              </a:rPr>
              <a:t>hours</a:t>
            </a:r>
            <a:r>
              <a:rPr sz="1000" spc="-30">
                <a:solidFill>
                  <a:srgbClr val="0A0A0A"/>
                </a:solidFill>
                <a:latin typeface="Lucida Sans"/>
                <a:cs typeface="Lucida Sans"/>
              </a:rPr>
              <a:t> </a:t>
            </a:r>
            <a:r>
              <a:rPr sz="1000">
                <a:solidFill>
                  <a:srgbClr val="0A0A0A"/>
                </a:solidFill>
                <a:latin typeface="Lucida Sans"/>
                <a:cs typeface="Lucida Sans"/>
              </a:rPr>
              <a:t>a</a:t>
            </a:r>
            <a:r>
              <a:rPr sz="1000" spc="-40">
                <a:solidFill>
                  <a:srgbClr val="0A0A0A"/>
                </a:solidFill>
                <a:latin typeface="Lucida Sans"/>
                <a:cs typeface="Lucida Sans"/>
              </a:rPr>
              <a:t> </a:t>
            </a:r>
            <a:r>
              <a:rPr sz="1000" spc="-20">
                <a:solidFill>
                  <a:srgbClr val="0A0A0A"/>
                </a:solidFill>
                <a:latin typeface="Lucida Sans"/>
                <a:cs typeface="Lucida Sans"/>
              </a:rPr>
              <a:t>week</a:t>
            </a:r>
            <a:r>
              <a:rPr sz="1000" spc="-40">
                <a:solidFill>
                  <a:srgbClr val="0A0A0A"/>
                </a:solidFill>
                <a:latin typeface="Lucida Sans"/>
                <a:cs typeface="Lucida Sans"/>
              </a:rPr>
              <a:t> </a:t>
            </a:r>
            <a:r>
              <a:rPr sz="1000" spc="-45">
                <a:solidFill>
                  <a:srgbClr val="0A0A0A"/>
                </a:solidFill>
                <a:latin typeface="Lucida Sans"/>
                <a:cs typeface="Lucida Sans"/>
              </a:rPr>
              <a:t>is</a:t>
            </a:r>
            <a:r>
              <a:rPr sz="1000" spc="-40">
                <a:solidFill>
                  <a:srgbClr val="0A0A0A"/>
                </a:solidFill>
                <a:latin typeface="Lucida Sans"/>
                <a:cs typeface="Lucida Sans"/>
              </a:rPr>
              <a:t> </a:t>
            </a:r>
            <a:r>
              <a:rPr sz="1000" spc="-25">
                <a:solidFill>
                  <a:srgbClr val="0A0A0A"/>
                </a:solidFill>
                <a:latin typeface="Lucida Sans"/>
                <a:cs typeface="Lucida Sans"/>
              </a:rPr>
              <a:t>recommended. </a:t>
            </a:r>
            <a:r>
              <a:rPr sz="1000" spc="-35">
                <a:solidFill>
                  <a:srgbClr val="0A0A0A"/>
                </a:solidFill>
                <a:latin typeface="Lucida Sans"/>
                <a:cs typeface="Lucida Sans"/>
              </a:rPr>
              <a:t>(Follow</a:t>
            </a:r>
            <a:r>
              <a:rPr sz="1000" spc="-40">
                <a:solidFill>
                  <a:srgbClr val="0A0A0A"/>
                </a:solidFill>
                <a:latin typeface="Lucida Sans"/>
                <a:cs typeface="Lucida Sans"/>
              </a:rPr>
              <a:t> </a:t>
            </a:r>
            <a:r>
              <a:rPr sz="1000" spc="-10">
                <a:solidFill>
                  <a:srgbClr val="0A0A0A"/>
                </a:solidFill>
                <a:latin typeface="Lucida Sans"/>
                <a:cs typeface="Lucida Sans"/>
              </a:rPr>
              <a:t>the</a:t>
            </a:r>
            <a:r>
              <a:rPr sz="1000" spc="-25">
                <a:solidFill>
                  <a:srgbClr val="0A0A0A"/>
                </a:solidFill>
                <a:latin typeface="Lucida Sans"/>
                <a:cs typeface="Lucida Sans"/>
              </a:rPr>
              <a:t> </a:t>
            </a:r>
            <a:r>
              <a:rPr sz="1000" spc="-10">
                <a:solidFill>
                  <a:srgbClr val="0A0A0A"/>
                </a:solidFill>
                <a:latin typeface="Lucida Sans"/>
                <a:cs typeface="Lucida Sans"/>
              </a:rPr>
              <a:t>schedule)</a:t>
            </a:r>
            <a:endParaRPr sz="1000">
              <a:latin typeface="Lucida Sans"/>
              <a:cs typeface="Lucida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9948" y="309194"/>
            <a:ext cx="28841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40">
                <a:solidFill>
                  <a:srgbClr val="0A0A0A"/>
                </a:solidFill>
              </a:rPr>
              <a:t>Guide</a:t>
            </a:r>
            <a:r>
              <a:rPr sz="2800" spc="100">
                <a:solidFill>
                  <a:srgbClr val="0A0A0A"/>
                </a:solidFill>
              </a:rPr>
              <a:t> </a:t>
            </a:r>
            <a:r>
              <a:rPr sz="2800" spc="90">
                <a:solidFill>
                  <a:srgbClr val="0A0A0A"/>
                </a:solidFill>
              </a:rPr>
              <a:t>lines</a:t>
            </a:r>
            <a:r>
              <a:rPr sz="2800" spc="95">
                <a:solidFill>
                  <a:srgbClr val="0A0A0A"/>
                </a:solidFill>
              </a:rPr>
              <a:t> </a:t>
            </a:r>
            <a:r>
              <a:rPr sz="2800" spc="75">
                <a:solidFill>
                  <a:srgbClr val="0A0A0A"/>
                </a:solidFill>
              </a:rPr>
              <a:t>&amp;</a:t>
            </a:r>
            <a:r>
              <a:rPr sz="2800" spc="100">
                <a:solidFill>
                  <a:srgbClr val="0A0A0A"/>
                </a:solidFill>
              </a:rPr>
              <a:t> </a:t>
            </a:r>
            <a:r>
              <a:rPr sz="2800" spc="90">
                <a:solidFill>
                  <a:srgbClr val="0A0A0A"/>
                </a:solidFill>
              </a:rPr>
              <a:t>Tips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7095870" y="4764555"/>
            <a:ext cx="1787525" cy="13779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650" b="1" spc="-45">
                <a:solidFill>
                  <a:srgbClr val="0A0A0A"/>
                </a:solidFill>
                <a:latin typeface="Lucida Sans"/>
                <a:cs typeface="Lucida Sans"/>
              </a:rPr>
              <a:t>RESTRICTED.</a:t>
            </a:r>
            <a:r>
              <a:rPr sz="650" b="1" spc="-25">
                <a:solidFill>
                  <a:srgbClr val="0A0A0A"/>
                </a:solidFill>
                <a:latin typeface="Lucida Sans"/>
                <a:cs typeface="Lucida Sans"/>
              </a:rPr>
              <a:t> </a:t>
            </a:r>
            <a:r>
              <a:rPr sz="650" b="1" spc="-35">
                <a:solidFill>
                  <a:srgbClr val="0A0A0A"/>
                </a:solidFill>
                <a:latin typeface="Lucida Sans"/>
                <a:cs typeface="Lucida Sans"/>
              </a:rPr>
              <a:t>CONFIDENTIAL.</a:t>
            </a:r>
            <a:r>
              <a:rPr sz="650" b="1">
                <a:solidFill>
                  <a:srgbClr val="0A0A0A"/>
                </a:solidFill>
                <a:latin typeface="Lucida Sans"/>
                <a:cs typeface="Lucida Sans"/>
              </a:rPr>
              <a:t> </a:t>
            </a:r>
            <a:r>
              <a:rPr sz="650" b="1" spc="-35">
                <a:solidFill>
                  <a:srgbClr val="0A0A0A"/>
                </a:solidFill>
                <a:latin typeface="Lucida Sans"/>
                <a:cs typeface="Lucida Sans"/>
              </a:rPr>
              <a:t>DO</a:t>
            </a:r>
            <a:r>
              <a:rPr sz="650" b="1" spc="-5">
                <a:solidFill>
                  <a:srgbClr val="0A0A0A"/>
                </a:solidFill>
                <a:latin typeface="Lucida Sans"/>
                <a:cs typeface="Lucida Sans"/>
              </a:rPr>
              <a:t> </a:t>
            </a:r>
            <a:r>
              <a:rPr sz="650" b="1" spc="-40">
                <a:solidFill>
                  <a:srgbClr val="0A0A0A"/>
                </a:solidFill>
                <a:latin typeface="Lucida Sans"/>
                <a:cs typeface="Lucida Sans"/>
              </a:rPr>
              <a:t>NOT</a:t>
            </a:r>
            <a:r>
              <a:rPr sz="650" b="1" spc="-5">
                <a:solidFill>
                  <a:srgbClr val="0A0A0A"/>
                </a:solidFill>
                <a:latin typeface="Lucida Sans"/>
                <a:cs typeface="Lucida Sans"/>
              </a:rPr>
              <a:t> </a:t>
            </a:r>
            <a:r>
              <a:rPr sz="650" b="1" spc="-10">
                <a:solidFill>
                  <a:srgbClr val="0A0A0A"/>
                </a:solidFill>
                <a:latin typeface="Lucida Sans"/>
                <a:cs typeface="Lucida Sans"/>
              </a:rPr>
              <a:t>SHARE</a:t>
            </a:r>
            <a:endParaRPr sz="650">
              <a:latin typeface="Lucida Sans"/>
              <a:cs typeface="Lucida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3326" y="946759"/>
            <a:ext cx="5419090" cy="3225165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  <a:tabLst>
                <a:tab pos="329565" algn="l"/>
              </a:tabLst>
            </a:pPr>
            <a:r>
              <a:rPr sz="1400" spc="-50">
                <a:solidFill>
                  <a:srgbClr val="1F15FF"/>
                </a:solidFill>
                <a:latin typeface="Arial"/>
                <a:cs typeface="Arial"/>
              </a:rPr>
              <a:t>●</a:t>
            </a:r>
            <a:r>
              <a:rPr sz="1400">
                <a:solidFill>
                  <a:srgbClr val="1F15FF"/>
                </a:solidFill>
                <a:latin typeface="Arial"/>
                <a:cs typeface="Arial"/>
              </a:rPr>
              <a:t>	</a:t>
            </a:r>
            <a:r>
              <a:rPr sz="1400" spc="-10">
                <a:solidFill>
                  <a:srgbClr val="0A0A0A"/>
                </a:solidFill>
                <a:latin typeface="Lucida Sans"/>
                <a:cs typeface="Lucida Sans"/>
              </a:rPr>
              <a:t>Slack:</a:t>
            </a:r>
            <a:endParaRPr sz="1400">
              <a:latin typeface="Lucida Sans"/>
              <a:cs typeface="Lucida Sans"/>
            </a:endParaRPr>
          </a:p>
          <a:p>
            <a:pPr marL="469900">
              <a:lnSpc>
                <a:spcPct val="100000"/>
              </a:lnSpc>
              <a:spcBef>
                <a:spcPts val="1240"/>
              </a:spcBef>
              <a:tabLst>
                <a:tab pos="786765" algn="l"/>
              </a:tabLst>
            </a:pPr>
            <a:r>
              <a:rPr sz="1400" spc="-50">
                <a:solidFill>
                  <a:srgbClr val="1F15FF"/>
                </a:solidFill>
                <a:latin typeface="Arial"/>
                <a:cs typeface="Arial"/>
              </a:rPr>
              <a:t>●</a:t>
            </a:r>
            <a:r>
              <a:rPr sz="1400">
                <a:solidFill>
                  <a:srgbClr val="1F15FF"/>
                </a:solidFill>
                <a:latin typeface="Arial"/>
                <a:cs typeface="Arial"/>
              </a:rPr>
              <a:t>	</a:t>
            </a:r>
            <a:r>
              <a:rPr sz="1000" spc="-35">
                <a:solidFill>
                  <a:srgbClr val="0A0A0A"/>
                </a:solidFill>
                <a:latin typeface="Lucida Sans"/>
                <a:cs typeface="Lucida Sans"/>
              </a:rPr>
              <a:t>Slack</a:t>
            </a:r>
            <a:r>
              <a:rPr sz="1000" spc="-55">
                <a:solidFill>
                  <a:srgbClr val="0A0A0A"/>
                </a:solidFill>
                <a:latin typeface="Lucida Sans"/>
                <a:cs typeface="Lucida Sans"/>
              </a:rPr>
              <a:t> </a:t>
            </a:r>
            <a:r>
              <a:rPr sz="1000" spc="-30">
                <a:solidFill>
                  <a:srgbClr val="0A0A0A"/>
                </a:solidFill>
                <a:latin typeface="Lucida Sans"/>
                <a:cs typeface="Lucida Sans"/>
              </a:rPr>
              <a:t>will</a:t>
            </a:r>
            <a:r>
              <a:rPr sz="1000" spc="-50">
                <a:solidFill>
                  <a:srgbClr val="0A0A0A"/>
                </a:solidFill>
                <a:latin typeface="Lucida Sans"/>
                <a:cs typeface="Lucida Sans"/>
              </a:rPr>
              <a:t> </a:t>
            </a:r>
            <a:r>
              <a:rPr sz="1000" spc="-10">
                <a:solidFill>
                  <a:srgbClr val="0A0A0A"/>
                </a:solidFill>
                <a:latin typeface="Lucida Sans"/>
                <a:cs typeface="Lucida Sans"/>
              </a:rPr>
              <a:t>be</a:t>
            </a:r>
            <a:r>
              <a:rPr sz="1000" spc="-45">
                <a:solidFill>
                  <a:srgbClr val="0A0A0A"/>
                </a:solidFill>
                <a:latin typeface="Lucida Sans"/>
                <a:cs typeface="Lucida Sans"/>
              </a:rPr>
              <a:t> </a:t>
            </a:r>
            <a:r>
              <a:rPr sz="1000">
                <a:solidFill>
                  <a:srgbClr val="0A0A0A"/>
                </a:solidFill>
                <a:latin typeface="Lucida Sans"/>
                <a:cs typeface="Lucida Sans"/>
              </a:rPr>
              <a:t>our</a:t>
            </a:r>
            <a:r>
              <a:rPr sz="1000" spc="-25">
                <a:solidFill>
                  <a:srgbClr val="0A0A0A"/>
                </a:solidFill>
                <a:latin typeface="Lucida Sans"/>
                <a:cs typeface="Lucida Sans"/>
              </a:rPr>
              <a:t> main</a:t>
            </a:r>
            <a:r>
              <a:rPr sz="1000" spc="-50">
                <a:solidFill>
                  <a:srgbClr val="0A0A0A"/>
                </a:solidFill>
                <a:latin typeface="Lucida Sans"/>
                <a:cs typeface="Lucida Sans"/>
              </a:rPr>
              <a:t> </a:t>
            </a:r>
            <a:r>
              <a:rPr sz="1000" spc="-20">
                <a:solidFill>
                  <a:srgbClr val="0A0A0A"/>
                </a:solidFill>
                <a:latin typeface="Lucida Sans"/>
                <a:cs typeface="Lucida Sans"/>
              </a:rPr>
              <a:t>form</a:t>
            </a:r>
            <a:r>
              <a:rPr sz="1000" spc="-30">
                <a:solidFill>
                  <a:srgbClr val="0A0A0A"/>
                </a:solidFill>
                <a:latin typeface="Lucida Sans"/>
                <a:cs typeface="Lucida Sans"/>
              </a:rPr>
              <a:t> </a:t>
            </a:r>
            <a:r>
              <a:rPr sz="1000" spc="-25">
                <a:solidFill>
                  <a:srgbClr val="0A0A0A"/>
                </a:solidFill>
                <a:latin typeface="Lucida Sans"/>
                <a:cs typeface="Lucida Sans"/>
              </a:rPr>
              <a:t>of</a:t>
            </a:r>
            <a:r>
              <a:rPr sz="1000" spc="-45">
                <a:solidFill>
                  <a:srgbClr val="0A0A0A"/>
                </a:solidFill>
                <a:latin typeface="Lucida Sans"/>
                <a:cs typeface="Lucida Sans"/>
              </a:rPr>
              <a:t> </a:t>
            </a:r>
            <a:r>
              <a:rPr sz="1000" spc="-30">
                <a:solidFill>
                  <a:srgbClr val="0A0A0A"/>
                </a:solidFill>
                <a:latin typeface="Lucida Sans"/>
                <a:cs typeface="Lucida Sans"/>
              </a:rPr>
              <a:t>communication</a:t>
            </a:r>
            <a:r>
              <a:rPr sz="1000" spc="-55">
                <a:solidFill>
                  <a:srgbClr val="0A0A0A"/>
                </a:solidFill>
                <a:latin typeface="Lucida Sans"/>
                <a:cs typeface="Lucida Sans"/>
              </a:rPr>
              <a:t> </a:t>
            </a:r>
            <a:r>
              <a:rPr sz="1000" spc="-25">
                <a:solidFill>
                  <a:srgbClr val="0A0A0A"/>
                </a:solidFill>
                <a:latin typeface="Lucida Sans"/>
                <a:cs typeface="Lucida Sans"/>
              </a:rPr>
              <a:t>outside</a:t>
            </a:r>
            <a:r>
              <a:rPr sz="1000" spc="-45">
                <a:solidFill>
                  <a:srgbClr val="0A0A0A"/>
                </a:solidFill>
                <a:latin typeface="Lucida Sans"/>
                <a:cs typeface="Lucida Sans"/>
              </a:rPr>
              <a:t> </a:t>
            </a:r>
            <a:r>
              <a:rPr sz="1000" spc="-25">
                <a:solidFill>
                  <a:srgbClr val="0A0A0A"/>
                </a:solidFill>
                <a:latin typeface="Lucida Sans"/>
                <a:cs typeface="Lucida Sans"/>
              </a:rPr>
              <a:t>of</a:t>
            </a:r>
            <a:r>
              <a:rPr sz="1000" spc="-45">
                <a:solidFill>
                  <a:srgbClr val="0A0A0A"/>
                </a:solidFill>
                <a:latin typeface="Lucida Sans"/>
                <a:cs typeface="Lucida Sans"/>
              </a:rPr>
              <a:t> </a:t>
            </a:r>
            <a:r>
              <a:rPr sz="1000" spc="-10">
                <a:solidFill>
                  <a:srgbClr val="0A0A0A"/>
                </a:solidFill>
                <a:latin typeface="Lucida Sans"/>
                <a:cs typeface="Lucida Sans"/>
              </a:rPr>
              <a:t>the</a:t>
            </a:r>
            <a:r>
              <a:rPr sz="1000" spc="-35">
                <a:solidFill>
                  <a:srgbClr val="0A0A0A"/>
                </a:solidFill>
                <a:latin typeface="Lucida Sans"/>
                <a:cs typeface="Lucida Sans"/>
              </a:rPr>
              <a:t> </a:t>
            </a:r>
            <a:r>
              <a:rPr sz="1000" spc="-30">
                <a:solidFill>
                  <a:srgbClr val="0A0A0A"/>
                </a:solidFill>
                <a:latin typeface="Lucida Sans"/>
                <a:cs typeface="Lucida Sans"/>
              </a:rPr>
              <a:t>connect</a:t>
            </a:r>
            <a:r>
              <a:rPr sz="1000" spc="-55">
                <a:solidFill>
                  <a:srgbClr val="0A0A0A"/>
                </a:solidFill>
                <a:latin typeface="Lucida Sans"/>
                <a:cs typeface="Lucida Sans"/>
              </a:rPr>
              <a:t> </a:t>
            </a:r>
            <a:r>
              <a:rPr sz="1000" spc="-10">
                <a:solidFill>
                  <a:srgbClr val="0A0A0A"/>
                </a:solidFill>
                <a:latin typeface="Lucida Sans"/>
                <a:cs typeface="Lucida Sans"/>
              </a:rPr>
              <a:t>session</a:t>
            </a:r>
            <a:endParaRPr sz="1000">
              <a:latin typeface="Lucida Sans"/>
              <a:cs typeface="Lucida Sans"/>
            </a:endParaRPr>
          </a:p>
          <a:p>
            <a:pPr marL="469900">
              <a:lnSpc>
                <a:spcPct val="100000"/>
              </a:lnSpc>
              <a:spcBef>
                <a:spcPts val="1175"/>
              </a:spcBef>
              <a:tabLst>
                <a:tab pos="786765" algn="l"/>
              </a:tabLst>
            </a:pPr>
            <a:r>
              <a:rPr sz="1400" spc="-50">
                <a:solidFill>
                  <a:srgbClr val="1F15FF"/>
                </a:solidFill>
                <a:latin typeface="Arial"/>
                <a:cs typeface="Arial"/>
              </a:rPr>
              <a:t>●</a:t>
            </a:r>
            <a:r>
              <a:rPr sz="1400">
                <a:solidFill>
                  <a:srgbClr val="1F15FF"/>
                </a:solidFill>
                <a:latin typeface="Arial"/>
                <a:cs typeface="Arial"/>
              </a:rPr>
              <a:t>	</a:t>
            </a:r>
            <a:r>
              <a:rPr sz="1000" spc="-35">
                <a:solidFill>
                  <a:srgbClr val="0A0A0A"/>
                </a:solidFill>
                <a:latin typeface="Lucida Sans"/>
                <a:cs typeface="Lucida Sans"/>
              </a:rPr>
              <a:t>Slack</a:t>
            </a:r>
            <a:r>
              <a:rPr sz="1000" spc="-50">
                <a:solidFill>
                  <a:srgbClr val="0A0A0A"/>
                </a:solidFill>
                <a:latin typeface="Lucida Sans"/>
                <a:cs typeface="Lucida Sans"/>
              </a:rPr>
              <a:t> </a:t>
            </a:r>
            <a:r>
              <a:rPr sz="1000" spc="-30">
                <a:solidFill>
                  <a:srgbClr val="0A0A0A"/>
                </a:solidFill>
                <a:latin typeface="Lucida Sans"/>
                <a:cs typeface="Lucida Sans"/>
              </a:rPr>
              <a:t>group</a:t>
            </a:r>
            <a:r>
              <a:rPr sz="1000" spc="-20">
                <a:solidFill>
                  <a:srgbClr val="0A0A0A"/>
                </a:solidFill>
                <a:latin typeface="Lucida Sans"/>
                <a:cs typeface="Lucida Sans"/>
              </a:rPr>
              <a:t> </a:t>
            </a:r>
            <a:r>
              <a:rPr sz="1000" spc="-30">
                <a:solidFill>
                  <a:srgbClr val="0A0A0A"/>
                </a:solidFill>
                <a:latin typeface="Lucida Sans"/>
                <a:cs typeface="Lucida Sans"/>
              </a:rPr>
              <a:t>access</a:t>
            </a:r>
            <a:r>
              <a:rPr sz="1000" spc="-45">
                <a:solidFill>
                  <a:srgbClr val="0A0A0A"/>
                </a:solidFill>
                <a:latin typeface="Lucida Sans"/>
                <a:cs typeface="Lucida Sans"/>
              </a:rPr>
              <a:t> </a:t>
            </a:r>
            <a:r>
              <a:rPr sz="1000" u="sng" spc="-20">
                <a:solidFill>
                  <a:srgbClr val="1F15FF"/>
                </a:solidFill>
                <a:uFill>
                  <a:solidFill>
                    <a:srgbClr val="1F15FF"/>
                  </a:solidFill>
                </a:uFill>
                <a:latin typeface="Lucida Sans"/>
                <a:cs typeface="Lucida Sans"/>
                <a:hlinkClick r:id="rId2"/>
              </a:rPr>
              <a:t>link</a:t>
            </a:r>
            <a:endParaRPr sz="1000">
              <a:latin typeface="Lucida Sans"/>
              <a:cs typeface="Lucida Sans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329565" algn="l"/>
              </a:tabLst>
            </a:pPr>
            <a:r>
              <a:rPr sz="1400" spc="-50">
                <a:solidFill>
                  <a:srgbClr val="1F15FF"/>
                </a:solidFill>
                <a:latin typeface="Arial"/>
                <a:cs typeface="Arial"/>
              </a:rPr>
              <a:t>●</a:t>
            </a:r>
            <a:r>
              <a:rPr sz="1400">
                <a:solidFill>
                  <a:srgbClr val="1F15FF"/>
                </a:solidFill>
                <a:latin typeface="Arial"/>
                <a:cs typeface="Arial"/>
              </a:rPr>
              <a:t>	</a:t>
            </a:r>
            <a:r>
              <a:rPr sz="1400" spc="-35">
                <a:solidFill>
                  <a:srgbClr val="0A0A0A"/>
                </a:solidFill>
                <a:latin typeface="Lucida Sans"/>
                <a:cs typeface="Lucida Sans"/>
              </a:rPr>
              <a:t>Connect</a:t>
            </a:r>
            <a:r>
              <a:rPr sz="1400" spc="-60">
                <a:solidFill>
                  <a:srgbClr val="0A0A0A"/>
                </a:solidFill>
                <a:latin typeface="Lucida Sans"/>
                <a:cs typeface="Lucida Sans"/>
              </a:rPr>
              <a:t> </a:t>
            </a:r>
            <a:r>
              <a:rPr sz="1400" spc="-40">
                <a:solidFill>
                  <a:srgbClr val="0A0A0A"/>
                </a:solidFill>
                <a:latin typeface="Lucida Sans"/>
                <a:cs typeface="Lucida Sans"/>
              </a:rPr>
              <a:t>session</a:t>
            </a:r>
            <a:r>
              <a:rPr sz="1400" spc="-70">
                <a:solidFill>
                  <a:srgbClr val="0A0A0A"/>
                </a:solidFill>
                <a:latin typeface="Lucida Sans"/>
                <a:cs typeface="Lucida Sans"/>
              </a:rPr>
              <a:t> </a:t>
            </a:r>
            <a:r>
              <a:rPr sz="1400" spc="-40">
                <a:solidFill>
                  <a:srgbClr val="0A0A0A"/>
                </a:solidFill>
                <a:latin typeface="Lucida Sans"/>
                <a:cs typeface="Lucida Sans"/>
              </a:rPr>
              <a:t>switch</a:t>
            </a:r>
            <a:r>
              <a:rPr sz="1400" spc="-65">
                <a:solidFill>
                  <a:srgbClr val="0A0A0A"/>
                </a:solidFill>
                <a:latin typeface="Lucida Sans"/>
                <a:cs typeface="Lucida Sans"/>
              </a:rPr>
              <a:t> </a:t>
            </a:r>
            <a:r>
              <a:rPr sz="1400" spc="-25">
                <a:solidFill>
                  <a:srgbClr val="0A0A0A"/>
                </a:solidFill>
                <a:latin typeface="Lucida Sans"/>
                <a:cs typeface="Lucida Sans"/>
              </a:rPr>
              <a:t>request:</a:t>
            </a:r>
            <a:r>
              <a:rPr sz="1400" spc="-65">
                <a:solidFill>
                  <a:srgbClr val="0A0A0A"/>
                </a:solidFill>
                <a:latin typeface="Lucida Sans"/>
                <a:cs typeface="Lucida Sans"/>
              </a:rPr>
              <a:t> </a:t>
            </a:r>
            <a:r>
              <a:rPr sz="1400" u="sng" spc="-20">
                <a:solidFill>
                  <a:srgbClr val="1F15FF"/>
                </a:solidFill>
                <a:uFill>
                  <a:solidFill>
                    <a:srgbClr val="1F15FF"/>
                  </a:solidFill>
                </a:uFill>
                <a:latin typeface="Lucida Sans"/>
                <a:cs typeface="Lucida Sans"/>
                <a:hlinkClick r:id="rId3"/>
              </a:rPr>
              <a:t>link</a:t>
            </a:r>
            <a:endParaRPr sz="1400">
              <a:latin typeface="Lucida Sans"/>
              <a:cs typeface="Lucida Sans"/>
            </a:endParaRPr>
          </a:p>
          <a:p>
            <a:pPr marL="12700">
              <a:lnSpc>
                <a:spcPct val="100000"/>
              </a:lnSpc>
              <a:spcBef>
                <a:spcPts val="1245"/>
              </a:spcBef>
              <a:tabLst>
                <a:tab pos="329565" algn="l"/>
              </a:tabLst>
            </a:pPr>
            <a:r>
              <a:rPr sz="1400" spc="-50">
                <a:solidFill>
                  <a:srgbClr val="1F15FF"/>
                </a:solidFill>
                <a:latin typeface="Arial"/>
                <a:cs typeface="Arial"/>
              </a:rPr>
              <a:t>●</a:t>
            </a:r>
            <a:r>
              <a:rPr sz="1400">
                <a:solidFill>
                  <a:srgbClr val="1F15FF"/>
                </a:solidFill>
                <a:latin typeface="Arial"/>
                <a:cs typeface="Arial"/>
              </a:rPr>
              <a:t>	</a:t>
            </a:r>
            <a:r>
              <a:rPr sz="1400" spc="-35">
                <a:solidFill>
                  <a:srgbClr val="0A0A0A"/>
                </a:solidFill>
                <a:latin typeface="Lucida Sans"/>
                <a:cs typeface="Lucida Sans"/>
              </a:rPr>
              <a:t>Connect</a:t>
            </a:r>
            <a:r>
              <a:rPr sz="1400" spc="-75">
                <a:solidFill>
                  <a:srgbClr val="0A0A0A"/>
                </a:solidFill>
                <a:latin typeface="Lucida Sans"/>
                <a:cs typeface="Lucida Sans"/>
              </a:rPr>
              <a:t> </a:t>
            </a:r>
            <a:r>
              <a:rPr sz="1400" spc="-10">
                <a:solidFill>
                  <a:srgbClr val="0A0A0A"/>
                </a:solidFill>
                <a:latin typeface="Lucida Sans"/>
                <a:cs typeface="Lucida Sans"/>
              </a:rPr>
              <a:t>session:</a:t>
            </a:r>
            <a:endParaRPr sz="1400">
              <a:latin typeface="Lucida Sans"/>
              <a:cs typeface="Lucida Sans"/>
            </a:endParaRPr>
          </a:p>
          <a:p>
            <a:pPr marL="469900">
              <a:lnSpc>
                <a:spcPct val="100000"/>
              </a:lnSpc>
              <a:spcBef>
                <a:spcPts val="1240"/>
              </a:spcBef>
              <a:tabLst>
                <a:tab pos="786765" algn="l"/>
              </a:tabLst>
            </a:pPr>
            <a:r>
              <a:rPr sz="1400" spc="-50">
                <a:solidFill>
                  <a:srgbClr val="1F15FF"/>
                </a:solidFill>
                <a:latin typeface="Arial"/>
                <a:cs typeface="Arial"/>
              </a:rPr>
              <a:t>●</a:t>
            </a:r>
            <a:r>
              <a:rPr sz="1400">
                <a:solidFill>
                  <a:srgbClr val="1F15FF"/>
                </a:solidFill>
                <a:latin typeface="Arial"/>
                <a:cs typeface="Arial"/>
              </a:rPr>
              <a:t>	</a:t>
            </a:r>
            <a:r>
              <a:rPr sz="1000" spc="-10">
                <a:solidFill>
                  <a:srgbClr val="0A0A0A"/>
                </a:solidFill>
                <a:latin typeface="Lucida Sans"/>
                <a:cs typeface="Lucida Sans"/>
              </a:rPr>
              <a:t>Make</a:t>
            </a:r>
            <a:r>
              <a:rPr sz="1000" spc="-65">
                <a:solidFill>
                  <a:srgbClr val="0A0A0A"/>
                </a:solidFill>
                <a:latin typeface="Lucida Sans"/>
                <a:cs typeface="Lucida Sans"/>
              </a:rPr>
              <a:t> </a:t>
            </a:r>
            <a:r>
              <a:rPr sz="1000" spc="-10">
                <a:solidFill>
                  <a:srgbClr val="0A0A0A"/>
                </a:solidFill>
                <a:latin typeface="Lucida Sans"/>
                <a:cs typeface="Lucida Sans"/>
              </a:rPr>
              <a:t>sure</a:t>
            </a:r>
            <a:r>
              <a:rPr sz="1000" spc="-45">
                <a:solidFill>
                  <a:srgbClr val="0A0A0A"/>
                </a:solidFill>
                <a:latin typeface="Lucida Sans"/>
                <a:cs typeface="Lucida Sans"/>
              </a:rPr>
              <a:t> </a:t>
            </a:r>
            <a:r>
              <a:rPr sz="1000" spc="-20">
                <a:solidFill>
                  <a:srgbClr val="0A0A0A"/>
                </a:solidFill>
                <a:latin typeface="Lucida Sans"/>
                <a:cs typeface="Lucida Sans"/>
              </a:rPr>
              <a:t>you</a:t>
            </a:r>
            <a:r>
              <a:rPr sz="1000" spc="-55">
                <a:solidFill>
                  <a:srgbClr val="0A0A0A"/>
                </a:solidFill>
                <a:latin typeface="Lucida Sans"/>
                <a:cs typeface="Lucida Sans"/>
              </a:rPr>
              <a:t> </a:t>
            </a:r>
            <a:r>
              <a:rPr sz="1000" spc="-10">
                <a:solidFill>
                  <a:srgbClr val="0A0A0A"/>
                </a:solidFill>
                <a:latin typeface="Lucida Sans"/>
                <a:cs typeface="Lucida Sans"/>
              </a:rPr>
              <a:t>have</a:t>
            </a:r>
            <a:r>
              <a:rPr sz="1000" spc="-60">
                <a:solidFill>
                  <a:srgbClr val="0A0A0A"/>
                </a:solidFill>
                <a:latin typeface="Lucida Sans"/>
                <a:cs typeface="Lucida Sans"/>
              </a:rPr>
              <a:t> </a:t>
            </a:r>
            <a:r>
              <a:rPr sz="1000">
                <a:solidFill>
                  <a:srgbClr val="0A0A0A"/>
                </a:solidFill>
                <a:latin typeface="Lucida Sans"/>
                <a:cs typeface="Lucida Sans"/>
              </a:rPr>
              <a:t>a</a:t>
            </a:r>
            <a:r>
              <a:rPr sz="1000" spc="-40">
                <a:solidFill>
                  <a:srgbClr val="0A0A0A"/>
                </a:solidFill>
                <a:latin typeface="Lucida Sans"/>
                <a:cs typeface="Lucida Sans"/>
              </a:rPr>
              <a:t> </a:t>
            </a:r>
            <a:r>
              <a:rPr sz="1000" b="1">
                <a:solidFill>
                  <a:srgbClr val="0A0A0A"/>
                </a:solidFill>
                <a:latin typeface="Tahoma"/>
                <a:cs typeface="Tahoma"/>
              </a:rPr>
              <a:t>stable</a:t>
            </a:r>
            <a:r>
              <a:rPr sz="1000" b="1" spc="-20">
                <a:solidFill>
                  <a:srgbClr val="0A0A0A"/>
                </a:solidFill>
                <a:latin typeface="Tahoma"/>
                <a:cs typeface="Tahoma"/>
              </a:rPr>
              <a:t> </a:t>
            </a:r>
            <a:r>
              <a:rPr sz="1000" b="1">
                <a:solidFill>
                  <a:srgbClr val="0A0A0A"/>
                </a:solidFill>
                <a:latin typeface="Tahoma"/>
                <a:cs typeface="Tahoma"/>
              </a:rPr>
              <a:t>internet</a:t>
            </a:r>
            <a:r>
              <a:rPr sz="1000" b="1" spc="-25">
                <a:solidFill>
                  <a:srgbClr val="0A0A0A"/>
                </a:solidFill>
                <a:latin typeface="Tahoma"/>
                <a:cs typeface="Tahoma"/>
              </a:rPr>
              <a:t> </a:t>
            </a:r>
            <a:r>
              <a:rPr sz="1000" spc="-10">
                <a:solidFill>
                  <a:srgbClr val="0A0A0A"/>
                </a:solidFill>
                <a:latin typeface="Lucida Sans"/>
                <a:cs typeface="Lucida Sans"/>
              </a:rPr>
              <a:t>connection.</a:t>
            </a:r>
            <a:endParaRPr sz="1000">
              <a:latin typeface="Lucida Sans"/>
              <a:cs typeface="Lucida Sans"/>
            </a:endParaRPr>
          </a:p>
          <a:p>
            <a:pPr marL="469900">
              <a:lnSpc>
                <a:spcPct val="100000"/>
              </a:lnSpc>
              <a:spcBef>
                <a:spcPts val="1190"/>
              </a:spcBef>
              <a:tabLst>
                <a:tab pos="786765" algn="l"/>
              </a:tabLst>
            </a:pPr>
            <a:r>
              <a:rPr sz="1400" spc="-50">
                <a:solidFill>
                  <a:srgbClr val="1F15FF"/>
                </a:solidFill>
                <a:latin typeface="Arial"/>
                <a:cs typeface="Arial"/>
              </a:rPr>
              <a:t>●</a:t>
            </a:r>
            <a:r>
              <a:rPr sz="1400">
                <a:solidFill>
                  <a:srgbClr val="1F15FF"/>
                </a:solidFill>
                <a:latin typeface="Arial"/>
                <a:cs typeface="Arial"/>
              </a:rPr>
              <a:t>	</a:t>
            </a:r>
            <a:r>
              <a:rPr sz="1000" spc="-10">
                <a:solidFill>
                  <a:srgbClr val="0A0A0A"/>
                </a:solidFill>
                <a:latin typeface="Lucida Sans"/>
                <a:cs typeface="Lucida Sans"/>
              </a:rPr>
              <a:t>Please</a:t>
            </a:r>
            <a:r>
              <a:rPr sz="1000" spc="-50">
                <a:solidFill>
                  <a:srgbClr val="0A0A0A"/>
                </a:solidFill>
                <a:latin typeface="Lucida Sans"/>
                <a:cs typeface="Lucida Sans"/>
              </a:rPr>
              <a:t> </a:t>
            </a:r>
            <a:r>
              <a:rPr sz="1000" spc="-20">
                <a:solidFill>
                  <a:srgbClr val="0A0A0A"/>
                </a:solidFill>
                <a:latin typeface="Lucida Sans"/>
                <a:cs typeface="Lucida Sans"/>
              </a:rPr>
              <a:t>attend</a:t>
            </a:r>
            <a:r>
              <a:rPr sz="1000" spc="-40">
                <a:solidFill>
                  <a:srgbClr val="0A0A0A"/>
                </a:solidFill>
                <a:latin typeface="Lucida Sans"/>
                <a:cs typeface="Lucida Sans"/>
              </a:rPr>
              <a:t> </a:t>
            </a:r>
            <a:r>
              <a:rPr sz="1000" spc="-10">
                <a:solidFill>
                  <a:srgbClr val="0A0A0A"/>
                </a:solidFill>
                <a:latin typeface="Lucida Sans"/>
                <a:cs typeface="Lucida Sans"/>
              </a:rPr>
              <a:t>the</a:t>
            </a:r>
            <a:r>
              <a:rPr sz="1000" spc="-40">
                <a:solidFill>
                  <a:srgbClr val="0A0A0A"/>
                </a:solidFill>
                <a:latin typeface="Lucida Sans"/>
                <a:cs typeface="Lucida Sans"/>
              </a:rPr>
              <a:t> </a:t>
            </a:r>
            <a:r>
              <a:rPr sz="1000" spc="-35">
                <a:solidFill>
                  <a:srgbClr val="0A0A0A"/>
                </a:solidFill>
                <a:latin typeface="Lucida Sans"/>
                <a:cs typeface="Lucida Sans"/>
              </a:rPr>
              <a:t>session</a:t>
            </a:r>
            <a:r>
              <a:rPr sz="1000" spc="-70">
                <a:solidFill>
                  <a:srgbClr val="0A0A0A"/>
                </a:solidFill>
                <a:latin typeface="Lucida Sans"/>
                <a:cs typeface="Lucida Sans"/>
              </a:rPr>
              <a:t> </a:t>
            </a:r>
            <a:r>
              <a:rPr sz="1000" spc="-30">
                <a:solidFill>
                  <a:srgbClr val="0A0A0A"/>
                </a:solidFill>
                <a:latin typeface="Lucida Sans"/>
                <a:cs typeface="Lucida Sans"/>
              </a:rPr>
              <a:t>in</a:t>
            </a:r>
            <a:r>
              <a:rPr sz="1000" spc="-45">
                <a:solidFill>
                  <a:srgbClr val="0A0A0A"/>
                </a:solidFill>
                <a:latin typeface="Lucida Sans"/>
                <a:cs typeface="Lucida Sans"/>
              </a:rPr>
              <a:t> </a:t>
            </a:r>
            <a:r>
              <a:rPr sz="1000">
                <a:solidFill>
                  <a:srgbClr val="0A0A0A"/>
                </a:solidFill>
                <a:latin typeface="Lucida Sans"/>
                <a:cs typeface="Lucida Sans"/>
              </a:rPr>
              <a:t>a</a:t>
            </a:r>
            <a:r>
              <a:rPr sz="1000" spc="-30">
                <a:solidFill>
                  <a:srgbClr val="0A0A0A"/>
                </a:solidFill>
                <a:latin typeface="Lucida Sans"/>
                <a:cs typeface="Lucida Sans"/>
              </a:rPr>
              <a:t> </a:t>
            </a:r>
            <a:r>
              <a:rPr sz="1000" b="1">
                <a:solidFill>
                  <a:srgbClr val="0A0A0A"/>
                </a:solidFill>
                <a:latin typeface="Tahoma"/>
                <a:cs typeface="Tahoma"/>
              </a:rPr>
              <a:t>quiet</a:t>
            </a:r>
            <a:r>
              <a:rPr sz="1000" b="1" spc="-25">
                <a:solidFill>
                  <a:srgbClr val="0A0A0A"/>
                </a:solidFill>
                <a:latin typeface="Tahoma"/>
                <a:cs typeface="Tahoma"/>
              </a:rPr>
              <a:t> </a:t>
            </a:r>
            <a:r>
              <a:rPr sz="1000" b="1">
                <a:solidFill>
                  <a:srgbClr val="0A0A0A"/>
                </a:solidFill>
                <a:latin typeface="Tahoma"/>
                <a:cs typeface="Tahoma"/>
              </a:rPr>
              <a:t>place</a:t>
            </a:r>
            <a:r>
              <a:rPr sz="1000" b="1" spc="-10">
                <a:solidFill>
                  <a:srgbClr val="0A0A0A"/>
                </a:solidFill>
                <a:latin typeface="Tahoma"/>
                <a:cs typeface="Tahoma"/>
              </a:rPr>
              <a:t> </a:t>
            </a:r>
            <a:r>
              <a:rPr sz="1000" spc="-25">
                <a:solidFill>
                  <a:srgbClr val="0A0A0A"/>
                </a:solidFill>
                <a:latin typeface="Lucida Sans"/>
                <a:cs typeface="Lucida Sans"/>
              </a:rPr>
              <a:t>without</a:t>
            </a:r>
            <a:r>
              <a:rPr sz="1000" spc="-45">
                <a:solidFill>
                  <a:srgbClr val="0A0A0A"/>
                </a:solidFill>
                <a:latin typeface="Lucida Sans"/>
                <a:cs typeface="Lucida Sans"/>
              </a:rPr>
              <a:t> </a:t>
            </a:r>
            <a:r>
              <a:rPr sz="1000" spc="-20">
                <a:solidFill>
                  <a:srgbClr val="0A0A0A"/>
                </a:solidFill>
                <a:latin typeface="Lucida Sans"/>
                <a:cs typeface="Lucida Sans"/>
              </a:rPr>
              <a:t>any</a:t>
            </a:r>
            <a:r>
              <a:rPr sz="1000" spc="-55">
                <a:solidFill>
                  <a:srgbClr val="0A0A0A"/>
                </a:solidFill>
                <a:latin typeface="Lucida Sans"/>
                <a:cs typeface="Lucida Sans"/>
              </a:rPr>
              <a:t> </a:t>
            </a:r>
            <a:r>
              <a:rPr sz="1000" spc="-10">
                <a:solidFill>
                  <a:srgbClr val="0A0A0A"/>
                </a:solidFill>
                <a:latin typeface="Lucida Sans"/>
                <a:cs typeface="Lucida Sans"/>
              </a:rPr>
              <a:t>distractions.</a:t>
            </a:r>
            <a:endParaRPr sz="1000">
              <a:latin typeface="Lucida Sans"/>
              <a:cs typeface="Lucida Sans"/>
            </a:endParaRPr>
          </a:p>
          <a:p>
            <a:pPr marL="469900">
              <a:lnSpc>
                <a:spcPct val="100000"/>
              </a:lnSpc>
              <a:spcBef>
                <a:spcPts val="1175"/>
              </a:spcBef>
              <a:tabLst>
                <a:tab pos="786765" algn="l"/>
              </a:tabLst>
            </a:pPr>
            <a:r>
              <a:rPr sz="1400" spc="-50">
                <a:solidFill>
                  <a:srgbClr val="1F15FF"/>
                </a:solidFill>
                <a:latin typeface="Arial"/>
                <a:cs typeface="Arial"/>
              </a:rPr>
              <a:t>●</a:t>
            </a:r>
            <a:r>
              <a:rPr sz="1400">
                <a:solidFill>
                  <a:srgbClr val="1F15FF"/>
                </a:solidFill>
                <a:latin typeface="Arial"/>
                <a:cs typeface="Arial"/>
              </a:rPr>
              <a:t>	</a:t>
            </a:r>
            <a:r>
              <a:rPr sz="1000" b="1" spc="-10">
                <a:solidFill>
                  <a:srgbClr val="0A0A0A"/>
                </a:solidFill>
                <a:latin typeface="Tahoma"/>
                <a:cs typeface="Tahoma"/>
              </a:rPr>
              <a:t>Voice</a:t>
            </a:r>
            <a:r>
              <a:rPr sz="1000" b="1" spc="-25">
                <a:solidFill>
                  <a:srgbClr val="0A0A0A"/>
                </a:solidFill>
                <a:latin typeface="Tahoma"/>
                <a:cs typeface="Tahoma"/>
              </a:rPr>
              <a:t> </a:t>
            </a:r>
            <a:r>
              <a:rPr sz="1000" b="1">
                <a:solidFill>
                  <a:srgbClr val="0A0A0A"/>
                </a:solidFill>
                <a:latin typeface="Tahoma"/>
                <a:cs typeface="Tahoma"/>
              </a:rPr>
              <a:t>participation</a:t>
            </a:r>
            <a:r>
              <a:rPr sz="1000" b="1" spc="-15">
                <a:solidFill>
                  <a:srgbClr val="0A0A0A"/>
                </a:solidFill>
                <a:latin typeface="Tahoma"/>
                <a:cs typeface="Tahoma"/>
              </a:rPr>
              <a:t> </a:t>
            </a:r>
            <a:r>
              <a:rPr sz="1000" b="1">
                <a:solidFill>
                  <a:srgbClr val="0A0A0A"/>
                </a:solidFill>
                <a:latin typeface="Tahoma"/>
                <a:cs typeface="Tahoma"/>
              </a:rPr>
              <a:t>is</a:t>
            </a:r>
            <a:r>
              <a:rPr sz="1000" b="1" spc="-25">
                <a:solidFill>
                  <a:srgbClr val="0A0A0A"/>
                </a:solidFill>
                <a:latin typeface="Tahoma"/>
                <a:cs typeface="Tahoma"/>
              </a:rPr>
              <a:t> </a:t>
            </a:r>
            <a:r>
              <a:rPr sz="1000" b="1">
                <a:solidFill>
                  <a:srgbClr val="0A0A0A"/>
                </a:solidFill>
                <a:latin typeface="Tahoma"/>
                <a:cs typeface="Tahoma"/>
              </a:rPr>
              <a:t>mandatory</a:t>
            </a:r>
            <a:r>
              <a:rPr sz="1000">
                <a:solidFill>
                  <a:srgbClr val="0A0A0A"/>
                </a:solidFill>
                <a:latin typeface="Lucida Sans"/>
                <a:cs typeface="Lucida Sans"/>
              </a:rPr>
              <a:t>,</a:t>
            </a:r>
            <a:r>
              <a:rPr sz="1000" spc="-25">
                <a:solidFill>
                  <a:srgbClr val="0A0A0A"/>
                </a:solidFill>
                <a:latin typeface="Lucida Sans"/>
                <a:cs typeface="Lucida Sans"/>
              </a:rPr>
              <a:t> </a:t>
            </a:r>
            <a:r>
              <a:rPr sz="1000" spc="-35">
                <a:solidFill>
                  <a:srgbClr val="0A0A0A"/>
                </a:solidFill>
                <a:latin typeface="Lucida Sans"/>
                <a:cs typeface="Lucida Sans"/>
              </a:rPr>
              <a:t>so</a:t>
            </a:r>
            <a:r>
              <a:rPr sz="1000" spc="-60">
                <a:solidFill>
                  <a:srgbClr val="0A0A0A"/>
                </a:solidFill>
                <a:latin typeface="Lucida Sans"/>
                <a:cs typeface="Lucida Sans"/>
              </a:rPr>
              <a:t> </a:t>
            </a:r>
            <a:r>
              <a:rPr sz="1000" spc="-10">
                <a:solidFill>
                  <a:srgbClr val="0A0A0A"/>
                </a:solidFill>
                <a:latin typeface="Lucida Sans"/>
                <a:cs typeface="Lucida Sans"/>
              </a:rPr>
              <a:t>be</a:t>
            </a:r>
            <a:r>
              <a:rPr sz="1000" spc="-60">
                <a:solidFill>
                  <a:srgbClr val="0A0A0A"/>
                </a:solidFill>
                <a:latin typeface="Lucida Sans"/>
                <a:cs typeface="Lucida Sans"/>
              </a:rPr>
              <a:t> </a:t>
            </a:r>
            <a:r>
              <a:rPr sz="1000" spc="-10">
                <a:solidFill>
                  <a:srgbClr val="0A0A0A"/>
                </a:solidFill>
                <a:latin typeface="Lucida Sans"/>
                <a:cs typeface="Lucida Sans"/>
              </a:rPr>
              <a:t>sure</a:t>
            </a:r>
            <a:r>
              <a:rPr sz="1000" spc="-50">
                <a:solidFill>
                  <a:srgbClr val="0A0A0A"/>
                </a:solidFill>
                <a:latin typeface="Lucida Sans"/>
                <a:cs typeface="Lucida Sans"/>
              </a:rPr>
              <a:t> </a:t>
            </a:r>
            <a:r>
              <a:rPr sz="1000" spc="-30">
                <a:solidFill>
                  <a:srgbClr val="0A0A0A"/>
                </a:solidFill>
                <a:latin typeface="Lucida Sans"/>
                <a:cs typeface="Lucida Sans"/>
              </a:rPr>
              <a:t>to</a:t>
            </a:r>
            <a:r>
              <a:rPr sz="1000" spc="-60">
                <a:solidFill>
                  <a:srgbClr val="0A0A0A"/>
                </a:solidFill>
                <a:latin typeface="Lucida Sans"/>
                <a:cs typeface="Lucida Sans"/>
              </a:rPr>
              <a:t> </a:t>
            </a:r>
            <a:r>
              <a:rPr sz="1000" spc="-10">
                <a:solidFill>
                  <a:srgbClr val="0A0A0A"/>
                </a:solidFill>
                <a:latin typeface="Lucida Sans"/>
                <a:cs typeface="Lucida Sans"/>
              </a:rPr>
              <a:t>have</a:t>
            </a:r>
            <a:r>
              <a:rPr sz="1000" spc="-50">
                <a:solidFill>
                  <a:srgbClr val="0A0A0A"/>
                </a:solidFill>
                <a:latin typeface="Lucida Sans"/>
                <a:cs typeface="Lucida Sans"/>
              </a:rPr>
              <a:t> </a:t>
            </a:r>
            <a:r>
              <a:rPr sz="1000">
                <a:solidFill>
                  <a:srgbClr val="0A0A0A"/>
                </a:solidFill>
                <a:latin typeface="Lucida Sans"/>
                <a:cs typeface="Lucida Sans"/>
              </a:rPr>
              <a:t>a</a:t>
            </a:r>
            <a:r>
              <a:rPr sz="1000" spc="-70">
                <a:solidFill>
                  <a:srgbClr val="0A0A0A"/>
                </a:solidFill>
                <a:latin typeface="Lucida Sans"/>
                <a:cs typeface="Lucida Sans"/>
              </a:rPr>
              <a:t> </a:t>
            </a:r>
            <a:r>
              <a:rPr sz="1000" spc="-35">
                <a:solidFill>
                  <a:srgbClr val="0A0A0A"/>
                </a:solidFill>
                <a:latin typeface="Lucida Sans"/>
                <a:cs typeface="Lucida Sans"/>
              </a:rPr>
              <a:t>working</a:t>
            </a:r>
            <a:r>
              <a:rPr sz="1000" spc="-50">
                <a:solidFill>
                  <a:srgbClr val="0A0A0A"/>
                </a:solidFill>
                <a:latin typeface="Lucida Sans"/>
                <a:cs typeface="Lucida Sans"/>
              </a:rPr>
              <a:t> </a:t>
            </a:r>
            <a:r>
              <a:rPr sz="1000" spc="-10">
                <a:solidFill>
                  <a:srgbClr val="0A0A0A"/>
                </a:solidFill>
                <a:latin typeface="Lucida Sans"/>
                <a:cs typeface="Lucida Sans"/>
              </a:rPr>
              <a:t>microphone!</a:t>
            </a:r>
            <a:endParaRPr sz="1000">
              <a:latin typeface="Lucida Sans"/>
              <a:cs typeface="Lucida Sans"/>
            </a:endParaRPr>
          </a:p>
          <a:p>
            <a:pPr marL="469900">
              <a:lnSpc>
                <a:spcPct val="100000"/>
              </a:lnSpc>
              <a:spcBef>
                <a:spcPts val="1180"/>
              </a:spcBef>
              <a:tabLst>
                <a:tab pos="786765" algn="l"/>
              </a:tabLst>
            </a:pPr>
            <a:r>
              <a:rPr sz="1400" spc="-50">
                <a:solidFill>
                  <a:srgbClr val="1F15FF"/>
                </a:solidFill>
                <a:latin typeface="Arial"/>
                <a:cs typeface="Arial"/>
              </a:rPr>
              <a:t>●</a:t>
            </a:r>
            <a:r>
              <a:rPr sz="1400">
                <a:solidFill>
                  <a:srgbClr val="1F15FF"/>
                </a:solidFill>
                <a:latin typeface="Arial"/>
                <a:cs typeface="Arial"/>
              </a:rPr>
              <a:t>	</a:t>
            </a:r>
            <a:r>
              <a:rPr sz="1000" spc="-20">
                <a:solidFill>
                  <a:srgbClr val="0A0A0A"/>
                </a:solidFill>
                <a:latin typeface="Lucida Sans"/>
                <a:cs typeface="Lucida Sans"/>
              </a:rPr>
              <a:t>Camera</a:t>
            </a:r>
            <a:r>
              <a:rPr sz="1000" spc="-30">
                <a:solidFill>
                  <a:srgbClr val="0A0A0A"/>
                </a:solidFill>
                <a:latin typeface="Lucida Sans"/>
                <a:cs typeface="Lucida Sans"/>
              </a:rPr>
              <a:t> participation</a:t>
            </a:r>
            <a:r>
              <a:rPr sz="1000" spc="-40">
                <a:solidFill>
                  <a:srgbClr val="0A0A0A"/>
                </a:solidFill>
                <a:latin typeface="Lucida Sans"/>
                <a:cs typeface="Lucida Sans"/>
              </a:rPr>
              <a:t> is</a:t>
            </a:r>
            <a:r>
              <a:rPr sz="1000" spc="-20">
                <a:solidFill>
                  <a:srgbClr val="0A0A0A"/>
                </a:solidFill>
                <a:latin typeface="Lucida Sans"/>
                <a:cs typeface="Lucida Sans"/>
              </a:rPr>
              <a:t> not</a:t>
            </a:r>
            <a:r>
              <a:rPr sz="1000" spc="-30">
                <a:solidFill>
                  <a:srgbClr val="0A0A0A"/>
                </a:solidFill>
                <a:latin typeface="Lucida Sans"/>
                <a:cs typeface="Lucida Sans"/>
              </a:rPr>
              <a:t> </a:t>
            </a:r>
            <a:r>
              <a:rPr sz="1000" spc="-25">
                <a:solidFill>
                  <a:srgbClr val="0A0A0A"/>
                </a:solidFill>
                <a:latin typeface="Lucida Sans"/>
                <a:cs typeface="Lucida Sans"/>
              </a:rPr>
              <a:t>mandatory,</a:t>
            </a:r>
            <a:r>
              <a:rPr sz="1000" spc="-15">
                <a:solidFill>
                  <a:srgbClr val="0A0A0A"/>
                </a:solidFill>
                <a:latin typeface="Lucida Sans"/>
                <a:cs typeface="Lucida Sans"/>
              </a:rPr>
              <a:t> </a:t>
            </a:r>
            <a:r>
              <a:rPr sz="1000" spc="-30">
                <a:solidFill>
                  <a:srgbClr val="0A0A0A"/>
                </a:solidFill>
                <a:latin typeface="Lucida Sans"/>
                <a:cs typeface="Lucida Sans"/>
              </a:rPr>
              <a:t>but</a:t>
            </a:r>
            <a:r>
              <a:rPr sz="1000" spc="-25">
                <a:solidFill>
                  <a:srgbClr val="0A0A0A"/>
                </a:solidFill>
                <a:latin typeface="Lucida Sans"/>
                <a:cs typeface="Lucida Sans"/>
              </a:rPr>
              <a:t> </a:t>
            </a:r>
            <a:r>
              <a:rPr sz="1000" spc="-45">
                <a:solidFill>
                  <a:srgbClr val="0A0A0A"/>
                </a:solidFill>
                <a:latin typeface="Lucida Sans"/>
                <a:cs typeface="Lucida Sans"/>
              </a:rPr>
              <a:t>is</a:t>
            </a:r>
            <a:r>
              <a:rPr sz="1000" spc="-35">
                <a:solidFill>
                  <a:srgbClr val="0A0A0A"/>
                </a:solidFill>
                <a:latin typeface="Lucida Sans"/>
                <a:cs typeface="Lucida Sans"/>
              </a:rPr>
              <a:t> </a:t>
            </a:r>
            <a:r>
              <a:rPr sz="1000" spc="-10">
                <a:solidFill>
                  <a:srgbClr val="0A0A0A"/>
                </a:solidFill>
                <a:latin typeface="Lucida Sans"/>
                <a:cs typeface="Lucida Sans"/>
              </a:rPr>
              <a:t>welcomed.</a:t>
            </a:r>
            <a:endParaRPr sz="1000">
              <a:latin typeface="Lucida Sans"/>
              <a:cs typeface="Lucida Sans"/>
            </a:endParaRPr>
          </a:p>
          <a:p>
            <a:pPr marL="469900">
              <a:lnSpc>
                <a:spcPct val="100000"/>
              </a:lnSpc>
              <a:spcBef>
                <a:spcPts val="1185"/>
              </a:spcBef>
              <a:tabLst>
                <a:tab pos="786765" algn="l"/>
              </a:tabLst>
            </a:pPr>
            <a:r>
              <a:rPr sz="1400" spc="-50">
                <a:solidFill>
                  <a:srgbClr val="1F15FF"/>
                </a:solidFill>
                <a:latin typeface="Arial"/>
                <a:cs typeface="Arial"/>
              </a:rPr>
              <a:t>●</a:t>
            </a:r>
            <a:r>
              <a:rPr sz="1400">
                <a:solidFill>
                  <a:srgbClr val="1F15FF"/>
                </a:solidFill>
                <a:latin typeface="Arial"/>
                <a:cs typeface="Arial"/>
              </a:rPr>
              <a:t>	</a:t>
            </a:r>
            <a:r>
              <a:rPr sz="1000">
                <a:solidFill>
                  <a:srgbClr val="0A0A0A"/>
                </a:solidFill>
                <a:latin typeface="Lucida Sans"/>
                <a:cs typeface="Lucida Sans"/>
              </a:rPr>
              <a:t>We</a:t>
            </a:r>
            <a:r>
              <a:rPr sz="1000" spc="-45">
                <a:solidFill>
                  <a:srgbClr val="0A0A0A"/>
                </a:solidFill>
                <a:latin typeface="Lucida Sans"/>
                <a:cs typeface="Lucida Sans"/>
              </a:rPr>
              <a:t> </a:t>
            </a:r>
            <a:r>
              <a:rPr sz="1000">
                <a:solidFill>
                  <a:srgbClr val="0A0A0A"/>
                </a:solidFill>
                <a:latin typeface="Lucida Sans"/>
                <a:cs typeface="Lucida Sans"/>
              </a:rPr>
              <a:t>are</a:t>
            </a:r>
            <a:r>
              <a:rPr sz="1000" spc="-40">
                <a:solidFill>
                  <a:srgbClr val="0A0A0A"/>
                </a:solidFill>
                <a:latin typeface="Lucida Sans"/>
                <a:cs typeface="Lucida Sans"/>
              </a:rPr>
              <a:t> </a:t>
            </a:r>
            <a:r>
              <a:rPr sz="1000" spc="-20">
                <a:solidFill>
                  <a:srgbClr val="0A0A0A"/>
                </a:solidFill>
                <a:latin typeface="Lucida Sans"/>
                <a:cs typeface="Lucida Sans"/>
              </a:rPr>
              <a:t>from</a:t>
            </a:r>
            <a:r>
              <a:rPr sz="1000" spc="-50">
                <a:solidFill>
                  <a:srgbClr val="0A0A0A"/>
                </a:solidFill>
                <a:latin typeface="Lucida Sans"/>
                <a:cs typeface="Lucida Sans"/>
              </a:rPr>
              <a:t> </a:t>
            </a:r>
            <a:r>
              <a:rPr sz="1000" spc="-25">
                <a:solidFill>
                  <a:srgbClr val="0A0A0A"/>
                </a:solidFill>
                <a:latin typeface="Lucida Sans"/>
                <a:cs typeface="Lucida Sans"/>
              </a:rPr>
              <a:t>different</a:t>
            </a:r>
            <a:r>
              <a:rPr sz="1000" spc="-35">
                <a:solidFill>
                  <a:srgbClr val="0A0A0A"/>
                </a:solidFill>
                <a:latin typeface="Lucida Sans"/>
                <a:cs typeface="Lucida Sans"/>
              </a:rPr>
              <a:t> </a:t>
            </a:r>
            <a:r>
              <a:rPr sz="1000" spc="-30">
                <a:solidFill>
                  <a:srgbClr val="0A0A0A"/>
                </a:solidFill>
                <a:latin typeface="Lucida Sans"/>
                <a:cs typeface="Lucida Sans"/>
              </a:rPr>
              <a:t>places.</a:t>
            </a:r>
            <a:r>
              <a:rPr sz="1000" spc="-65">
                <a:solidFill>
                  <a:srgbClr val="0A0A0A"/>
                </a:solidFill>
                <a:latin typeface="Lucida Sans"/>
                <a:cs typeface="Lucida Sans"/>
              </a:rPr>
              <a:t> </a:t>
            </a:r>
            <a:r>
              <a:rPr sz="1000" b="1">
                <a:solidFill>
                  <a:srgbClr val="0A0A0A"/>
                </a:solidFill>
                <a:latin typeface="Tahoma"/>
                <a:cs typeface="Tahoma"/>
              </a:rPr>
              <a:t>Only </a:t>
            </a:r>
            <a:r>
              <a:rPr sz="1000" b="1" spc="-20">
                <a:solidFill>
                  <a:srgbClr val="0A0A0A"/>
                </a:solidFill>
                <a:latin typeface="Tahoma"/>
                <a:cs typeface="Tahoma"/>
              </a:rPr>
              <a:t>English</a:t>
            </a:r>
            <a:r>
              <a:rPr sz="1000" b="1" spc="-5">
                <a:solidFill>
                  <a:srgbClr val="0A0A0A"/>
                </a:solidFill>
                <a:latin typeface="Tahoma"/>
                <a:cs typeface="Tahoma"/>
              </a:rPr>
              <a:t> </a:t>
            </a:r>
            <a:r>
              <a:rPr sz="1000" b="1">
                <a:solidFill>
                  <a:srgbClr val="0A0A0A"/>
                </a:solidFill>
                <a:latin typeface="Tahoma"/>
                <a:cs typeface="Tahoma"/>
              </a:rPr>
              <a:t>is</a:t>
            </a:r>
            <a:r>
              <a:rPr sz="1000" b="1" spc="-15">
                <a:solidFill>
                  <a:srgbClr val="0A0A0A"/>
                </a:solidFill>
                <a:latin typeface="Tahoma"/>
                <a:cs typeface="Tahoma"/>
              </a:rPr>
              <a:t> </a:t>
            </a:r>
            <a:r>
              <a:rPr sz="1000" b="1" spc="-10">
                <a:solidFill>
                  <a:srgbClr val="0A0A0A"/>
                </a:solidFill>
                <a:latin typeface="Tahoma"/>
                <a:cs typeface="Tahoma"/>
              </a:rPr>
              <a:t>allowed</a:t>
            </a:r>
            <a:r>
              <a:rPr sz="1000" b="1">
                <a:solidFill>
                  <a:srgbClr val="0A0A0A"/>
                </a:solidFill>
                <a:latin typeface="Tahoma"/>
                <a:cs typeface="Tahoma"/>
              </a:rPr>
              <a:t> </a:t>
            </a:r>
            <a:r>
              <a:rPr sz="1000" spc="-30">
                <a:solidFill>
                  <a:srgbClr val="0A0A0A"/>
                </a:solidFill>
                <a:latin typeface="Lucida Sans"/>
                <a:cs typeface="Lucida Sans"/>
              </a:rPr>
              <a:t>during</a:t>
            </a:r>
            <a:r>
              <a:rPr sz="1000" spc="-45">
                <a:solidFill>
                  <a:srgbClr val="0A0A0A"/>
                </a:solidFill>
                <a:latin typeface="Lucida Sans"/>
                <a:cs typeface="Lucida Sans"/>
              </a:rPr>
              <a:t> </a:t>
            </a:r>
            <a:r>
              <a:rPr sz="1000" spc="-10">
                <a:solidFill>
                  <a:srgbClr val="0A0A0A"/>
                </a:solidFill>
                <a:latin typeface="Lucida Sans"/>
                <a:cs typeface="Lucida Sans"/>
              </a:rPr>
              <a:t>the</a:t>
            </a:r>
            <a:r>
              <a:rPr sz="1000" spc="-40">
                <a:solidFill>
                  <a:srgbClr val="0A0A0A"/>
                </a:solidFill>
                <a:latin typeface="Lucida Sans"/>
                <a:cs typeface="Lucida Sans"/>
              </a:rPr>
              <a:t> </a:t>
            </a:r>
            <a:r>
              <a:rPr sz="1000" spc="-10">
                <a:solidFill>
                  <a:srgbClr val="0A0A0A"/>
                </a:solidFill>
                <a:latin typeface="Lucida Sans"/>
                <a:cs typeface="Lucida Sans"/>
              </a:rPr>
              <a:t>sessions.</a:t>
            </a:r>
            <a:endParaRPr sz="1000">
              <a:latin typeface="Lucida Sans"/>
              <a:cs typeface="Lucida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9948" y="309194"/>
            <a:ext cx="28841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40">
                <a:solidFill>
                  <a:srgbClr val="0A0A0A"/>
                </a:solidFill>
              </a:rPr>
              <a:t>Guide</a:t>
            </a:r>
            <a:r>
              <a:rPr sz="2800" spc="100">
                <a:solidFill>
                  <a:srgbClr val="0A0A0A"/>
                </a:solidFill>
              </a:rPr>
              <a:t> </a:t>
            </a:r>
            <a:r>
              <a:rPr sz="2800" spc="90">
                <a:solidFill>
                  <a:srgbClr val="0A0A0A"/>
                </a:solidFill>
              </a:rPr>
              <a:t>lines</a:t>
            </a:r>
            <a:r>
              <a:rPr sz="2800" spc="95">
                <a:solidFill>
                  <a:srgbClr val="0A0A0A"/>
                </a:solidFill>
              </a:rPr>
              <a:t> </a:t>
            </a:r>
            <a:r>
              <a:rPr sz="2800" spc="75">
                <a:solidFill>
                  <a:srgbClr val="0A0A0A"/>
                </a:solidFill>
              </a:rPr>
              <a:t>&amp;</a:t>
            </a:r>
            <a:r>
              <a:rPr sz="2800" spc="100">
                <a:solidFill>
                  <a:srgbClr val="0A0A0A"/>
                </a:solidFill>
              </a:rPr>
              <a:t> </a:t>
            </a:r>
            <a:r>
              <a:rPr sz="2800" spc="90">
                <a:solidFill>
                  <a:srgbClr val="0A0A0A"/>
                </a:solidFill>
              </a:rPr>
              <a:t>Tips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7095870" y="4764555"/>
            <a:ext cx="1787525" cy="13779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650" b="1" spc="-45">
                <a:solidFill>
                  <a:srgbClr val="0A0A0A"/>
                </a:solidFill>
                <a:latin typeface="Lucida Sans"/>
                <a:cs typeface="Lucida Sans"/>
              </a:rPr>
              <a:t>RESTRICTED.</a:t>
            </a:r>
            <a:r>
              <a:rPr sz="650" b="1" spc="-25">
                <a:solidFill>
                  <a:srgbClr val="0A0A0A"/>
                </a:solidFill>
                <a:latin typeface="Lucida Sans"/>
                <a:cs typeface="Lucida Sans"/>
              </a:rPr>
              <a:t> </a:t>
            </a:r>
            <a:r>
              <a:rPr sz="650" b="1" spc="-35">
                <a:solidFill>
                  <a:srgbClr val="0A0A0A"/>
                </a:solidFill>
                <a:latin typeface="Lucida Sans"/>
                <a:cs typeface="Lucida Sans"/>
              </a:rPr>
              <a:t>CONFIDENTIAL.</a:t>
            </a:r>
            <a:r>
              <a:rPr sz="650" b="1">
                <a:solidFill>
                  <a:srgbClr val="0A0A0A"/>
                </a:solidFill>
                <a:latin typeface="Lucida Sans"/>
                <a:cs typeface="Lucida Sans"/>
              </a:rPr>
              <a:t> </a:t>
            </a:r>
            <a:r>
              <a:rPr sz="650" b="1" spc="-35">
                <a:solidFill>
                  <a:srgbClr val="0A0A0A"/>
                </a:solidFill>
                <a:latin typeface="Lucida Sans"/>
                <a:cs typeface="Lucida Sans"/>
              </a:rPr>
              <a:t>DO</a:t>
            </a:r>
            <a:r>
              <a:rPr sz="650" b="1" spc="-5">
                <a:solidFill>
                  <a:srgbClr val="0A0A0A"/>
                </a:solidFill>
                <a:latin typeface="Lucida Sans"/>
                <a:cs typeface="Lucida Sans"/>
              </a:rPr>
              <a:t> </a:t>
            </a:r>
            <a:r>
              <a:rPr sz="650" b="1" spc="-40">
                <a:solidFill>
                  <a:srgbClr val="0A0A0A"/>
                </a:solidFill>
                <a:latin typeface="Lucida Sans"/>
                <a:cs typeface="Lucida Sans"/>
              </a:rPr>
              <a:t>NOT</a:t>
            </a:r>
            <a:r>
              <a:rPr sz="650" b="1" spc="-5">
                <a:solidFill>
                  <a:srgbClr val="0A0A0A"/>
                </a:solidFill>
                <a:latin typeface="Lucida Sans"/>
                <a:cs typeface="Lucida Sans"/>
              </a:rPr>
              <a:t> </a:t>
            </a:r>
            <a:r>
              <a:rPr sz="650" b="1" spc="-10">
                <a:solidFill>
                  <a:srgbClr val="0A0A0A"/>
                </a:solidFill>
                <a:latin typeface="Lucida Sans"/>
                <a:cs typeface="Lucida Sans"/>
              </a:rPr>
              <a:t>SHARE</a:t>
            </a:r>
            <a:endParaRPr sz="650">
              <a:latin typeface="Lucida Sans"/>
              <a:cs typeface="Lucida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3326" y="946759"/>
            <a:ext cx="7932420" cy="1870075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  <a:tabLst>
                <a:tab pos="329565" algn="l"/>
              </a:tabLst>
            </a:pPr>
            <a:r>
              <a:rPr sz="1400" spc="-50">
                <a:solidFill>
                  <a:srgbClr val="1F15FF"/>
                </a:solidFill>
                <a:latin typeface="Arial"/>
                <a:cs typeface="Arial"/>
              </a:rPr>
              <a:t>●</a:t>
            </a:r>
            <a:r>
              <a:rPr sz="1400">
                <a:solidFill>
                  <a:srgbClr val="1F15FF"/>
                </a:solidFill>
                <a:latin typeface="Arial"/>
                <a:cs typeface="Arial"/>
              </a:rPr>
              <a:t>	</a:t>
            </a:r>
            <a:r>
              <a:rPr sz="1400" spc="-35">
                <a:solidFill>
                  <a:srgbClr val="0A0A0A"/>
                </a:solidFill>
                <a:latin typeface="Lucida Sans"/>
                <a:cs typeface="Lucida Sans"/>
              </a:rPr>
              <a:t>Friendly</a:t>
            </a:r>
            <a:r>
              <a:rPr sz="1400" spc="-65">
                <a:solidFill>
                  <a:srgbClr val="0A0A0A"/>
                </a:solidFill>
                <a:latin typeface="Lucida Sans"/>
                <a:cs typeface="Lucida Sans"/>
              </a:rPr>
              <a:t> </a:t>
            </a:r>
            <a:r>
              <a:rPr sz="1400" spc="-50">
                <a:solidFill>
                  <a:srgbClr val="0A0A0A"/>
                </a:solidFill>
                <a:latin typeface="Lucida Sans"/>
                <a:cs typeface="Lucida Sans"/>
              </a:rPr>
              <a:t>Revoking</a:t>
            </a:r>
            <a:r>
              <a:rPr sz="1400" spc="-75">
                <a:solidFill>
                  <a:srgbClr val="0A0A0A"/>
                </a:solidFill>
                <a:latin typeface="Lucida Sans"/>
                <a:cs typeface="Lucida Sans"/>
              </a:rPr>
              <a:t> </a:t>
            </a:r>
            <a:r>
              <a:rPr sz="1400" spc="-30">
                <a:solidFill>
                  <a:srgbClr val="0A0A0A"/>
                </a:solidFill>
                <a:latin typeface="Lucida Sans"/>
                <a:cs typeface="Lucida Sans"/>
              </a:rPr>
              <a:t>Warning:</a:t>
            </a:r>
            <a:r>
              <a:rPr sz="1400" spc="-55">
                <a:solidFill>
                  <a:srgbClr val="0A0A0A"/>
                </a:solidFill>
                <a:latin typeface="Lucida Sans"/>
                <a:cs typeface="Lucida Sans"/>
              </a:rPr>
              <a:t> </a:t>
            </a:r>
            <a:r>
              <a:rPr sz="1400" spc="-30">
                <a:solidFill>
                  <a:srgbClr val="0A0A0A"/>
                </a:solidFill>
                <a:latin typeface="Lucida Sans"/>
                <a:cs typeface="Lucida Sans"/>
              </a:rPr>
              <a:t>(on</a:t>
            </a:r>
            <a:r>
              <a:rPr sz="1400" spc="-35">
                <a:solidFill>
                  <a:srgbClr val="0A0A0A"/>
                </a:solidFill>
                <a:latin typeface="Lucida Sans"/>
                <a:cs typeface="Lucida Sans"/>
              </a:rPr>
              <a:t> </a:t>
            </a:r>
            <a:r>
              <a:rPr sz="1400" spc="-20">
                <a:solidFill>
                  <a:srgbClr val="0A0A0A"/>
                </a:solidFill>
                <a:latin typeface="Lucida Sans"/>
                <a:cs typeface="Lucida Sans"/>
              </a:rPr>
              <a:t>December</a:t>
            </a:r>
            <a:r>
              <a:rPr sz="1400" spc="-80">
                <a:solidFill>
                  <a:srgbClr val="0A0A0A"/>
                </a:solidFill>
                <a:latin typeface="Lucida Sans"/>
                <a:cs typeface="Lucida Sans"/>
              </a:rPr>
              <a:t> </a:t>
            </a:r>
            <a:r>
              <a:rPr sz="1400" spc="-65">
                <a:solidFill>
                  <a:srgbClr val="0A0A0A"/>
                </a:solidFill>
                <a:latin typeface="Lucida Sans"/>
                <a:cs typeface="Lucida Sans"/>
              </a:rPr>
              <a:t>10th,</a:t>
            </a:r>
            <a:r>
              <a:rPr sz="1400" spc="-30">
                <a:solidFill>
                  <a:srgbClr val="0A0A0A"/>
                </a:solidFill>
                <a:latin typeface="Lucida Sans"/>
                <a:cs typeface="Lucida Sans"/>
              </a:rPr>
              <a:t> </a:t>
            </a:r>
            <a:r>
              <a:rPr sz="1400" spc="-10">
                <a:solidFill>
                  <a:srgbClr val="0A0A0A"/>
                </a:solidFill>
                <a:latin typeface="Lucida Sans"/>
                <a:cs typeface="Lucida Sans"/>
              </a:rPr>
              <a:t>2022)</a:t>
            </a:r>
            <a:endParaRPr sz="1400">
              <a:latin typeface="Lucida Sans"/>
              <a:cs typeface="Lucida Sans"/>
            </a:endParaRPr>
          </a:p>
          <a:p>
            <a:pPr marL="469900">
              <a:lnSpc>
                <a:spcPct val="100000"/>
              </a:lnSpc>
              <a:spcBef>
                <a:spcPts val="1240"/>
              </a:spcBef>
              <a:tabLst>
                <a:tab pos="786765" algn="l"/>
              </a:tabLst>
            </a:pPr>
            <a:r>
              <a:rPr sz="1400" spc="-50">
                <a:solidFill>
                  <a:srgbClr val="1F15FF"/>
                </a:solidFill>
                <a:latin typeface="Arial"/>
                <a:cs typeface="Arial"/>
              </a:rPr>
              <a:t>●</a:t>
            </a:r>
            <a:r>
              <a:rPr sz="1400">
                <a:solidFill>
                  <a:srgbClr val="1F15FF"/>
                </a:solidFill>
                <a:latin typeface="Arial"/>
                <a:cs typeface="Arial"/>
              </a:rPr>
              <a:t>	</a:t>
            </a:r>
            <a:r>
              <a:rPr sz="1000" spc="-20">
                <a:solidFill>
                  <a:srgbClr val="0A0A0A"/>
                </a:solidFill>
                <a:latin typeface="Lucida Sans"/>
                <a:cs typeface="Lucida Sans"/>
              </a:rPr>
              <a:t>Submit</a:t>
            </a:r>
            <a:r>
              <a:rPr sz="1000" spc="-55">
                <a:solidFill>
                  <a:srgbClr val="0A0A0A"/>
                </a:solidFill>
                <a:latin typeface="Lucida Sans"/>
                <a:cs typeface="Lucida Sans"/>
              </a:rPr>
              <a:t> </a:t>
            </a:r>
            <a:r>
              <a:rPr sz="1000" spc="-20">
                <a:solidFill>
                  <a:srgbClr val="0A0A0A"/>
                </a:solidFill>
                <a:latin typeface="Lucida Sans"/>
                <a:cs typeface="Lucida Sans"/>
              </a:rPr>
              <a:t>your</a:t>
            </a:r>
            <a:r>
              <a:rPr sz="1000" spc="-45">
                <a:solidFill>
                  <a:srgbClr val="0A0A0A"/>
                </a:solidFill>
                <a:latin typeface="Lucida Sans"/>
                <a:cs typeface="Lucida Sans"/>
              </a:rPr>
              <a:t> </a:t>
            </a:r>
            <a:r>
              <a:rPr sz="1000" spc="-30">
                <a:solidFill>
                  <a:srgbClr val="0A0A0A"/>
                </a:solidFill>
                <a:latin typeface="Lucida Sans"/>
                <a:cs typeface="Lucida Sans"/>
              </a:rPr>
              <a:t>first</a:t>
            </a:r>
            <a:r>
              <a:rPr sz="1000" spc="-50">
                <a:solidFill>
                  <a:srgbClr val="0A0A0A"/>
                </a:solidFill>
                <a:latin typeface="Lucida Sans"/>
                <a:cs typeface="Lucida Sans"/>
              </a:rPr>
              <a:t> </a:t>
            </a:r>
            <a:r>
              <a:rPr sz="1000" spc="-30">
                <a:solidFill>
                  <a:srgbClr val="0A0A0A"/>
                </a:solidFill>
                <a:latin typeface="Lucida Sans"/>
                <a:cs typeface="Lucida Sans"/>
              </a:rPr>
              <a:t>projects</a:t>
            </a:r>
            <a:r>
              <a:rPr sz="1000" spc="-55">
                <a:solidFill>
                  <a:srgbClr val="0A0A0A"/>
                </a:solidFill>
                <a:latin typeface="Lucida Sans"/>
                <a:cs typeface="Lucida Sans"/>
              </a:rPr>
              <a:t> </a:t>
            </a:r>
            <a:r>
              <a:rPr sz="1000" spc="-10">
                <a:solidFill>
                  <a:srgbClr val="0A0A0A"/>
                </a:solidFill>
                <a:latin typeface="Lucida Sans"/>
                <a:cs typeface="Lucida Sans"/>
              </a:rPr>
              <a:t>on</a:t>
            </a:r>
            <a:r>
              <a:rPr sz="1000" spc="-45">
                <a:solidFill>
                  <a:srgbClr val="0A0A0A"/>
                </a:solidFill>
                <a:latin typeface="Lucida Sans"/>
                <a:cs typeface="Lucida Sans"/>
              </a:rPr>
              <a:t> </a:t>
            </a:r>
            <a:r>
              <a:rPr sz="1000" spc="-20">
                <a:solidFill>
                  <a:srgbClr val="0A0A0A"/>
                </a:solidFill>
                <a:latin typeface="Lucida Sans"/>
                <a:cs typeface="Lucida Sans"/>
              </a:rPr>
              <a:t>time</a:t>
            </a:r>
            <a:r>
              <a:rPr sz="1000" spc="-45">
                <a:solidFill>
                  <a:srgbClr val="0A0A0A"/>
                </a:solidFill>
                <a:latin typeface="Lucida Sans"/>
                <a:cs typeface="Lucida Sans"/>
              </a:rPr>
              <a:t> </a:t>
            </a:r>
            <a:r>
              <a:rPr sz="1000" spc="-20">
                <a:solidFill>
                  <a:srgbClr val="0A0A0A"/>
                </a:solidFill>
                <a:latin typeface="Lucida Sans"/>
                <a:cs typeface="Lucida Sans"/>
              </a:rPr>
              <a:t>and</a:t>
            </a:r>
            <a:r>
              <a:rPr sz="1000" spc="-45">
                <a:solidFill>
                  <a:srgbClr val="0A0A0A"/>
                </a:solidFill>
                <a:latin typeface="Lucida Sans"/>
                <a:cs typeface="Lucida Sans"/>
              </a:rPr>
              <a:t> </a:t>
            </a:r>
            <a:r>
              <a:rPr sz="1000" spc="-25">
                <a:solidFill>
                  <a:srgbClr val="0A0A0A"/>
                </a:solidFill>
                <a:latin typeface="Lucida Sans"/>
                <a:cs typeface="Lucida Sans"/>
              </a:rPr>
              <a:t>stay</a:t>
            </a:r>
            <a:r>
              <a:rPr sz="1000" spc="-55">
                <a:solidFill>
                  <a:srgbClr val="0A0A0A"/>
                </a:solidFill>
                <a:latin typeface="Lucida Sans"/>
                <a:cs typeface="Lucida Sans"/>
              </a:rPr>
              <a:t> </a:t>
            </a:r>
            <a:r>
              <a:rPr sz="1000" spc="-10">
                <a:solidFill>
                  <a:srgbClr val="0A0A0A"/>
                </a:solidFill>
                <a:latin typeface="Lucida Sans"/>
                <a:cs typeface="Lucida Sans"/>
              </a:rPr>
              <a:t>on</a:t>
            </a:r>
            <a:r>
              <a:rPr sz="1000" spc="-45">
                <a:solidFill>
                  <a:srgbClr val="0A0A0A"/>
                </a:solidFill>
                <a:latin typeface="Lucida Sans"/>
                <a:cs typeface="Lucida Sans"/>
              </a:rPr>
              <a:t> </a:t>
            </a:r>
            <a:r>
              <a:rPr sz="1000" spc="-10">
                <a:solidFill>
                  <a:srgbClr val="0A0A0A"/>
                </a:solidFill>
                <a:latin typeface="Lucida Sans"/>
                <a:cs typeface="Lucida Sans"/>
              </a:rPr>
              <a:t>track.</a:t>
            </a:r>
            <a:endParaRPr sz="1000">
              <a:latin typeface="Lucida Sans"/>
              <a:cs typeface="Lucida Sans"/>
            </a:endParaRPr>
          </a:p>
          <a:p>
            <a:pPr marL="469900">
              <a:lnSpc>
                <a:spcPct val="100000"/>
              </a:lnSpc>
              <a:spcBef>
                <a:spcPts val="1175"/>
              </a:spcBef>
              <a:tabLst>
                <a:tab pos="786765" algn="l"/>
              </a:tabLst>
            </a:pPr>
            <a:r>
              <a:rPr sz="1400" spc="-50">
                <a:solidFill>
                  <a:srgbClr val="1F15FF"/>
                </a:solidFill>
                <a:latin typeface="Arial"/>
                <a:cs typeface="Arial"/>
              </a:rPr>
              <a:t>●</a:t>
            </a:r>
            <a:r>
              <a:rPr sz="1400">
                <a:solidFill>
                  <a:srgbClr val="1F15FF"/>
                </a:solidFill>
                <a:latin typeface="Arial"/>
                <a:cs typeface="Arial"/>
              </a:rPr>
              <a:t>	</a:t>
            </a:r>
            <a:r>
              <a:rPr sz="1000" spc="-30">
                <a:solidFill>
                  <a:srgbClr val="0A0A0A"/>
                </a:solidFill>
                <a:latin typeface="Lucida Sans"/>
                <a:cs typeface="Lucida Sans"/>
              </a:rPr>
              <a:t>Attend</a:t>
            </a:r>
            <a:r>
              <a:rPr sz="1000" spc="-20">
                <a:solidFill>
                  <a:srgbClr val="0A0A0A"/>
                </a:solidFill>
                <a:latin typeface="Lucida Sans"/>
                <a:cs typeface="Lucida Sans"/>
              </a:rPr>
              <a:t> your</a:t>
            </a:r>
            <a:r>
              <a:rPr sz="1000" spc="-15">
                <a:solidFill>
                  <a:srgbClr val="0A0A0A"/>
                </a:solidFill>
                <a:latin typeface="Lucida Sans"/>
                <a:cs typeface="Lucida Sans"/>
              </a:rPr>
              <a:t> </a:t>
            </a:r>
            <a:r>
              <a:rPr sz="1000" spc="-25">
                <a:solidFill>
                  <a:srgbClr val="0A0A0A"/>
                </a:solidFill>
                <a:latin typeface="Lucida Sans"/>
                <a:cs typeface="Lucida Sans"/>
              </a:rPr>
              <a:t>weekly</a:t>
            </a:r>
            <a:r>
              <a:rPr sz="1000" spc="-30">
                <a:solidFill>
                  <a:srgbClr val="0A0A0A"/>
                </a:solidFill>
                <a:latin typeface="Lucida Sans"/>
                <a:cs typeface="Lucida Sans"/>
              </a:rPr>
              <a:t> </a:t>
            </a:r>
            <a:r>
              <a:rPr sz="1000" spc="-35">
                <a:solidFill>
                  <a:srgbClr val="0A0A0A"/>
                </a:solidFill>
                <a:latin typeface="Lucida Sans"/>
                <a:cs typeface="Lucida Sans"/>
              </a:rPr>
              <a:t>Connect </a:t>
            </a:r>
            <a:r>
              <a:rPr sz="1000" spc="-25">
                <a:solidFill>
                  <a:srgbClr val="0A0A0A"/>
                </a:solidFill>
                <a:latin typeface="Lucida Sans"/>
                <a:cs typeface="Lucida Sans"/>
              </a:rPr>
              <a:t>Session</a:t>
            </a:r>
            <a:r>
              <a:rPr sz="1000" spc="-35">
                <a:solidFill>
                  <a:srgbClr val="0A0A0A"/>
                </a:solidFill>
                <a:latin typeface="Lucida Sans"/>
                <a:cs typeface="Lucida Sans"/>
              </a:rPr>
              <a:t> </a:t>
            </a:r>
            <a:r>
              <a:rPr sz="1000" spc="-25">
                <a:solidFill>
                  <a:srgbClr val="0A0A0A"/>
                </a:solidFill>
                <a:latin typeface="Lucida Sans"/>
                <a:cs typeface="Lucida Sans"/>
              </a:rPr>
              <a:t>because </a:t>
            </a:r>
            <a:r>
              <a:rPr sz="1000" spc="-20">
                <a:solidFill>
                  <a:srgbClr val="0A0A0A"/>
                </a:solidFill>
                <a:latin typeface="Lucida Sans"/>
                <a:cs typeface="Lucida Sans"/>
              </a:rPr>
              <a:t>attendance</a:t>
            </a:r>
            <a:r>
              <a:rPr sz="1000" spc="-30">
                <a:solidFill>
                  <a:srgbClr val="0A0A0A"/>
                </a:solidFill>
                <a:latin typeface="Lucida Sans"/>
                <a:cs typeface="Lucida Sans"/>
              </a:rPr>
              <a:t> </a:t>
            </a:r>
            <a:r>
              <a:rPr sz="1000" spc="-45">
                <a:solidFill>
                  <a:srgbClr val="0A0A0A"/>
                </a:solidFill>
                <a:latin typeface="Lucida Sans"/>
                <a:cs typeface="Lucida Sans"/>
              </a:rPr>
              <a:t>is</a:t>
            </a:r>
            <a:r>
              <a:rPr sz="1000" spc="-30">
                <a:solidFill>
                  <a:srgbClr val="0A0A0A"/>
                </a:solidFill>
                <a:latin typeface="Lucida Sans"/>
                <a:cs typeface="Lucida Sans"/>
              </a:rPr>
              <a:t> </a:t>
            </a:r>
            <a:r>
              <a:rPr sz="1000" spc="-10">
                <a:solidFill>
                  <a:srgbClr val="0A0A0A"/>
                </a:solidFill>
                <a:latin typeface="Lucida Sans"/>
                <a:cs typeface="Lucida Sans"/>
              </a:rPr>
              <a:t>mandatory.</a:t>
            </a:r>
            <a:endParaRPr sz="1000">
              <a:latin typeface="Lucida Sans"/>
              <a:cs typeface="Lucida Sans"/>
            </a:endParaRPr>
          </a:p>
          <a:p>
            <a:pPr>
              <a:lnSpc>
                <a:spcPct val="100000"/>
              </a:lnSpc>
            </a:pPr>
            <a:endParaRPr sz="1500">
              <a:latin typeface="Lucida Sans"/>
              <a:cs typeface="Lucida San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00">
              <a:latin typeface="Lucida Sans"/>
              <a:cs typeface="Lucida Sans"/>
            </a:endParaRPr>
          </a:p>
          <a:p>
            <a:pPr marL="329565" marR="5080" indent="-317500">
              <a:lnSpc>
                <a:spcPct val="114999"/>
              </a:lnSpc>
              <a:tabLst>
                <a:tab pos="329565" algn="l"/>
              </a:tabLst>
            </a:pPr>
            <a:r>
              <a:rPr sz="1400" spc="-50">
                <a:solidFill>
                  <a:srgbClr val="1F15FF"/>
                </a:solidFill>
                <a:latin typeface="Arial"/>
                <a:cs typeface="Arial"/>
              </a:rPr>
              <a:t>●</a:t>
            </a:r>
            <a:r>
              <a:rPr sz="1400">
                <a:solidFill>
                  <a:srgbClr val="1F15FF"/>
                </a:solidFill>
                <a:latin typeface="Arial"/>
                <a:cs typeface="Arial"/>
              </a:rPr>
              <a:t>	</a:t>
            </a:r>
            <a:r>
              <a:rPr sz="1400" spc="-70">
                <a:solidFill>
                  <a:srgbClr val="0A0A0A"/>
                </a:solidFill>
                <a:latin typeface="Lucida Sans"/>
                <a:cs typeface="Lucida Sans"/>
              </a:rPr>
              <a:t>Tip:</a:t>
            </a:r>
            <a:r>
              <a:rPr sz="1400" spc="-75">
                <a:solidFill>
                  <a:srgbClr val="0A0A0A"/>
                </a:solidFill>
                <a:latin typeface="Lucida Sans"/>
                <a:cs typeface="Lucida Sans"/>
              </a:rPr>
              <a:t> </a:t>
            </a:r>
            <a:r>
              <a:rPr sz="1400" spc="-25">
                <a:solidFill>
                  <a:srgbClr val="0A0A0A"/>
                </a:solidFill>
                <a:latin typeface="Lucida Sans"/>
                <a:cs typeface="Lucida Sans"/>
              </a:rPr>
              <a:t>Project</a:t>
            </a:r>
            <a:r>
              <a:rPr sz="1400" spc="-85">
                <a:solidFill>
                  <a:srgbClr val="0A0A0A"/>
                </a:solidFill>
                <a:latin typeface="Lucida Sans"/>
                <a:cs typeface="Lucida Sans"/>
              </a:rPr>
              <a:t> </a:t>
            </a:r>
            <a:r>
              <a:rPr sz="1400" spc="-35">
                <a:solidFill>
                  <a:srgbClr val="0A0A0A"/>
                </a:solidFill>
                <a:latin typeface="Lucida Sans"/>
                <a:cs typeface="Lucida Sans"/>
              </a:rPr>
              <a:t>reviewing</a:t>
            </a:r>
            <a:r>
              <a:rPr sz="1400" spc="-75">
                <a:solidFill>
                  <a:srgbClr val="0A0A0A"/>
                </a:solidFill>
                <a:latin typeface="Lucida Sans"/>
                <a:cs typeface="Lucida Sans"/>
              </a:rPr>
              <a:t> </a:t>
            </a:r>
            <a:r>
              <a:rPr sz="1400" spc="-45">
                <a:solidFill>
                  <a:srgbClr val="0A0A0A"/>
                </a:solidFill>
                <a:latin typeface="Lucida Sans"/>
                <a:cs typeface="Lucida Sans"/>
              </a:rPr>
              <a:t>might</a:t>
            </a:r>
            <a:r>
              <a:rPr sz="1400" spc="-100">
                <a:solidFill>
                  <a:srgbClr val="0A0A0A"/>
                </a:solidFill>
                <a:latin typeface="Lucida Sans"/>
                <a:cs typeface="Lucida Sans"/>
              </a:rPr>
              <a:t> </a:t>
            </a:r>
            <a:r>
              <a:rPr sz="1400" spc="-30">
                <a:solidFill>
                  <a:srgbClr val="0A0A0A"/>
                </a:solidFill>
                <a:latin typeface="Lucida Sans"/>
                <a:cs typeface="Lucida Sans"/>
              </a:rPr>
              <a:t>take</a:t>
            </a:r>
            <a:r>
              <a:rPr sz="1400" spc="-45">
                <a:solidFill>
                  <a:srgbClr val="0A0A0A"/>
                </a:solidFill>
                <a:latin typeface="Lucida Sans"/>
                <a:cs typeface="Lucida Sans"/>
              </a:rPr>
              <a:t> </a:t>
            </a:r>
            <a:r>
              <a:rPr sz="1400" spc="-20">
                <a:solidFill>
                  <a:srgbClr val="0A0A0A"/>
                </a:solidFill>
                <a:latin typeface="Lucida Sans"/>
                <a:cs typeface="Lucida Sans"/>
              </a:rPr>
              <a:t>from</a:t>
            </a:r>
            <a:r>
              <a:rPr sz="1400" spc="-75">
                <a:solidFill>
                  <a:srgbClr val="0A0A0A"/>
                </a:solidFill>
                <a:latin typeface="Lucida Sans"/>
                <a:cs typeface="Lucida Sans"/>
              </a:rPr>
              <a:t> </a:t>
            </a:r>
            <a:r>
              <a:rPr sz="1400" spc="-95">
                <a:solidFill>
                  <a:srgbClr val="0A0A0A"/>
                </a:solidFill>
                <a:latin typeface="Lucida Sans"/>
                <a:cs typeface="Lucida Sans"/>
              </a:rPr>
              <a:t>1</a:t>
            </a:r>
            <a:r>
              <a:rPr sz="1400" spc="-55">
                <a:solidFill>
                  <a:srgbClr val="0A0A0A"/>
                </a:solidFill>
                <a:latin typeface="Lucida Sans"/>
                <a:cs typeface="Lucida Sans"/>
              </a:rPr>
              <a:t> </a:t>
            </a:r>
            <a:r>
              <a:rPr sz="1400" spc="-30">
                <a:solidFill>
                  <a:srgbClr val="0A0A0A"/>
                </a:solidFill>
                <a:latin typeface="Lucida Sans"/>
                <a:cs typeface="Lucida Sans"/>
              </a:rPr>
              <a:t>to</a:t>
            </a:r>
            <a:r>
              <a:rPr sz="1400" spc="-55">
                <a:solidFill>
                  <a:srgbClr val="0A0A0A"/>
                </a:solidFill>
                <a:latin typeface="Lucida Sans"/>
                <a:cs typeface="Lucida Sans"/>
              </a:rPr>
              <a:t> </a:t>
            </a:r>
            <a:r>
              <a:rPr sz="1400" spc="-95">
                <a:solidFill>
                  <a:srgbClr val="0A0A0A"/>
                </a:solidFill>
                <a:latin typeface="Lucida Sans"/>
                <a:cs typeface="Lucida Sans"/>
              </a:rPr>
              <a:t>3</a:t>
            </a:r>
            <a:r>
              <a:rPr sz="1400" spc="-60">
                <a:solidFill>
                  <a:srgbClr val="0A0A0A"/>
                </a:solidFill>
                <a:latin typeface="Lucida Sans"/>
                <a:cs typeface="Lucida Sans"/>
              </a:rPr>
              <a:t> </a:t>
            </a:r>
            <a:r>
              <a:rPr sz="1400" spc="-40">
                <a:solidFill>
                  <a:srgbClr val="0A0A0A"/>
                </a:solidFill>
                <a:latin typeface="Lucida Sans"/>
                <a:cs typeface="Lucida Sans"/>
              </a:rPr>
              <a:t>days.</a:t>
            </a:r>
            <a:r>
              <a:rPr sz="1400" spc="-75">
                <a:solidFill>
                  <a:srgbClr val="0A0A0A"/>
                </a:solidFill>
                <a:latin typeface="Lucida Sans"/>
                <a:cs typeface="Lucida Sans"/>
              </a:rPr>
              <a:t> </a:t>
            </a:r>
            <a:r>
              <a:rPr sz="1400">
                <a:solidFill>
                  <a:srgbClr val="0A0A0A"/>
                </a:solidFill>
                <a:latin typeface="Lucida Sans"/>
                <a:cs typeface="Lucida Sans"/>
              </a:rPr>
              <a:t>We</a:t>
            </a:r>
            <a:r>
              <a:rPr sz="1400" spc="-60">
                <a:solidFill>
                  <a:srgbClr val="0A0A0A"/>
                </a:solidFill>
                <a:latin typeface="Lucida Sans"/>
                <a:cs typeface="Lucida Sans"/>
              </a:rPr>
              <a:t> </a:t>
            </a:r>
            <a:r>
              <a:rPr sz="1400" spc="-50">
                <a:solidFill>
                  <a:srgbClr val="0A0A0A"/>
                </a:solidFill>
                <a:latin typeface="Lucida Sans"/>
                <a:cs typeface="Lucida Sans"/>
              </a:rPr>
              <a:t>highly</a:t>
            </a:r>
            <a:r>
              <a:rPr sz="1400" spc="-100">
                <a:solidFill>
                  <a:srgbClr val="0A0A0A"/>
                </a:solidFill>
                <a:latin typeface="Lucida Sans"/>
                <a:cs typeface="Lucida Sans"/>
              </a:rPr>
              <a:t> </a:t>
            </a:r>
            <a:r>
              <a:rPr sz="1400" spc="-30">
                <a:solidFill>
                  <a:srgbClr val="0A0A0A"/>
                </a:solidFill>
                <a:latin typeface="Lucida Sans"/>
                <a:cs typeface="Lucida Sans"/>
              </a:rPr>
              <a:t>encourage</a:t>
            </a:r>
            <a:r>
              <a:rPr sz="1400" spc="-95">
                <a:solidFill>
                  <a:srgbClr val="0A0A0A"/>
                </a:solidFill>
                <a:latin typeface="Lucida Sans"/>
                <a:cs typeface="Lucida Sans"/>
              </a:rPr>
              <a:t> </a:t>
            </a:r>
            <a:r>
              <a:rPr sz="1400" spc="-20">
                <a:solidFill>
                  <a:srgbClr val="0A0A0A"/>
                </a:solidFill>
                <a:latin typeface="Lucida Sans"/>
                <a:cs typeface="Lucida Sans"/>
              </a:rPr>
              <a:t>you</a:t>
            </a:r>
            <a:r>
              <a:rPr sz="1400" spc="-55">
                <a:solidFill>
                  <a:srgbClr val="0A0A0A"/>
                </a:solidFill>
                <a:latin typeface="Lucida Sans"/>
                <a:cs typeface="Lucida Sans"/>
              </a:rPr>
              <a:t> </a:t>
            </a:r>
            <a:r>
              <a:rPr sz="1400" spc="-30">
                <a:solidFill>
                  <a:srgbClr val="0A0A0A"/>
                </a:solidFill>
                <a:latin typeface="Lucida Sans"/>
                <a:cs typeface="Lucida Sans"/>
              </a:rPr>
              <a:t>to</a:t>
            </a:r>
            <a:r>
              <a:rPr sz="1400" spc="-55">
                <a:solidFill>
                  <a:srgbClr val="0A0A0A"/>
                </a:solidFill>
                <a:latin typeface="Lucida Sans"/>
                <a:cs typeface="Lucida Sans"/>
              </a:rPr>
              <a:t> </a:t>
            </a:r>
            <a:r>
              <a:rPr sz="1400" spc="-20">
                <a:solidFill>
                  <a:srgbClr val="0A0A0A"/>
                </a:solidFill>
                <a:latin typeface="Lucida Sans"/>
                <a:cs typeface="Lucida Sans"/>
              </a:rPr>
              <a:t>try</a:t>
            </a:r>
            <a:r>
              <a:rPr sz="1400" spc="-55">
                <a:solidFill>
                  <a:srgbClr val="0A0A0A"/>
                </a:solidFill>
                <a:latin typeface="Lucida Sans"/>
                <a:cs typeface="Lucida Sans"/>
              </a:rPr>
              <a:t> </a:t>
            </a:r>
            <a:r>
              <a:rPr sz="1400" spc="-20">
                <a:solidFill>
                  <a:srgbClr val="0A0A0A"/>
                </a:solidFill>
                <a:latin typeface="Lucida Sans"/>
                <a:cs typeface="Lucida Sans"/>
              </a:rPr>
              <a:t>to</a:t>
            </a:r>
            <a:r>
              <a:rPr sz="1400" spc="-45">
                <a:solidFill>
                  <a:srgbClr val="0A0A0A"/>
                </a:solidFill>
                <a:latin typeface="Lucida Sans"/>
                <a:cs typeface="Lucida Sans"/>
              </a:rPr>
              <a:t> </a:t>
            </a:r>
            <a:r>
              <a:rPr sz="1400" spc="-10">
                <a:solidFill>
                  <a:srgbClr val="0A0A0A"/>
                </a:solidFill>
                <a:latin typeface="Lucida Sans"/>
                <a:cs typeface="Lucida Sans"/>
              </a:rPr>
              <a:t>submit </a:t>
            </a:r>
            <a:r>
              <a:rPr sz="1400" spc="-20">
                <a:solidFill>
                  <a:srgbClr val="0A0A0A"/>
                </a:solidFill>
                <a:latin typeface="Lucida Sans"/>
                <a:cs typeface="Lucida Sans"/>
              </a:rPr>
              <a:t>your</a:t>
            </a:r>
            <a:r>
              <a:rPr sz="1400" spc="-85">
                <a:solidFill>
                  <a:srgbClr val="0A0A0A"/>
                </a:solidFill>
                <a:latin typeface="Lucida Sans"/>
                <a:cs typeface="Lucida Sans"/>
              </a:rPr>
              <a:t> </a:t>
            </a:r>
            <a:r>
              <a:rPr sz="1400" spc="-35">
                <a:solidFill>
                  <a:srgbClr val="0A0A0A"/>
                </a:solidFill>
                <a:latin typeface="Lucida Sans"/>
                <a:cs typeface="Lucida Sans"/>
              </a:rPr>
              <a:t>project</a:t>
            </a:r>
            <a:r>
              <a:rPr sz="1400" spc="-85">
                <a:solidFill>
                  <a:srgbClr val="0A0A0A"/>
                </a:solidFill>
                <a:latin typeface="Lucida Sans"/>
                <a:cs typeface="Lucida Sans"/>
              </a:rPr>
              <a:t> </a:t>
            </a:r>
            <a:r>
              <a:rPr sz="1400" spc="-25">
                <a:solidFill>
                  <a:srgbClr val="0A0A0A"/>
                </a:solidFill>
                <a:latin typeface="Lucida Sans"/>
                <a:cs typeface="Lucida Sans"/>
              </a:rPr>
              <a:t>as</a:t>
            </a:r>
            <a:r>
              <a:rPr sz="1400" spc="-85">
                <a:solidFill>
                  <a:srgbClr val="0A0A0A"/>
                </a:solidFill>
                <a:latin typeface="Lucida Sans"/>
                <a:cs typeface="Lucida Sans"/>
              </a:rPr>
              <a:t> </a:t>
            </a:r>
            <a:r>
              <a:rPr sz="1400" spc="-30">
                <a:solidFill>
                  <a:srgbClr val="0A0A0A"/>
                </a:solidFill>
                <a:latin typeface="Lucida Sans"/>
                <a:cs typeface="Lucida Sans"/>
              </a:rPr>
              <a:t>soon</a:t>
            </a:r>
            <a:r>
              <a:rPr sz="1400" spc="-80">
                <a:solidFill>
                  <a:srgbClr val="0A0A0A"/>
                </a:solidFill>
                <a:latin typeface="Lucida Sans"/>
                <a:cs typeface="Lucida Sans"/>
              </a:rPr>
              <a:t> </a:t>
            </a:r>
            <a:r>
              <a:rPr sz="1400" spc="-25">
                <a:solidFill>
                  <a:srgbClr val="0A0A0A"/>
                </a:solidFill>
                <a:latin typeface="Lucida Sans"/>
                <a:cs typeface="Lucida Sans"/>
              </a:rPr>
              <a:t>as</a:t>
            </a:r>
            <a:r>
              <a:rPr sz="1400" spc="-85">
                <a:solidFill>
                  <a:srgbClr val="0A0A0A"/>
                </a:solidFill>
                <a:latin typeface="Lucida Sans"/>
                <a:cs typeface="Lucida Sans"/>
              </a:rPr>
              <a:t> </a:t>
            </a:r>
            <a:r>
              <a:rPr sz="1400" spc="-20">
                <a:solidFill>
                  <a:srgbClr val="0A0A0A"/>
                </a:solidFill>
                <a:latin typeface="Lucida Sans"/>
                <a:cs typeface="Lucida Sans"/>
              </a:rPr>
              <a:t>you</a:t>
            </a:r>
            <a:r>
              <a:rPr sz="1400" spc="-85">
                <a:solidFill>
                  <a:srgbClr val="0A0A0A"/>
                </a:solidFill>
                <a:latin typeface="Lucida Sans"/>
                <a:cs typeface="Lucida Sans"/>
              </a:rPr>
              <a:t> </a:t>
            </a:r>
            <a:r>
              <a:rPr sz="1400" spc="-30">
                <a:solidFill>
                  <a:srgbClr val="0A0A0A"/>
                </a:solidFill>
                <a:latin typeface="Lucida Sans"/>
                <a:cs typeface="Lucida Sans"/>
              </a:rPr>
              <a:t>can</a:t>
            </a:r>
            <a:r>
              <a:rPr sz="1400" spc="-80">
                <a:solidFill>
                  <a:srgbClr val="0A0A0A"/>
                </a:solidFill>
                <a:latin typeface="Lucida Sans"/>
                <a:cs typeface="Lucida Sans"/>
              </a:rPr>
              <a:t> </a:t>
            </a:r>
            <a:r>
              <a:rPr sz="1400" spc="-10">
                <a:solidFill>
                  <a:srgbClr val="0A0A0A"/>
                </a:solidFill>
                <a:latin typeface="Lucida Sans"/>
                <a:cs typeface="Lucida Sans"/>
              </a:rPr>
              <a:t>and</a:t>
            </a:r>
            <a:r>
              <a:rPr sz="1400" spc="-85">
                <a:solidFill>
                  <a:srgbClr val="0A0A0A"/>
                </a:solidFill>
                <a:latin typeface="Lucida Sans"/>
                <a:cs typeface="Lucida Sans"/>
              </a:rPr>
              <a:t> </a:t>
            </a:r>
            <a:r>
              <a:rPr sz="1400" spc="-20">
                <a:solidFill>
                  <a:srgbClr val="0A0A0A"/>
                </a:solidFill>
                <a:latin typeface="Lucida Sans"/>
                <a:cs typeface="Lucida Sans"/>
              </a:rPr>
              <a:t>not</a:t>
            </a:r>
            <a:r>
              <a:rPr sz="1400" spc="-65">
                <a:solidFill>
                  <a:srgbClr val="0A0A0A"/>
                </a:solidFill>
                <a:latin typeface="Lucida Sans"/>
                <a:cs typeface="Lucida Sans"/>
              </a:rPr>
              <a:t> </a:t>
            </a:r>
            <a:r>
              <a:rPr sz="1400" spc="-25">
                <a:solidFill>
                  <a:srgbClr val="0A0A0A"/>
                </a:solidFill>
                <a:latin typeface="Lucida Sans"/>
                <a:cs typeface="Lucida Sans"/>
              </a:rPr>
              <a:t>wait</a:t>
            </a:r>
            <a:r>
              <a:rPr sz="1400" spc="-90">
                <a:solidFill>
                  <a:srgbClr val="0A0A0A"/>
                </a:solidFill>
                <a:latin typeface="Lucida Sans"/>
                <a:cs typeface="Lucida Sans"/>
              </a:rPr>
              <a:t> </a:t>
            </a:r>
            <a:r>
              <a:rPr sz="1400" spc="-35">
                <a:solidFill>
                  <a:srgbClr val="0A0A0A"/>
                </a:solidFill>
                <a:latin typeface="Lucida Sans"/>
                <a:cs typeface="Lucida Sans"/>
              </a:rPr>
              <a:t>until</a:t>
            </a:r>
            <a:r>
              <a:rPr sz="1400" spc="-85">
                <a:solidFill>
                  <a:srgbClr val="0A0A0A"/>
                </a:solidFill>
                <a:latin typeface="Lucida Sans"/>
                <a:cs typeface="Lucida Sans"/>
              </a:rPr>
              <a:t> </a:t>
            </a:r>
            <a:r>
              <a:rPr sz="1400" spc="-20">
                <a:solidFill>
                  <a:srgbClr val="0A0A0A"/>
                </a:solidFill>
                <a:latin typeface="Lucida Sans"/>
                <a:cs typeface="Lucida Sans"/>
              </a:rPr>
              <a:t>the</a:t>
            </a:r>
            <a:r>
              <a:rPr sz="1400" spc="-65">
                <a:solidFill>
                  <a:srgbClr val="0A0A0A"/>
                </a:solidFill>
                <a:latin typeface="Lucida Sans"/>
                <a:cs typeface="Lucida Sans"/>
              </a:rPr>
              <a:t> </a:t>
            </a:r>
            <a:r>
              <a:rPr sz="1400" spc="-35">
                <a:solidFill>
                  <a:srgbClr val="0A0A0A"/>
                </a:solidFill>
                <a:latin typeface="Lucida Sans"/>
                <a:cs typeface="Lucida Sans"/>
              </a:rPr>
              <a:t>last</a:t>
            </a:r>
            <a:r>
              <a:rPr sz="1400" spc="-85">
                <a:solidFill>
                  <a:srgbClr val="0A0A0A"/>
                </a:solidFill>
                <a:latin typeface="Lucida Sans"/>
                <a:cs typeface="Lucida Sans"/>
              </a:rPr>
              <a:t> </a:t>
            </a:r>
            <a:r>
              <a:rPr sz="1400" spc="-10">
                <a:solidFill>
                  <a:srgbClr val="0A0A0A"/>
                </a:solidFill>
                <a:latin typeface="Lucida Sans"/>
                <a:cs typeface="Lucida Sans"/>
              </a:rPr>
              <a:t>minute.</a:t>
            </a:r>
            <a:endParaRPr sz="1400">
              <a:latin typeface="Lucida Sans"/>
              <a:cs typeface="Lucida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95870" y="4770221"/>
            <a:ext cx="1787525" cy="124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50" b="1" spc="-45">
                <a:solidFill>
                  <a:srgbClr val="0A0A0A"/>
                </a:solidFill>
                <a:latin typeface="Lucida Sans"/>
                <a:cs typeface="Lucida Sans"/>
              </a:rPr>
              <a:t>RESTRICTED.</a:t>
            </a:r>
            <a:r>
              <a:rPr sz="650" b="1" spc="-25">
                <a:solidFill>
                  <a:srgbClr val="0A0A0A"/>
                </a:solidFill>
                <a:latin typeface="Lucida Sans"/>
                <a:cs typeface="Lucida Sans"/>
              </a:rPr>
              <a:t> </a:t>
            </a:r>
            <a:r>
              <a:rPr sz="650" b="1" spc="-35">
                <a:solidFill>
                  <a:srgbClr val="0A0A0A"/>
                </a:solidFill>
                <a:latin typeface="Lucida Sans"/>
                <a:cs typeface="Lucida Sans"/>
              </a:rPr>
              <a:t>CONFIDENTIAL.</a:t>
            </a:r>
            <a:r>
              <a:rPr sz="650" b="1">
                <a:solidFill>
                  <a:srgbClr val="0A0A0A"/>
                </a:solidFill>
                <a:latin typeface="Lucida Sans"/>
                <a:cs typeface="Lucida Sans"/>
              </a:rPr>
              <a:t> </a:t>
            </a:r>
            <a:r>
              <a:rPr sz="650" b="1" spc="-35">
                <a:solidFill>
                  <a:srgbClr val="0A0A0A"/>
                </a:solidFill>
                <a:latin typeface="Lucida Sans"/>
                <a:cs typeface="Lucida Sans"/>
              </a:rPr>
              <a:t>DO</a:t>
            </a:r>
            <a:r>
              <a:rPr sz="650" b="1" spc="-5">
                <a:solidFill>
                  <a:srgbClr val="0A0A0A"/>
                </a:solidFill>
                <a:latin typeface="Lucida Sans"/>
                <a:cs typeface="Lucida Sans"/>
              </a:rPr>
              <a:t> </a:t>
            </a:r>
            <a:r>
              <a:rPr sz="650" b="1" spc="-40">
                <a:solidFill>
                  <a:srgbClr val="0A0A0A"/>
                </a:solidFill>
                <a:latin typeface="Lucida Sans"/>
                <a:cs typeface="Lucida Sans"/>
              </a:rPr>
              <a:t>NOT</a:t>
            </a:r>
            <a:r>
              <a:rPr sz="650" b="1" spc="-5">
                <a:solidFill>
                  <a:srgbClr val="0A0A0A"/>
                </a:solidFill>
                <a:latin typeface="Lucida Sans"/>
                <a:cs typeface="Lucida Sans"/>
              </a:rPr>
              <a:t> </a:t>
            </a:r>
            <a:r>
              <a:rPr sz="650" b="1" spc="-10">
                <a:solidFill>
                  <a:srgbClr val="0A0A0A"/>
                </a:solidFill>
                <a:latin typeface="Lucida Sans"/>
                <a:cs typeface="Lucida Sans"/>
              </a:rPr>
              <a:t>SHARE</a:t>
            </a:r>
            <a:endParaRPr sz="650">
              <a:latin typeface="Lucida Sans"/>
              <a:cs typeface="Lucida San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8036" y="4764023"/>
            <a:ext cx="758952" cy="14325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99948" y="744728"/>
            <a:ext cx="12280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10">
                <a:solidFill>
                  <a:srgbClr val="0A0A0A"/>
                </a:solidFill>
              </a:rPr>
              <a:t>Agenda</a:t>
            </a:r>
            <a:endParaRPr sz="2800"/>
          </a:p>
        </p:txBody>
      </p:sp>
      <p:sp>
        <p:nvSpPr>
          <p:cNvPr id="5" name="object 5"/>
          <p:cNvSpPr txBox="1"/>
          <p:nvPr/>
        </p:nvSpPr>
        <p:spPr>
          <a:xfrm>
            <a:off x="740155" y="1243050"/>
            <a:ext cx="3481704" cy="255711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0"/>
              </a:spcBef>
              <a:tabLst>
                <a:tab pos="329565" algn="l"/>
              </a:tabLst>
            </a:pPr>
            <a:r>
              <a:rPr sz="1400" spc="-50">
                <a:solidFill>
                  <a:srgbClr val="1F15FF"/>
                </a:solidFill>
                <a:latin typeface="Arial"/>
                <a:cs typeface="Arial"/>
              </a:rPr>
              <a:t>●</a:t>
            </a:r>
            <a:r>
              <a:rPr sz="1400">
                <a:solidFill>
                  <a:srgbClr val="1F15FF"/>
                </a:solidFill>
                <a:latin typeface="Arial"/>
                <a:cs typeface="Arial"/>
              </a:rPr>
              <a:t>	</a:t>
            </a:r>
            <a:r>
              <a:rPr lang="en-SG" sz="1400">
                <a:solidFill>
                  <a:srgbClr val="0A0A0A"/>
                </a:solidFill>
                <a:latin typeface="Lucida Sans"/>
                <a:cs typeface="Lucida Sans"/>
              </a:rPr>
              <a:t>My Introduction</a:t>
            </a:r>
            <a:endParaRPr sz="1400">
              <a:latin typeface="Lucida Sans"/>
              <a:cs typeface="Lucida Sans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  <a:tabLst>
                <a:tab pos="329565" algn="l"/>
              </a:tabLst>
            </a:pPr>
            <a:r>
              <a:rPr sz="1400" spc="-50">
                <a:solidFill>
                  <a:srgbClr val="1F15FF"/>
                </a:solidFill>
                <a:latin typeface="Arial"/>
                <a:cs typeface="Arial"/>
              </a:rPr>
              <a:t>●</a:t>
            </a:r>
            <a:r>
              <a:rPr sz="1400">
                <a:solidFill>
                  <a:srgbClr val="1F15FF"/>
                </a:solidFill>
                <a:latin typeface="Arial"/>
                <a:cs typeface="Arial"/>
              </a:rPr>
              <a:t>	</a:t>
            </a:r>
            <a:r>
              <a:rPr sz="1400" spc="-10">
                <a:solidFill>
                  <a:srgbClr val="0A0A0A"/>
                </a:solidFill>
                <a:latin typeface="Lucida Sans"/>
                <a:cs typeface="Lucida Sans"/>
              </a:rPr>
              <a:t>Program</a:t>
            </a:r>
            <a:r>
              <a:rPr sz="1400" spc="-100">
                <a:solidFill>
                  <a:srgbClr val="0A0A0A"/>
                </a:solidFill>
                <a:latin typeface="Lucida Sans"/>
                <a:cs typeface="Lucida Sans"/>
              </a:rPr>
              <a:t> </a:t>
            </a:r>
            <a:r>
              <a:rPr sz="1400" spc="-20">
                <a:solidFill>
                  <a:srgbClr val="0A0A0A"/>
                </a:solidFill>
                <a:latin typeface="Lucida Sans"/>
                <a:cs typeface="Lucida Sans"/>
              </a:rPr>
              <a:t>Structure</a:t>
            </a:r>
            <a:r>
              <a:rPr sz="1400" spc="-65">
                <a:solidFill>
                  <a:srgbClr val="0A0A0A"/>
                </a:solidFill>
                <a:latin typeface="Lucida Sans"/>
                <a:cs typeface="Lucida Sans"/>
              </a:rPr>
              <a:t> </a:t>
            </a:r>
            <a:r>
              <a:rPr sz="1400">
                <a:solidFill>
                  <a:srgbClr val="0A0A0A"/>
                </a:solidFill>
                <a:latin typeface="Lucida Sans"/>
                <a:cs typeface="Lucida Sans"/>
              </a:rPr>
              <a:t>–</a:t>
            </a:r>
            <a:r>
              <a:rPr sz="1400" spc="-80">
                <a:solidFill>
                  <a:srgbClr val="0A0A0A"/>
                </a:solidFill>
                <a:latin typeface="Lucida Sans"/>
                <a:cs typeface="Lucida Sans"/>
              </a:rPr>
              <a:t> </a:t>
            </a:r>
            <a:r>
              <a:rPr sz="1400" spc="-10">
                <a:solidFill>
                  <a:srgbClr val="0A0A0A"/>
                </a:solidFill>
                <a:latin typeface="Lucida Sans"/>
                <a:cs typeface="Lucida Sans"/>
              </a:rPr>
              <a:t>Nanodegree</a:t>
            </a:r>
            <a:endParaRPr sz="1400">
              <a:latin typeface="Lucida Sans"/>
              <a:cs typeface="Lucida Sans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  <a:tabLst>
                <a:tab pos="329565" algn="l"/>
              </a:tabLst>
            </a:pPr>
            <a:r>
              <a:rPr sz="1400" spc="-50">
                <a:solidFill>
                  <a:srgbClr val="1F15FF"/>
                </a:solidFill>
                <a:latin typeface="Arial"/>
                <a:cs typeface="Arial"/>
              </a:rPr>
              <a:t>●</a:t>
            </a:r>
            <a:r>
              <a:rPr sz="1400">
                <a:solidFill>
                  <a:srgbClr val="1F15FF"/>
                </a:solidFill>
                <a:latin typeface="Arial"/>
                <a:cs typeface="Arial"/>
              </a:rPr>
              <a:t>	</a:t>
            </a:r>
            <a:r>
              <a:rPr sz="1400" spc="-10">
                <a:solidFill>
                  <a:srgbClr val="0A0A0A"/>
                </a:solidFill>
                <a:latin typeface="Lucida Sans"/>
                <a:cs typeface="Lucida Sans"/>
              </a:rPr>
              <a:t>Program</a:t>
            </a:r>
            <a:r>
              <a:rPr sz="1400" spc="-95">
                <a:solidFill>
                  <a:srgbClr val="0A0A0A"/>
                </a:solidFill>
                <a:latin typeface="Lucida Sans"/>
                <a:cs typeface="Lucida Sans"/>
              </a:rPr>
              <a:t> </a:t>
            </a:r>
            <a:r>
              <a:rPr sz="1400" spc="-20">
                <a:solidFill>
                  <a:srgbClr val="0A0A0A"/>
                </a:solidFill>
                <a:latin typeface="Lucida Sans"/>
                <a:cs typeface="Lucida Sans"/>
              </a:rPr>
              <a:t>Structure</a:t>
            </a:r>
            <a:r>
              <a:rPr sz="1400" spc="-55">
                <a:solidFill>
                  <a:srgbClr val="0A0A0A"/>
                </a:solidFill>
                <a:latin typeface="Lucida Sans"/>
                <a:cs typeface="Lucida Sans"/>
              </a:rPr>
              <a:t> </a:t>
            </a:r>
            <a:r>
              <a:rPr sz="1400">
                <a:solidFill>
                  <a:srgbClr val="0A0A0A"/>
                </a:solidFill>
                <a:latin typeface="Lucida Sans"/>
                <a:cs typeface="Lucida Sans"/>
              </a:rPr>
              <a:t>-</a:t>
            </a:r>
            <a:r>
              <a:rPr sz="1400" spc="-75">
                <a:solidFill>
                  <a:srgbClr val="0A0A0A"/>
                </a:solidFill>
                <a:latin typeface="Lucida Sans"/>
                <a:cs typeface="Lucida Sans"/>
              </a:rPr>
              <a:t> </a:t>
            </a:r>
            <a:r>
              <a:rPr sz="1400" spc="-35">
                <a:solidFill>
                  <a:srgbClr val="0A0A0A"/>
                </a:solidFill>
                <a:latin typeface="Lucida Sans"/>
                <a:cs typeface="Lucida Sans"/>
              </a:rPr>
              <a:t>Connect</a:t>
            </a:r>
            <a:r>
              <a:rPr sz="1400" spc="-70">
                <a:solidFill>
                  <a:srgbClr val="0A0A0A"/>
                </a:solidFill>
                <a:latin typeface="Lucida Sans"/>
                <a:cs typeface="Lucida Sans"/>
              </a:rPr>
              <a:t> </a:t>
            </a:r>
            <a:r>
              <a:rPr sz="1400" spc="-10">
                <a:solidFill>
                  <a:srgbClr val="0A0A0A"/>
                </a:solidFill>
                <a:latin typeface="Lucida Sans"/>
                <a:cs typeface="Lucida Sans"/>
              </a:rPr>
              <a:t>Sessions</a:t>
            </a:r>
            <a:endParaRPr sz="1400">
              <a:latin typeface="Lucida Sans"/>
              <a:cs typeface="Lucida Sans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  <a:tabLst>
                <a:tab pos="329565" algn="l"/>
              </a:tabLst>
            </a:pPr>
            <a:r>
              <a:rPr sz="1400" spc="-50">
                <a:solidFill>
                  <a:srgbClr val="1F15FF"/>
                </a:solidFill>
                <a:latin typeface="Arial"/>
                <a:cs typeface="Arial"/>
              </a:rPr>
              <a:t>●</a:t>
            </a:r>
            <a:r>
              <a:rPr sz="1400">
                <a:solidFill>
                  <a:srgbClr val="1F15FF"/>
                </a:solidFill>
                <a:latin typeface="Arial"/>
                <a:cs typeface="Arial"/>
              </a:rPr>
              <a:t>	</a:t>
            </a:r>
            <a:r>
              <a:rPr lang="en-SG" sz="1400">
                <a:solidFill>
                  <a:srgbClr val="0A0A0A"/>
                </a:solidFill>
                <a:latin typeface="Lucida Sans"/>
                <a:cs typeface="Lucida Sans"/>
              </a:rPr>
              <a:t>Your Introduction</a:t>
            </a:r>
            <a:endParaRPr sz="1400">
              <a:latin typeface="Lucida Sans"/>
              <a:cs typeface="Lucida Sans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  <a:tabLst>
                <a:tab pos="329565" algn="l"/>
              </a:tabLst>
            </a:pPr>
            <a:r>
              <a:rPr sz="1400" spc="-50">
                <a:solidFill>
                  <a:srgbClr val="1F15FF"/>
                </a:solidFill>
                <a:latin typeface="Arial"/>
                <a:cs typeface="Arial"/>
              </a:rPr>
              <a:t>●</a:t>
            </a:r>
            <a:r>
              <a:rPr sz="1400">
                <a:solidFill>
                  <a:srgbClr val="1F15FF"/>
                </a:solidFill>
                <a:latin typeface="Arial"/>
                <a:cs typeface="Arial"/>
              </a:rPr>
              <a:t>	</a:t>
            </a:r>
            <a:r>
              <a:rPr lang="en-SG" sz="1400" spc="-10">
                <a:solidFill>
                  <a:srgbClr val="0A0A0A"/>
                </a:solidFill>
                <a:latin typeface="Lucida Sans"/>
                <a:cs typeface="Lucida Sans"/>
              </a:rPr>
              <a:t>Exercise/Assignment</a:t>
            </a:r>
            <a:endParaRPr sz="1400">
              <a:latin typeface="Lucida Sans"/>
              <a:cs typeface="Lucida Sans"/>
            </a:endParaRPr>
          </a:p>
          <a:p>
            <a:pPr marL="12700">
              <a:lnSpc>
                <a:spcPct val="100000"/>
              </a:lnSpc>
              <a:spcBef>
                <a:spcPts val="790"/>
              </a:spcBef>
              <a:tabLst>
                <a:tab pos="329565" algn="l"/>
              </a:tabLst>
            </a:pPr>
            <a:r>
              <a:rPr sz="1400" spc="-50">
                <a:solidFill>
                  <a:srgbClr val="1F15FF"/>
                </a:solidFill>
                <a:latin typeface="Arial"/>
                <a:cs typeface="Arial"/>
              </a:rPr>
              <a:t>●</a:t>
            </a:r>
            <a:r>
              <a:rPr sz="1400">
                <a:solidFill>
                  <a:srgbClr val="1F15FF"/>
                </a:solidFill>
                <a:latin typeface="Arial"/>
                <a:cs typeface="Arial"/>
              </a:rPr>
              <a:t>	</a:t>
            </a:r>
            <a:r>
              <a:rPr sz="1400" spc="-20">
                <a:solidFill>
                  <a:srgbClr val="0A0A0A"/>
                </a:solidFill>
                <a:latin typeface="Lucida Sans"/>
                <a:cs typeface="Lucida Sans"/>
              </a:rPr>
              <a:t>Guide</a:t>
            </a:r>
            <a:r>
              <a:rPr sz="1400" spc="-65">
                <a:solidFill>
                  <a:srgbClr val="0A0A0A"/>
                </a:solidFill>
                <a:latin typeface="Lucida Sans"/>
                <a:cs typeface="Lucida Sans"/>
              </a:rPr>
              <a:t> </a:t>
            </a:r>
            <a:r>
              <a:rPr sz="1400" spc="-30">
                <a:solidFill>
                  <a:srgbClr val="0A0A0A"/>
                </a:solidFill>
                <a:latin typeface="Lucida Sans"/>
                <a:cs typeface="Lucida Sans"/>
              </a:rPr>
              <a:t>Lines</a:t>
            </a:r>
            <a:r>
              <a:rPr sz="1400" spc="-75">
                <a:solidFill>
                  <a:srgbClr val="0A0A0A"/>
                </a:solidFill>
                <a:latin typeface="Lucida Sans"/>
                <a:cs typeface="Lucida Sans"/>
              </a:rPr>
              <a:t> </a:t>
            </a:r>
            <a:r>
              <a:rPr sz="1400">
                <a:solidFill>
                  <a:srgbClr val="0A0A0A"/>
                </a:solidFill>
                <a:latin typeface="Lucida Sans"/>
                <a:cs typeface="Lucida Sans"/>
              </a:rPr>
              <a:t>&amp;</a:t>
            </a:r>
            <a:r>
              <a:rPr sz="1400" spc="-65">
                <a:solidFill>
                  <a:srgbClr val="0A0A0A"/>
                </a:solidFill>
                <a:latin typeface="Lucida Sans"/>
                <a:cs typeface="Lucida Sans"/>
              </a:rPr>
              <a:t> </a:t>
            </a:r>
            <a:r>
              <a:rPr sz="1400" spc="-20">
                <a:solidFill>
                  <a:srgbClr val="0A0A0A"/>
                </a:solidFill>
                <a:latin typeface="Lucida Sans"/>
                <a:cs typeface="Lucida Sans"/>
              </a:rPr>
              <a:t>Tips</a:t>
            </a:r>
            <a:endParaRPr sz="1400">
              <a:latin typeface="Lucida Sans"/>
              <a:cs typeface="Lucida Sans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  <a:tabLst>
                <a:tab pos="329565" algn="l"/>
              </a:tabLst>
            </a:pPr>
            <a:r>
              <a:rPr sz="1400" spc="-50">
                <a:solidFill>
                  <a:srgbClr val="1F15FF"/>
                </a:solidFill>
                <a:latin typeface="Arial"/>
                <a:cs typeface="Arial"/>
              </a:rPr>
              <a:t>●</a:t>
            </a:r>
            <a:r>
              <a:rPr sz="1400">
                <a:solidFill>
                  <a:srgbClr val="1F15FF"/>
                </a:solidFill>
                <a:latin typeface="Arial"/>
                <a:cs typeface="Arial"/>
              </a:rPr>
              <a:t>	</a:t>
            </a:r>
            <a:r>
              <a:rPr sz="1400" spc="-35">
                <a:solidFill>
                  <a:srgbClr val="0A0A0A"/>
                </a:solidFill>
                <a:latin typeface="Lucida Sans"/>
                <a:cs typeface="Lucida Sans"/>
              </a:rPr>
              <a:t>Next</a:t>
            </a:r>
            <a:r>
              <a:rPr sz="1400" spc="-80">
                <a:solidFill>
                  <a:srgbClr val="0A0A0A"/>
                </a:solidFill>
                <a:latin typeface="Lucida Sans"/>
                <a:cs typeface="Lucida Sans"/>
              </a:rPr>
              <a:t> </a:t>
            </a:r>
            <a:r>
              <a:rPr sz="1400" spc="-20">
                <a:solidFill>
                  <a:srgbClr val="0A0A0A"/>
                </a:solidFill>
                <a:latin typeface="Lucida Sans"/>
                <a:cs typeface="Lucida Sans"/>
              </a:rPr>
              <a:t>Week</a:t>
            </a:r>
            <a:endParaRPr sz="1400">
              <a:latin typeface="Lucida Sans"/>
              <a:cs typeface="Lucida Sans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  <a:tabLst>
                <a:tab pos="329565" algn="l"/>
              </a:tabLst>
            </a:pPr>
            <a:r>
              <a:rPr sz="1400" spc="-50">
                <a:solidFill>
                  <a:srgbClr val="1F15FF"/>
                </a:solidFill>
                <a:latin typeface="Arial"/>
                <a:cs typeface="Arial"/>
              </a:rPr>
              <a:t>●</a:t>
            </a:r>
            <a:r>
              <a:rPr sz="1400">
                <a:solidFill>
                  <a:srgbClr val="1F15FF"/>
                </a:solidFill>
                <a:latin typeface="Arial"/>
                <a:cs typeface="Arial"/>
              </a:rPr>
              <a:t>	</a:t>
            </a:r>
            <a:r>
              <a:rPr sz="1400">
                <a:solidFill>
                  <a:srgbClr val="0A0A0A"/>
                </a:solidFill>
                <a:latin typeface="Lucida Sans"/>
                <a:cs typeface="Lucida Sans"/>
              </a:rPr>
              <a:t>Q</a:t>
            </a:r>
            <a:r>
              <a:rPr sz="1400" spc="-70">
                <a:solidFill>
                  <a:srgbClr val="0A0A0A"/>
                </a:solidFill>
                <a:latin typeface="Lucida Sans"/>
                <a:cs typeface="Lucida Sans"/>
              </a:rPr>
              <a:t> </a:t>
            </a:r>
            <a:r>
              <a:rPr sz="1400">
                <a:solidFill>
                  <a:srgbClr val="0A0A0A"/>
                </a:solidFill>
                <a:latin typeface="Lucida Sans"/>
                <a:cs typeface="Lucida Sans"/>
              </a:rPr>
              <a:t>&amp;</a:t>
            </a:r>
            <a:r>
              <a:rPr sz="1400" spc="-70">
                <a:solidFill>
                  <a:srgbClr val="0A0A0A"/>
                </a:solidFill>
                <a:latin typeface="Lucida Sans"/>
                <a:cs typeface="Lucida Sans"/>
              </a:rPr>
              <a:t> </a:t>
            </a:r>
            <a:r>
              <a:rPr sz="1400" spc="-50">
                <a:solidFill>
                  <a:srgbClr val="0A0A0A"/>
                </a:solidFill>
                <a:latin typeface="Lucida Sans"/>
                <a:cs typeface="Lucida Sans"/>
              </a:rPr>
              <a:t>A</a:t>
            </a:r>
            <a:endParaRPr sz="1400">
              <a:latin typeface="Lucida Sans"/>
              <a:cs typeface="Lucida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71"/>
          <p:cNvSpPr txBox="1">
            <a:spLocks noGrp="1"/>
          </p:cNvSpPr>
          <p:nvPr>
            <p:ph type="title"/>
          </p:nvPr>
        </p:nvSpPr>
        <p:spPr>
          <a:xfrm>
            <a:off x="612600" y="1867650"/>
            <a:ext cx="7918800" cy="140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Week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051528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9948" y="560323"/>
            <a:ext cx="17443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14">
                <a:solidFill>
                  <a:srgbClr val="0A0A0A"/>
                </a:solidFill>
              </a:rPr>
              <a:t>Next</a:t>
            </a:r>
            <a:r>
              <a:rPr sz="2800" spc="110">
                <a:solidFill>
                  <a:srgbClr val="0A0A0A"/>
                </a:solidFill>
              </a:rPr>
              <a:t> </a:t>
            </a:r>
            <a:r>
              <a:rPr sz="2800" spc="55">
                <a:solidFill>
                  <a:srgbClr val="0A0A0A"/>
                </a:solidFill>
              </a:rPr>
              <a:t>Week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740155" y="2087372"/>
            <a:ext cx="4509770" cy="1588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9565" algn="l"/>
              </a:tabLst>
            </a:pPr>
            <a:r>
              <a:rPr sz="1400" spc="-50">
                <a:solidFill>
                  <a:srgbClr val="1F15FF"/>
                </a:solidFill>
                <a:latin typeface="Arial"/>
                <a:cs typeface="Arial"/>
              </a:rPr>
              <a:t>●</a:t>
            </a:r>
            <a:r>
              <a:rPr sz="1400">
                <a:solidFill>
                  <a:srgbClr val="1F15FF"/>
                </a:solidFill>
                <a:latin typeface="Arial"/>
                <a:cs typeface="Arial"/>
              </a:rPr>
              <a:t>	</a:t>
            </a:r>
            <a:r>
              <a:rPr sz="1400" spc="-20">
                <a:solidFill>
                  <a:srgbClr val="0A0A0A"/>
                </a:solidFill>
                <a:latin typeface="Lucida Sans"/>
                <a:cs typeface="Lucida Sans"/>
              </a:rPr>
              <a:t>Study</a:t>
            </a:r>
            <a:r>
              <a:rPr sz="1400" spc="-75">
                <a:solidFill>
                  <a:srgbClr val="0A0A0A"/>
                </a:solidFill>
                <a:latin typeface="Lucida Sans"/>
                <a:cs typeface="Lucida Sans"/>
              </a:rPr>
              <a:t> </a:t>
            </a:r>
            <a:r>
              <a:rPr sz="1400" spc="-50">
                <a:solidFill>
                  <a:srgbClr val="0A0A0A"/>
                </a:solidFill>
                <a:latin typeface="Lucida Sans"/>
                <a:cs typeface="Lucida Sans"/>
              </a:rPr>
              <a:t>The</a:t>
            </a:r>
            <a:r>
              <a:rPr sz="1400" spc="-60">
                <a:solidFill>
                  <a:srgbClr val="0A0A0A"/>
                </a:solidFill>
                <a:latin typeface="Lucida Sans"/>
                <a:cs typeface="Lucida Sans"/>
              </a:rPr>
              <a:t> </a:t>
            </a:r>
            <a:r>
              <a:rPr sz="1400" spc="-10">
                <a:solidFill>
                  <a:srgbClr val="0A0A0A"/>
                </a:solidFill>
                <a:latin typeface="Lucida Sans"/>
                <a:cs typeface="Lucida Sans"/>
              </a:rPr>
              <a:t>Mentioned</a:t>
            </a:r>
            <a:r>
              <a:rPr sz="1400" spc="-80">
                <a:solidFill>
                  <a:srgbClr val="0A0A0A"/>
                </a:solidFill>
                <a:latin typeface="Lucida Sans"/>
                <a:cs typeface="Lucida Sans"/>
              </a:rPr>
              <a:t> </a:t>
            </a:r>
            <a:r>
              <a:rPr sz="1400" spc="-20">
                <a:solidFill>
                  <a:srgbClr val="0A0A0A"/>
                </a:solidFill>
                <a:latin typeface="Lucida Sans"/>
                <a:cs typeface="Lucida Sans"/>
              </a:rPr>
              <a:t>Modules</a:t>
            </a:r>
            <a:r>
              <a:rPr sz="1400" spc="-100">
                <a:solidFill>
                  <a:srgbClr val="0A0A0A"/>
                </a:solidFill>
                <a:latin typeface="Lucida Sans"/>
                <a:cs typeface="Lucida Sans"/>
              </a:rPr>
              <a:t> </a:t>
            </a:r>
            <a:r>
              <a:rPr sz="1400" spc="-20">
                <a:solidFill>
                  <a:srgbClr val="0A0A0A"/>
                </a:solidFill>
                <a:latin typeface="Lucida Sans"/>
                <a:cs typeface="Lucida Sans"/>
              </a:rPr>
              <a:t>before</a:t>
            </a:r>
            <a:r>
              <a:rPr sz="1400" spc="-80">
                <a:solidFill>
                  <a:srgbClr val="0A0A0A"/>
                </a:solidFill>
                <a:latin typeface="Lucida Sans"/>
                <a:cs typeface="Lucida Sans"/>
              </a:rPr>
              <a:t> </a:t>
            </a:r>
            <a:r>
              <a:rPr sz="1400" spc="-10">
                <a:solidFill>
                  <a:srgbClr val="0A0A0A"/>
                </a:solidFill>
                <a:latin typeface="Lucida Sans"/>
                <a:cs typeface="Lucida Sans"/>
              </a:rPr>
              <a:t>the</a:t>
            </a:r>
            <a:r>
              <a:rPr sz="1400" spc="-45">
                <a:solidFill>
                  <a:srgbClr val="0A0A0A"/>
                </a:solidFill>
                <a:latin typeface="Lucida Sans"/>
                <a:cs typeface="Lucida Sans"/>
              </a:rPr>
              <a:t> </a:t>
            </a:r>
            <a:r>
              <a:rPr sz="1400" spc="-10">
                <a:solidFill>
                  <a:srgbClr val="0A0A0A"/>
                </a:solidFill>
                <a:latin typeface="Lucida Sans"/>
                <a:cs typeface="Lucida Sans"/>
              </a:rPr>
              <a:t>session</a:t>
            </a:r>
            <a:endParaRPr sz="1400">
              <a:latin typeface="Lucida Sans"/>
              <a:cs typeface="Lucida Sans"/>
            </a:endParaRPr>
          </a:p>
          <a:p>
            <a:pPr marL="12700">
              <a:lnSpc>
                <a:spcPct val="100000"/>
              </a:lnSpc>
              <a:spcBef>
                <a:spcPts val="1250"/>
              </a:spcBef>
              <a:tabLst>
                <a:tab pos="329565" algn="l"/>
              </a:tabLst>
            </a:pPr>
            <a:r>
              <a:rPr sz="1400" spc="-50">
                <a:solidFill>
                  <a:srgbClr val="1F15FF"/>
                </a:solidFill>
                <a:latin typeface="Arial"/>
                <a:cs typeface="Arial"/>
              </a:rPr>
              <a:t>●</a:t>
            </a:r>
            <a:r>
              <a:rPr sz="1400">
                <a:solidFill>
                  <a:srgbClr val="1F15FF"/>
                </a:solidFill>
                <a:latin typeface="Arial"/>
                <a:cs typeface="Arial"/>
              </a:rPr>
              <a:t>	</a:t>
            </a:r>
            <a:r>
              <a:rPr sz="1400" spc="-20">
                <a:solidFill>
                  <a:srgbClr val="0A0A0A"/>
                </a:solidFill>
                <a:latin typeface="Lucida Sans"/>
                <a:cs typeface="Lucida Sans"/>
              </a:rPr>
              <a:t>From</a:t>
            </a:r>
            <a:r>
              <a:rPr sz="1400" spc="-65">
                <a:solidFill>
                  <a:srgbClr val="0A0A0A"/>
                </a:solidFill>
                <a:latin typeface="Lucida Sans"/>
                <a:cs typeface="Lucida Sans"/>
              </a:rPr>
              <a:t> </a:t>
            </a:r>
            <a:r>
              <a:rPr sz="1400" spc="-10">
                <a:solidFill>
                  <a:srgbClr val="0A0A0A"/>
                </a:solidFill>
                <a:latin typeface="Lucida Sans"/>
                <a:cs typeface="Lucida Sans"/>
              </a:rPr>
              <a:t>the</a:t>
            </a:r>
            <a:r>
              <a:rPr sz="1400" spc="-65">
                <a:solidFill>
                  <a:srgbClr val="0A0A0A"/>
                </a:solidFill>
                <a:latin typeface="Lucida Sans"/>
                <a:cs typeface="Lucida Sans"/>
              </a:rPr>
              <a:t> </a:t>
            </a:r>
            <a:r>
              <a:rPr sz="1400" spc="-40">
                <a:solidFill>
                  <a:srgbClr val="0A0A0A"/>
                </a:solidFill>
                <a:latin typeface="Lucida Sans"/>
                <a:cs typeface="Lucida Sans"/>
              </a:rPr>
              <a:t>next</a:t>
            </a:r>
            <a:r>
              <a:rPr sz="1400" spc="-65">
                <a:solidFill>
                  <a:srgbClr val="0A0A0A"/>
                </a:solidFill>
                <a:latin typeface="Lucida Sans"/>
                <a:cs typeface="Lucida Sans"/>
              </a:rPr>
              <a:t> </a:t>
            </a:r>
            <a:r>
              <a:rPr sz="1400" spc="-25">
                <a:solidFill>
                  <a:srgbClr val="0A0A0A"/>
                </a:solidFill>
                <a:latin typeface="Lucida Sans"/>
                <a:cs typeface="Lucida Sans"/>
              </a:rPr>
              <a:t>week:</a:t>
            </a:r>
            <a:r>
              <a:rPr sz="1400" spc="-60">
                <a:solidFill>
                  <a:srgbClr val="0A0A0A"/>
                </a:solidFill>
                <a:latin typeface="Lucida Sans"/>
                <a:cs typeface="Lucida Sans"/>
              </a:rPr>
              <a:t> </a:t>
            </a:r>
            <a:r>
              <a:rPr sz="1000" spc="-40">
                <a:solidFill>
                  <a:srgbClr val="0A0A0A"/>
                </a:solidFill>
                <a:latin typeface="Lucida Sans"/>
                <a:cs typeface="Lucida Sans"/>
              </a:rPr>
              <a:t>(Activities</a:t>
            </a:r>
            <a:r>
              <a:rPr sz="1000" spc="-60">
                <a:solidFill>
                  <a:srgbClr val="0A0A0A"/>
                </a:solidFill>
                <a:latin typeface="Lucida Sans"/>
                <a:cs typeface="Lucida Sans"/>
              </a:rPr>
              <a:t> </a:t>
            </a:r>
            <a:r>
              <a:rPr sz="1000" spc="-30">
                <a:solidFill>
                  <a:srgbClr val="0A0A0A"/>
                </a:solidFill>
                <a:latin typeface="Lucida Sans"/>
                <a:cs typeface="Lucida Sans"/>
              </a:rPr>
              <a:t>will</a:t>
            </a:r>
            <a:r>
              <a:rPr sz="1000" spc="-55">
                <a:solidFill>
                  <a:srgbClr val="0A0A0A"/>
                </a:solidFill>
                <a:latin typeface="Lucida Sans"/>
                <a:cs typeface="Lucida Sans"/>
              </a:rPr>
              <a:t> </a:t>
            </a:r>
            <a:r>
              <a:rPr sz="1000" spc="-20">
                <a:solidFill>
                  <a:srgbClr val="0A0A0A"/>
                </a:solidFill>
                <a:latin typeface="Lucida Sans"/>
                <a:cs typeface="Lucida Sans"/>
              </a:rPr>
              <a:t>help</a:t>
            </a:r>
            <a:r>
              <a:rPr sz="1000" spc="-45">
                <a:solidFill>
                  <a:srgbClr val="0A0A0A"/>
                </a:solidFill>
                <a:latin typeface="Lucida Sans"/>
                <a:cs typeface="Lucida Sans"/>
              </a:rPr>
              <a:t> </a:t>
            </a:r>
            <a:r>
              <a:rPr sz="1000" spc="-20">
                <a:solidFill>
                  <a:srgbClr val="0A0A0A"/>
                </a:solidFill>
                <a:latin typeface="Lucida Sans"/>
                <a:cs typeface="Lucida Sans"/>
              </a:rPr>
              <a:t>you</a:t>
            </a:r>
            <a:r>
              <a:rPr sz="1000" spc="-55">
                <a:solidFill>
                  <a:srgbClr val="0A0A0A"/>
                </a:solidFill>
                <a:latin typeface="Lucida Sans"/>
                <a:cs typeface="Lucida Sans"/>
              </a:rPr>
              <a:t> </a:t>
            </a:r>
            <a:r>
              <a:rPr sz="1000" spc="-20">
                <a:solidFill>
                  <a:srgbClr val="0A0A0A"/>
                </a:solidFill>
                <a:latin typeface="Lucida Sans"/>
                <a:cs typeface="Lucida Sans"/>
              </a:rPr>
              <a:t>master</a:t>
            </a:r>
            <a:r>
              <a:rPr sz="1000" spc="-40">
                <a:solidFill>
                  <a:srgbClr val="0A0A0A"/>
                </a:solidFill>
                <a:latin typeface="Lucida Sans"/>
                <a:cs typeface="Lucida Sans"/>
              </a:rPr>
              <a:t> </a:t>
            </a:r>
            <a:r>
              <a:rPr sz="1000" spc="-10">
                <a:solidFill>
                  <a:srgbClr val="0A0A0A"/>
                </a:solidFill>
                <a:latin typeface="Lucida Sans"/>
                <a:cs typeface="Lucida Sans"/>
              </a:rPr>
              <a:t>the</a:t>
            </a:r>
            <a:r>
              <a:rPr sz="1000" spc="-40">
                <a:solidFill>
                  <a:srgbClr val="0A0A0A"/>
                </a:solidFill>
                <a:latin typeface="Lucida Sans"/>
                <a:cs typeface="Lucida Sans"/>
              </a:rPr>
              <a:t> </a:t>
            </a:r>
            <a:r>
              <a:rPr sz="1000" spc="-10">
                <a:solidFill>
                  <a:srgbClr val="0A0A0A"/>
                </a:solidFill>
                <a:latin typeface="Lucida Sans"/>
                <a:cs typeface="Lucida Sans"/>
              </a:rPr>
              <a:t>topics)</a:t>
            </a:r>
            <a:endParaRPr sz="1000">
              <a:latin typeface="Lucida Sans"/>
              <a:cs typeface="Lucida Sans"/>
            </a:endParaRPr>
          </a:p>
          <a:p>
            <a:pPr marL="469900">
              <a:lnSpc>
                <a:spcPct val="100000"/>
              </a:lnSpc>
              <a:spcBef>
                <a:spcPts val="1240"/>
              </a:spcBef>
              <a:tabLst>
                <a:tab pos="786765" algn="l"/>
              </a:tabLst>
            </a:pPr>
            <a:r>
              <a:rPr sz="1400" spc="-50">
                <a:solidFill>
                  <a:srgbClr val="1F15FF"/>
                </a:solidFill>
                <a:latin typeface="Arial"/>
                <a:cs typeface="Arial"/>
              </a:rPr>
              <a:t>●</a:t>
            </a:r>
            <a:r>
              <a:rPr sz="1400">
                <a:solidFill>
                  <a:srgbClr val="1F15FF"/>
                </a:solidFill>
                <a:latin typeface="Arial"/>
                <a:cs typeface="Arial"/>
              </a:rPr>
              <a:t>	</a:t>
            </a:r>
            <a:r>
              <a:rPr sz="1000" spc="-50">
                <a:solidFill>
                  <a:srgbClr val="0A0A0A"/>
                </a:solidFill>
                <a:latin typeface="Lucida Sans"/>
                <a:cs typeface="Lucida Sans"/>
              </a:rPr>
              <a:t>Quizzes</a:t>
            </a:r>
            <a:r>
              <a:rPr sz="1000" spc="-55">
                <a:solidFill>
                  <a:srgbClr val="0A0A0A"/>
                </a:solidFill>
                <a:latin typeface="Lucida Sans"/>
                <a:cs typeface="Lucida Sans"/>
              </a:rPr>
              <a:t> </a:t>
            </a:r>
            <a:r>
              <a:rPr sz="1000" spc="-30">
                <a:solidFill>
                  <a:srgbClr val="0A0A0A"/>
                </a:solidFill>
                <a:latin typeface="Lucida Sans"/>
                <a:cs typeface="Lucida Sans"/>
              </a:rPr>
              <a:t>to</a:t>
            </a:r>
            <a:r>
              <a:rPr sz="1000" spc="-40">
                <a:solidFill>
                  <a:srgbClr val="0A0A0A"/>
                </a:solidFill>
                <a:latin typeface="Lucida Sans"/>
                <a:cs typeface="Lucida Sans"/>
              </a:rPr>
              <a:t> </a:t>
            </a:r>
            <a:r>
              <a:rPr sz="1000" spc="-30">
                <a:solidFill>
                  <a:srgbClr val="0A0A0A"/>
                </a:solidFill>
                <a:latin typeface="Lucida Sans"/>
                <a:cs typeface="Lucida Sans"/>
              </a:rPr>
              <a:t>practice</a:t>
            </a:r>
            <a:r>
              <a:rPr sz="1000" spc="-45">
                <a:solidFill>
                  <a:srgbClr val="0A0A0A"/>
                </a:solidFill>
                <a:latin typeface="Lucida Sans"/>
                <a:cs typeface="Lucida Sans"/>
              </a:rPr>
              <a:t> </a:t>
            </a:r>
            <a:r>
              <a:rPr sz="1000" spc="-25">
                <a:solidFill>
                  <a:srgbClr val="0A0A0A"/>
                </a:solidFill>
                <a:latin typeface="Lucida Sans"/>
                <a:cs typeface="Lucida Sans"/>
              </a:rPr>
              <a:t>together</a:t>
            </a:r>
            <a:r>
              <a:rPr sz="1000" spc="-15">
                <a:solidFill>
                  <a:srgbClr val="0A0A0A"/>
                </a:solidFill>
                <a:latin typeface="Lucida Sans"/>
                <a:cs typeface="Lucida Sans"/>
              </a:rPr>
              <a:t> </a:t>
            </a:r>
            <a:r>
              <a:rPr sz="1000" spc="-30">
                <a:solidFill>
                  <a:srgbClr val="0A0A0A"/>
                </a:solidFill>
                <a:latin typeface="Lucida Sans"/>
                <a:cs typeface="Lucida Sans"/>
              </a:rPr>
              <a:t>(during</a:t>
            </a:r>
            <a:r>
              <a:rPr sz="1000" spc="-25">
                <a:solidFill>
                  <a:srgbClr val="0A0A0A"/>
                </a:solidFill>
                <a:latin typeface="Lucida Sans"/>
                <a:cs typeface="Lucida Sans"/>
              </a:rPr>
              <a:t> </a:t>
            </a:r>
            <a:r>
              <a:rPr sz="1000" spc="-10">
                <a:solidFill>
                  <a:srgbClr val="0A0A0A"/>
                </a:solidFill>
                <a:latin typeface="Lucida Sans"/>
                <a:cs typeface="Lucida Sans"/>
              </a:rPr>
              <a:t>the</a:t>
            </a:r>
            <a:r>
              <a:rPr sz="1000" spc="-30">
                <a:solidFill>
                  <a:srgbClr val="0A0A0A"/>
                </a:solidFill>
                <a:latin typeface="Lucida Sans"/>
                <a:cs typeface="Lucida Sans"/>
              </a:rPr>
              <a:t> </a:t>
            </a:r>
            <a:r>
              <a:rPr sz="1000" spc="-10">
                <a:solidFill>
                  <a:srgbClr val="0A0A0A"/>
                </a:solidFill>
                <a:latin typeface="Lucida Sans"/>
                <a:cs typeface="Lucida Sans"/>
              </a:rPr>
              <a:t>session).</a:t>
            </a:r>
            <a:endParaRPr sz="1000">
              <a:latin typeface="Lucida Sans"/>
              <a:cs typeface="Lucida Sans"/>
            </a:endParaRPr>
          </a:p>
          <a:p>
            <a:pPr marL="469900">
              <a:lnSpc>
                <a:spcPct val="100000"/>
              </a:lnSpc>
              <a:spcBef>
                <a:spcPts val="1180"/>
              </a:spcBef>
              <a:tabLst>
                <a:tab pos="820419" algn="l"/>
              </a:tabLst>
            </a:pPr>
            <a:r>
              <a:rPr sz="1400" spc="-50">
                <a:solidFill>
                  <a:srgbClr val="1F15FF"/>
                </a:solidFill>
                <a:latin typeface="Arial"/>
                <a:cs typeface="Arial"/>
              </a:rPr>
              <a:t>●</a:t>
            </a:r>
            <a:r>
              <a:rPr sz="1400">
                <a:solidFill>
                  <a:srgbClr val="1F15FF"/>
                </a:solidFill>
                <a:latin typeface="Arial"/>
                <a:cs typeface="Arial"/>
              </a:rPr>
              <a:t>	</a:t>
            </a:r>
            <a:r>
              <a:rPr sz="1000" spc="-50">
                <a:solidFill>
                  <a:srgbClr val="0A0A0A"/>
                </a:solidFill>
                <a:latin typeface="Lucida Sans"/>
                <a:cs typeface="Lucida Sans"/>
              </a:rPr>
              <a:t>Tasks</a:t>
            </a:r>
            <a:r>
              <a:rPr sz="1000" spc="-65">
                <a:solidFill>
                  <a:srgbClr val="0A0A0A"/>
                </a:solidFill>
                <a:latin typeface="Lucida Sans"/>
                <a:cs typeface="Lucida Sans"/>
              </a:rPr>
              <a:t> </a:t>
            </a:r>
            <a:r>
              <a:rPr sz="1000" spc="-45">
                <a:solidFill>
                  <a:srgbClr val="0A0A0A"/>
                </a:solidFill>
                <a:latin typeface="Lucida Sans"/>
                <a:cs typeface="Lucida Sans"/>
              </a:rPr>
              <a:t>till</a:t>
            </a:r>
            <a:r>
              <a:rPr sz="1000" spc="-40">
                <a:solidFill>
                  <a:srgbClr val="0A0A0A"/>
                </a:solidFill>
                <a:latin typeface="Lucida Sans"/>
                <a:cs typeface="Lucida Sans"/>
              </a:rPr>
              <a:t> </a:t>
            </a:r>
            <a:r>
              <a:rPr sz="1000" spc="-10">
                <a:solidFill>
                  <a:srgbClr val="0A0A0A"/>
                </a:solidFill>
                <a:latin typeface="Lucida Sans"/>
                <a:cs typeface="Lucida Sans"/>
              </a:rPr>
              <a:t>the</a:t>
            </a:r>
            <a:r>
              <a:rPr sz="1000" spc="-30">
                <a:solidFill>
                  <a:srgbClr val="0A0A0A"/>
                </a:solidFill>
                <a:latin typeface="Lucida Sans"/>
                <a:cs typeface="Lucida Sans"/>
              </a:rPr>
              <a:t> </a:t>
            </a:r>
            <a:r>
              <a:rPr sz="1000" spc="-35">
                <a:solidFill>
                  <a:srgbClr val="0A0A0A"/>
                </a:solidFill>
                <a:latin typeface="Lucida Sans"/>
                <a:cs typeface="Lucida Sans"/>
              </a:rPr>
              <a:t>next </a:t>
            </a:r>
            <a:r>
              <a:rPr sz="1000" spc="-10">
                <a:solidFill>
                  <a:srgbClr val="0A0A0A"/>
                </a:solidFill>
                <a:latin typeface="Lucida Sans"/>
                <a:cs typeface="Lucida Sans"/>
              </a:rPr>
              <a:t>session.</a:t>
            </a:r>
            <a:endParaRPr sz="1000">
              <a:latin typeface="Lucida Sans"/>
              <a:cs typeface="Lucida Sans"/>
            </a:endParaRPr>
          </a:p>
          <a:p>
            <a:pPr marL="12700">
              <a:lnSpc>
                <a:spcPct val="100000"/>
              </a:lnSpc>
              <a:spcBef>
                <a:spcPts val="1195"/>
              </a:spcBef>
              <a:tabLst>
                <a:tab pos="329565" algn="l"/>
              </a:tabLst>
            </a:pPr>
            <a:r>
              <a:rPr sz="1400" spc="-50">
                <a:solidFill>
                  <a:srgbClr val="1F15FF"/>
                </a:solidFill>
                <a:latin typeface="Arial"/>
                <a:cs typeface="Arial"/>
              </a:rPr>
              <a:t>●</a:t>
            </a:r>
            <a:r>
              <a:rPr sz="1400">
                <a:solidFill>
                  <a:srgbClr val="1F15FF"/>
                </a:solidFill>
                <a:latin typeface="Arial"/>
                <a:cs typeface="Arial"/>
              </a:rPr>
              <a:t>	</a:t>
            </a:r>
            <a:r>
              <a:rPr sz="1400">
                <a:solidFill>
                  <a:srgbClr val="0A0A0A"/>
                </a:solidFill>
                <a:latin typeface="Lucida Sans"/>
                <a:cs typeface="Lucida Sans"/>
              </a:rPr>
              <a:t>Prepare</a:t>
            </a:r>
            <a:r>
              <a:rPr sz="1400" spc="-85">
                <a:solidFill>
                  <a:srgbClr val="0A0A0A"/>
                </a:solidFill>
                <a:latin typeface="Lucida Sans"/>
                <a:cs typeface="Lucida Sans"/>
              </a:rPr>
              <a:t> </a:t>
            </a:r>
            <a:r>
              <a:rPr sz="1400" spc="-10">
                <a:solidFill>
                  <a:srgbClr val="0A0A0A"/>
                </a:solidFill>
                <a:latin typeface="Lucida Sans"/>
                <a:cs typeface="Lucida Sans"/>
              </a:rPr>
              <a:t>any</a:t>
            </a:r>
            <a:r>
              <a:rPr sz="1400" spc="-80">
                <a:solidFill>
                  <a:srgbClr val="0A0A0A"/>
                </a:solidFill>
                <a:latin typeface="Lucida Sans"/>
                <a:cs typeface="Lucida Sans"/>
              </a:rPr>
              <a:t> </a:t>
            </a:r>
            <a:r>
              <a:rPr sz="1400" spc="-30">
                <a:solidFill>
                  <a:srgbClr val="0A0A0A"/>
                </a:solidFill>
                <a:latin typeface="Lucida Sans"/>
                <a:cs typeface="Lucida Sans"/>
              </a:rPr>
              <a:t>Questions</a:t>
            </a:r>
            <a:r>
              <a:rPr sz="1400" spc="-105">
                <a:solidFill>
                  <a:srgbClr val="0A0A0A"/>
                </a:solidFill>
                <a:latin typeface="Lucida Sans"/>
                <a:cs typeface="Lucida Sans"/>
              </a:rPr>
              <a:t> </a:t>
            </a:r>
            <a:r>
              <a:rPr sz="1400" spc="-20">
                <a:solidFill>
                  <a:srgbClr val="0A0A0A"/>
                </a:solidFill>
                <a:latin typeface="Lucida Sans"/>
                <a:cs typeface="Lucida Sans"/>
              </a:rPr>
              <a:t>for</a:t>
            </a:r>
            <a:r>
              <a:rPr sz="1400" spc="-80">
                <a:solidFill>
                  <a:srgbClr val="0A0A0A"/>
                </a:solidFill>
                <a:latin typeface="Lucida Sans"/>
                <a:cs typeface="Lucida Sans"/>
              </a:rPr>
              <a:t> </a:t>
            </a:r>
            <a:r>
              <a:rPr sz="1400" spc="-10">
                <a:solidFill>
                  <a:srgbClr val="0A0A0A"/>
                </a:solidFill>
                <a:latin typeface="Lucida Sans"/>
                <a:cs typeface="Lucida Sans"/>
              </a:rPr>
              <a:t>the</a:t>
            </a:r>
            <a:r>
              <a:rPr sz="1400" spc="-55">
                <a:solidFill>
                  <a:srgbClr val="0A0A0A"/>
                </a:solidFill>
                <a:latin typeface="Lucida Sans"/>
                <a:cs typeface="Lucida Sans"/>
              </a:rPr>
              <a:t> </a:t>
            </a:r>
            <a:r>
              <a:rPr sz="1400">
                <a:solidFill>
                  <a:srgbClr val="0A0A0A"/>
                </a:solidFill>
                <a:latin typeface="Lucida Sans"/>
                <a:cs typeface="Lucida Sans"/>
              </a:rPr>
              <a:t>Q</a:t>
            </a:r>
            <a:r>
              <a:rPr sz="1400" spc="-70">
                <a:solidFill>
                  <a:srgbClr val="0A0A0A"/>
                </a:solidFill>
                <a:latin typeface="Lucida Sans"/>
                <a:cs typeface="Lucida Sans"/>
              </a:rPr>
              <a:t> </a:t>
            </a:r>
            <a:r>
              <a:rPr sz="1400">
                <a:solidFill>
                  <a:srgbClr val="0A0A0A"/>
                </a:solidFill>
                <a:latin typeface="Lucida Sans"/>
                <a:cs typeface="Lucida Sans"/>
              </a:rPr>
              <a:t>&amp;</a:t>
            </a:r>
            <a:r>
              <a:rPr sz="1400" spc="-80">
                <a:solidFill>
                  <a:srgbClr val="0A0A0A"/>
                </a:solidFill>
                <a:latin typeface="Lucida Sans"/>
                <a:cs typeface="Lucida Sans"/>
              </a:rPr>
              <a:t> </a:t>
            </a:r>
            <a:r>
              <a:rPr sz="1400" spc="-95">
                <a:solidFill>
                  <a:srgbClr val="0A0A0A"/>
                </a:solidFill>
                <a:latin typeface="Lucida Sans"/>
                <a:cs typeface="Lucida Sans"/>
              </a:rPr>
              <a:t>A</a:t>
            </a:r>
            <a:r>
              <a:rPr sz="1400" spc="-70">
                <a:solidFill>
                  <a:srgbClr val="0A0A0A"/>
                </a:solidFill>
                <a:latin typeface="Lucida Sans"/>
                <a:cs typeface="Lucida Sans"/>
              </a:rPr>
              <a:t> </a:t>
            </a:r>
            <a:r>
              <a:rPr sz="1400" spc="-10">
                <a:solidFill>
                  <a:srgbClr val="0A0A0A"/>
                </a:solidFill>
                <a:latin typeface="Lucida Sans"/>
                <a:cs typeface="Lucida Sans"/>
              </a:rPr>
              <a:t>Section.</a:t>
            </a:r>
            <a:endParaRPr sz="1400">
              <a:latin typeface="Lucida Sans"/>
              <a:cs typeface="Lucida San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845307" y="428244"/>
            <a:ext cx="6299200" cy="1343025"/>
            <a:chOff x="2845307" y="428244"/>
            <a:chExt cx="6299200" cy="134302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45307" y="428244"/>
              <a:ext cx="6298692" cy="134264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670292" y="1365504"/>
              <a:ext cx="722630" cy="182880"/>
            </a:xfrm>
            <a:custGeom>
              <a:avLst/>
              <a:gdLst/>
              <a:ahLst/>
              <a:cxnLst/>
              <a:rect l="l" t="t" r="r" b="b"/>
              <a:pathLst>
                <a:path w="722629" h="182880">
                  <a:moveTo>
                    <a:pt x="722376" y="0"/>
                  </a:moveTo>
                  <a:lnTo>
                    <a:pt x="0" y="0"/>
                  </a:lnTo>
                  <a:lnTo>
                    <a:pt x="0" y="182879"/>
                  </a:lnTo>
                  <a:lnTo>
                    <a:pt x="722376" y="182879"/>
                  </a:lnTo>
                  <a:lnTo>
                    <a:pt x="7223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095870" y="4764555"/>
            <a:ext cx="1787525" cy="13779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650" b="1" spc="-45">
                <a:solidFill>
                  <a:srgbClr val="0A0A0A"/>
                </a:solidFill>
                <a:latin typeface="Lucida Sans"/>
                <a:cs typeface="Lucida Sans"/>
              </a:rPr>
              <a:t>RESTRICTED.</a:t>
            </a:r>
            <a:r>
              <a:rPr sz="650" b="1" spc="-25">
                <a:solidFill>
                  <a:srgbClr val="0A0A0A"/>
                </a:solidFill>
                <a:latin typeface="Lucida Sans"/>
                <a:cs typeface="Lucida Sans"/>
              </a:rPr>
              <a:t> </a:t>
            </a:r>
            <a:r>
              <a:rPr sz="650" b="1" spc="-35">
                <a:solidFill>
                  <a:srgbClr val="0A0A0A"/>
                </a:solidFill>
                <a:latin typeface="Lucida Sans"/>
                <a:cs typeface="Lucida Sans"/>
              </a:rPr>
              <a:t>CONFIDENTIAL.</a:t>
            </a:r>
            <a:r>
              <a:rPr sz="650" b="1">
                <a:solidFill>
                  <a:srgbClr val="0A0A0A"/>
                </a:solidFill>
                <a:latin typeface="Lucida Sans"/>
                <a:cs typeface="Lucida Sans"/>
              </a:rPr>
              <a:t> </a:t>
            </a:r>
            <a:r>
              <a:rPr sz="650" b="1" spc="-35">
                <a:solidFill>
                  <a:srgbClr val="0A0A0A"/>
                </a:solidFill>
                <a:latin typeface="Lucida Sans"/>
                <a:cs typeface="Lucida Sans"/>
              </a:rPr>
              <a:t>DO</a:t>
            </a:r>
            <a:r>
              <a:rPr sz="650" b="1" spc="-5">
                <a:solidFill>
                  <a:srgbClr val="0A0A0A"/>
                </a:solidFill>
                <a:latin typeface="Lucida Sans"/>
                <a:cs typeface="Lucida Sans"/>
              </a:rPr>
              <a:t> </a:t>
            </a:r>
            <a:r>
              <a:rPr sz="650" b="1" spc="-40">
                <a:solidFill>
                  <a:srgbClr val="0A0A0A"/>
                </a:solidFill>
                <a:latin typeface="Lucida Sans"/>
                <a:cs typeface="Lucida Sans"/>
              </a:rPr>
              <a:t>NOT</a:t>
            </a:r>
            <a:r>
              <a:rPr sz="650" b="1" spc="-5">
                <a:solidFill>
                  <a:srgbClr val="0A0A0A"/>
                </a:solidFill>
                <a:latin typeface="Lucida Sans"/>
                <a:cs typeface="Lucida Sans"/>
              </a:rPr>
              <a:t> </a:t>
            </a:r>
            <a:r>
              <a:rPr sz="650" b="1" spc="-10">
                <a:solidFill>
                  <a:srgbClr val="0A0A0A"/>
                </a:solidFill>
                <a:latin typeface="Lucida Sans"/>
                <a:cs typeface="Lucida Sans"/>
              </a:rPr>
              <a:t>SHARE</a:t>
            </a:r>
            <a:endParaRPr sz="650">
              <a:latin typeface="Lucida Sans"/>
              <a:cs typeface="Lucida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D13958-2FD1-F2AC-734B-14367584BE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251" y="0"/>
            <a:ext cx="6205800" cy="1239900"/>
          </a:xfrm>
        </p:spPr>
        <p:txBody>
          <a:bodyPr/>
          <a:lstStyle/>
          <a:p>
            <a:r>
              <a:rPr lang="en-SG"/>
              <a:t>My Introduction</a:t>
            </a:r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AB9C4095-3E2D-7F4C-4931-75B5F61C33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05210053"/>
              </p:ext>
            </p:extLst>
          </p:nvPr>
        </p:nvGraphicFramePr>
        <p:xfrm>
          <a:off x="600051" y="1184345"/>
          <a:ext cx="6096000" cy="25431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2">
            <a:extLst>
              <a:ext uri="{FF2B5EF4-FFF2-40B4-BE49-F238E27FC236}">
                <a16:creationId xmlns:a16="http://schemas.microsoft.com/office/drawing/2014/main" id="{57FCAAA8-1A80-307C-2ED9-CFFC2BD0A163}"/>
              </a:ext>
            </a:extLst>
          </p:cNvPr>
          <p:cNvSpPr txBox="1">
            <a:spLocks/>
          </p:cNvSpPr>
          <p:nvPr/>
        </p:nvSpPr>
        <p:spPr>
          <a:xfrm>
            <a:off x="600051" y="4668945"/>
            <a:ext cx="7918800" cy="242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Open Sans Light"/>
              <a:buNone/>
              <a:defRPr sz="55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Open Sans Light"/>
              <a:buNone/>
              <a:defRPr sz="5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Open Sans Light"/>
              <a:buNone/>
              <a:defRPr sz="5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Open Sans Light"/>
              <a:buNone/>
              <a:defRPr sz="5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Open Sans Light"/>
              <a:buNone/>
              <a:defRPr sz="5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Open Sans Light"/>
              <a:buNone/>
              <a:defRPr sz="5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Open Sans Light"/>
              <a:buNone/>
              <a:defRPr sz="5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Open Sans Light"/>
              <a:buNone/>
              <a:defRPr sz="5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Open Sans Light"/>
              <a:buNone/>
              <a:defRPr sz="5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r>
              <a:rPr lang="en-SG" sz="900"/>
              <a:t>WE*: Working Experience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F40172-31C1-FFEF-0649-E6E92DC7A7C5}"/>
              </a:ext>
            </a:extLst>
          </p:cNvPr>
          <p:cNvSpPr txBox="1"/>
          <p:nvPr/>
        </p:nvSpPr>
        <p:spPr>
          <a:xfrm>
            <a:off x="7315200" y="2148134"/>
            <a:ext cx="9670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>
                <a:hlinkClick r:id="rId7"/>
              </a:rPr>
              <a:t>LinkedIn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2795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454F6E1-6105-2325-E98A-FA0572975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Program Structure Nano Degree</a:t>
            </a:r>
          </a:p>
        </p:txBody>
      </p:sp>
    </p:spTree>
    <p:extLst>
      <p:ext uri="{BB962C8B-B14F-4D97-AF65-F5344CB8AC3E}">
        <p14:creationId xmlns:p14="http://schemas.microsoft.com/office/powerpoint/2010/main" val="3028304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9948" y="547573"/>
            <a:ext cx="459422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30">
                <a:solidFill>
                  <a:srgbClr val="0A0A0A"/>
                </a:solidFill>
              </a:rPr>
              <a:t>Program</a:t>
            </a:r>
            <a:r>
              <a:rPr sz="2400" spc="85">
                <a:solidFill>
                  <a:srgbClr val="0A0A0A"/>
                </a:solidFill>
              </a:rPr>
              <a:t> </a:t>
            </a:r>
            <a:r>
              <a:rPr sz="2400" spc="100">
                <a:solidFill>
                  <a:srgbClr val="0A0A0A"/>
                </a:solidFill>
              </a:rPr>
              <a:t>Structure</a:t>
            </a:r>
            <a:r>
              <a:rPr sz="2400" spc="75">
                <a:solidFill>
                  <a:srgbClr val="0A0A0A"/>
                </a:solidFill>
              </a:rPr>
              <a:t> </a:t>
            </a:r>
            <a:r>
              <a:rPr sz="2400" spc="185">
                <a:solidFill>
                  <a:srgbClr val="0A0A0A"/>
                </a:solidFill>
              </a:rPr>
              <a:t>|</a:t>
            </a:r>
            <a:r>
              <a:rPr sz="2400" spc="90">
                <a:solidFill>
                  <a:srgbClr val="0A0A0A"/>
                </a:solidFill>
              </a:rPr>
              <a:t> </a:t>
            </a:r>
            <a:r>
              <a:rPr sz="2400" spc="110">
                <a:solidFill>
                  <a:srgbClr val="0A0A0A"/>
                </a:solidFill>
              </a:rPr>
              <a:t>Nanodegree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588263" y="1517903"/>
            <a:ext cx="3939540" cy="3108960"/>
          </a:xfrm>
          <a:custGeom>
            <a:avLst/>
            <a:gdLst/>
            <a:ahLst/>
            <a:cxnLst/>
            <a:rect l="l" t="t" r="r" b="b"/>
            <a:pathLst>
              <a:path w="3939540" h="3108960">
                <a:moveTo>
                  <a:pt x="3939540" y="0"/>
                </a:moveTo>
                <a:lnTo>
                  <a:pt x="0" y="0"/>
                </a:lnTo>
                <a:lnTo>
                  <a:pt x="0" y="3108960"/>
                </a:lnTo>
                <a:lnTo>
                  <a:pt x="3939540" y="3108960"/>
                </a:lnTo>
                <a:lnTo>
                  <a:pt x="3939540" y="0"/>
                </a:lnTo>
                <a:close/>
              </a:path>
            </a:pathLst>
          </a:custGeom>
          <a:solidFill>
            <a:srgbClr val="649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632959" y="1517903"/>
            <a:ext cx="3941445" cy="3108960"/>
          </a:xfrm>
          <a:custGeom>
            <a:avLst/>
            <a:gdLst/>
            <a:ahLst/>
            <a:cxnLst/>
            <a:rect l="l" t="t" r="r" b="b"/>
            <a:pathLst>
              <a:path w="3941445" h="3108960">
                <a:moveTo>
                  <a:pt x="3941064" y="0"/>
                </a:moveTo>
                <a:lnTo>
                  <a:pt x="0" y="0"/>
                </a:lnTo>
                <a:lnTo>
                  <a:pt x="0" y="3108960"/>
                </a:lnTo>
                <a:lnTo>
                  <a:pt x="3941064" y="3108960"/>
                </a:lnTo>
                <a:lnTo>
                  <a:pt x="3941064" y="0"/>
                </a:lnTo>
                <a:close/>
              </a:path>
            </a:pathLst>
          </a:custGeom>
          <a:solidFill>
            <a:srgbClr val="649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59027" y="2304440"/>
            <a:ext cx="3306445" cy="162179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300" spc="-30">
                <a:solidFill>
                  <a:srgbClr val="FFFFFF"/>
                </a:solidFill>
                <a:latin typeface="Lucida Sans"/>
                <a:cs typeface="Lucida Sans"/>
              </a:rPr>
              <a:t>Composed</a:t>
            </a:r>
            <a:r>
              <a:rPr sz="1300" spc="-5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300" spc="-35">
                <a:solidFill>
                  <a:srgbClr val="FFFFFF"/>
                </a:solidFill>
                <a:latin typeface="Lucida Sans"/>
                <a:cs typeface="Lucida Sans"/>
              </a:rPr>
              <a:t>of</a:t>
            </a:r>
            <a:r>
              <a:rPr sz="1300" spc="-7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300" spc="-30">
                <a:solidFill>
                  <a:srgbClr val="FFFFFF"/>
                </a:solidFill>
                <a:latin typeface="Lucida Sans"/>
                <a:cs typeface="Lucida Sans"/>
              </a:rPr>
              <a:t>classroom</a:t>
            </a:r>
            <a:r>
              <a:rPr sz="1300" spc="-4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300" spc="-10">
                <a:solidFill>
                  <a:srgbClr val="FFFFFF"/>
                </a:solidFill>
                <a:latin typeface="Lucida Sans"/>
                <a:cs typeface="Lucida Sans"/>
              </a:rPr>
              <a:t>Concepts:</a:t>
            </a:r>
            <a:endParaRPr sz="1300">
              <a:latin typeface="Lucida Sans"/>
              <a:cs typeface="Lucida Sans"/>
            </a:endParaRPr>
          </a:p>
          <a:p>
            <a:pPr marL="158750">
              <a:lnSpc>
                <a:spcPct val="100000"/>
              </a:lnSpc>
              <a:spcBef>
                <a:spcPts val="240"/>
              </a:spcBef>
              <a:tabLst>
                <a:tab pos="469900" algn="l"/>
              </a:tabLst>
            </a:pPr>
            <a:r>
              <a:rPr sz="1300" spc="-50">
                <a:solidFill>
                  <a:srgbClr val="FFFFFF"/>
                </a:solidFill>
                <a:latin typeface="Arial"/>
                <a:cs typeface="Arial"/>
              </a:rPr>
              <a:t>●</a:t>
            </a:r>
            <a:r>
              <a:rPr sz="130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300" spc="-25">
                <a:solidFill>
                  <a:srgbClr val="FFFFFF"/>
                </a:solidFill>
                <a:latin typeface="Lucida Sans"/>
                <a:cs typeface="Lucida Sans"/>
              </a:rPr>
              <a:t>Self-paced</a:t>
            </a:r>
            <a:r>
              <a:rPr sz="1300" spc="-4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300" spc="-10">
                <a:solidFill>
                  <a:srgbClr val="FFFFFF"/>
                </a:solidFill>
                <a:latin typeface="Lucida Sans"/>
                <a:cs typeface="Lucida Sans"/>
              </a:rPr>
              <a:t>lessons</a:t>
            </a:r>
            <a:endParaRPr sz="1300">
              <a:latin typeface="Lucida Sans"/>
              <a:cs typeface="Lucida Sans"/>
            </a:endParaRPr>
          </a:p>
          <a:p>
            <a:pPr marL="469900" marR="5080" indent="-311150">
              <a:lnSpc>
                <a:spcPts val="1800"/>
              </a:lnSpc>
              <a:spcBef>
                <a:spcPts val="85"/>
              </a:spcBef>
              <a:tabLst>
                <a:tab pos="469900" algn="l"/>
              </a:tabLst>
            </a:pPr>
            <a:r>
              <a:rPr sz="1300" spc="-50">
                <a:solidFill>
                  <a:srgbClr val="FFFFFF"/>
                </a:solidFill>
                <a:latin typeface="Arial"/>
                <a:cs typeface="Arial"/>
              </a:rPr>
              <a:t>●</a:t>
            </a:r>
            <a:r>
              <a:rPr sz="130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300" spc="-40">
                <a:solidFill>
                  <a:srgbClr val="FFFFFF"/>
                </a:solidFill>
                <a:latin typeface="Lucida Sans"/>
                <a:cs typeface="Lucida Sans"/>
              </a:rPr>
              <a:t>Videos</a:t>
            </a:r>
            <a:r>
              <a:rPr sz="1300" spc="-4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300" spc="-10">
                <a:solidFill>
                  <a:srgbClr val="FFFFFF"/>
                </a:solidFill>
                <a:latin typeface="Lucida Sans"/>
                <a:cs typeface="Lucida Sans"/>
              </a:rPr>
              <a:t>and</a:t>
            </a:r>
            <a:r>
              <a:rPr sz="1300" spc="-6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300" spc="-70">
                <a:solidFill>
                  <a:srgbClr val="FFFFFF"/>
                </a:solidFill>
                <a:latin typeface="Lucida Sans"/>
                <a:cs typeface="Lucida Sans"/>
              </a:rPr>
              <a:t>quizzes</a:t>
            </a:r>
            <a:r>
              <a:rPr sz="1300" spc="-4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300" spc="-20">
                <a:solidFill>
                  <a:srgbClr val="FFFFFF"/>
                </a:solidFill>
                <a:latin typeface="Lucida Sans"/>
                <a:cs typeface="Lucida Sans"/>
              </a:rPr>
              <a:t>to</a:t>
            </a:r>
            <a:r>
              <a:rPr sz="1300" spc="-6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300" spc="-45">
                <a:solidFill>
                  <a:srgbClr val="FFFFFF"/>
                </a:solidFill>
                <a:latin typeface="Lucida Sans"/>
                <a:cs typeface="Lucida Sans"/>
              </a:rPr>
              <a:t>explain</a:t>
            </a:r>
            <a:r>
              <a:rPr sz="1300" spc="-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300" spc="-10">
                <a:solidFill>
                  <a:srgbClr val="FFFFFF"/>
                </a:solidFill>
                <a:latin typeface="Lucida Sans"/>
                <a:cs typeface="Lucida Sans"/>
              </a:rPr>
              <a:t>course material</a:t>
            </a:r>
            <a:endParaRPr sz="1300">
              <a:latin typeface="Lucida Sans"/>
              <a:cs typeface="Lucida Sans"/>
            </a:endParaRPr>
          </a:p>
          <a:p>
            <a:pPr marL="158750">
              <a:lnSpc>
                <a:spcPct val="100000"/>
              </a:lnSpc>
              <a:spcBef>
                <a:spcPts val="130"/>
              </a:spcBef>
              <a:tabLst>
                <a:tab pos="469900" algn="l"/>
              </a:tabLst>
            </a:pPr>
            <a:r>
              <a:rPr sz="1300" spc="-50">
                <a:solidFill>
                  <a:srgbClr val="FFFFFF"/>
                </a:solidFill>
                <a:latin typeface="Arial"/>
                <a:cs typeface="Arial"/>
              </a:rPr>
              <a:t>●</a:t>
            </a:r>
            <a:r>
              <a:rPr sz="130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300" spc="-25">
                <a:solidFill>
                  <a:srgbClr val="FFFFFF"/>
                </a:solidFill>
                <a:latin typeface="Lucida Sans"/>
                <a:cs typeface="Lucida Sans"/>
              </a:rPr>
              <a:t>Projects</a:t>
            </a:r>
            <a:r>
              <a:rPr sz="1300" spc="-6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300" spc="-10">
                <a:solidFill>
                  <a:srgbClr val="FFFFFF"/>
                </a:solidFill>
                <a:latin typeface="Lucida Sans"/>
                <a:cs typeface="Lucida Sans"/>
              </a:rPr>
              <a:t>to</a:t>
            </a:r>
            <a:r>
              <a:rPr sz="1300" spc="-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300" spc="-30">
                <a:solidFill>
                  <a:srgbClr val="FFFFFF"/>
                </a:solidFill>
                <a:latin typeface="Lucida Sans"/>
                <a:cs typeface="Lucida Sans"/>
              </a:rPr>
              <a:t>apply</a:t>
            </a:r>
            <a:r>
              <a:rPr sz="1300" spc="-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300" spc="-35">
                <a:solidFill>
                  <a:srgbClr val="FFFFFF"/>
                </a:solidFill>
                <a:latin typeface="Lucida Sans"/>
                <a:cs typeface="Lucida Sans"/>
              </a:rPr>
              <a:t>concepts</a:t>
            </a:r>
            <a:r>
              <a:rPr sz="1300" spc="-4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300" spc="-10">
                <a:solidFill>
                  <a:srgbClr val="FFFFFF"/>
                </a:solidFill>
                <a:latin typeface="Lucida Sans"/>
                <a:cs typeface="Lucida Sans"/>
              </a:rPr>
              <a:t>(reviewed</a:t>
            </a:r>
            <a:endParaRPr sz="1300">
              <a:latin typeface="Lucida Sans"/>
              <a:cs typeface="Lucida Sans"/>
            </a:endParaRPr>
          </a:p>
          <a:p>
            <a:pPr marL="469900">
              <a:lnSpc>
                <a:spcPct val="100000"/>
              </a:lnSpc>
              <a:spcBef>
                <a:spcPts val="240"/>
              </a:spcBef>
            </a:pPr>
            <a:r>
              <a:rPr sz="1300" spc="-35">
                <a:solidFill>
                  <a:srgbClr val="FFFFFF"/>
                </a:solidFill>
                <a:latin typeface="Lucida Sans"/>
                <a:cs typeface="Lucida Sans"/>
              </a:rPr>
              <a:t>by</a:t>
            </a:r>
            <a:r>
              <a:rPr sz="1300" spc="-7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300" spc="-25">
                <a:solidFill>
                  <a:srgbClr val="FFFFFF"/>
                </a:solidFill>
                <a:latin typeface="Lucida Sans"/>
                <a:cs typeface="Lucida Sans"/>
              </a:rPr>
              <a:t>Udacity</a:t>
            </a:r>
            <a:r>
              <a:rPr sz="1300" spc="-4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300" spc="-10">
                <a:solidFill>
                  <a:srgbClr val="FFFFFF"/>
                </a:solidFill>
                <a:latin typeface="Lucida Sans"/>
                <a:cs typeface="Lucida Sans"/>
              </a:rPr>
              <a:t>reviewers)</a:t>
            </a:r>
            <a:endParaRPr sz="1300">
              <a:latin typeface="Lucida Sans"/>
              <a:cs typeface="Lucida Sans"/>
            </a:endParaRPr>
          </a:p>
          <a:p>
            <a:pPr marL="158750">
              <a:lnSpc>
                <a:spcPct val="100000"/>
              </a:lnSpc>
              <a:spcBef>
                <a:spcPts val="229"/>
              </a:spcBef>
              <a:tabLst>
                <a:tab pos="469900" algn="l"/>
              </a:tabLst>
            </a:pPr>
            <a:r>
              <a:rPr sz="1300" spc="-50">
                <a:solidFill>
                  <a:srgbClr val="FFFFFF"/>
                </a:solidFill>
                <a:latin typeface="Arial"/>
                <a:cs typeface="Arial"/>
              </a:rPr>
              <a:t>●</a:t>
            </a:r>
            <a:r>
              <a:rPr sz="130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300" spc="-30">
                <a:solidFill>
                  <a:srgbClr val="FFFFFF"/>
                </a:solidFill>
                <a:latin typeface="Lucida Sans"/>
                <a:cs typeface="Lucida Sans"/>
              </a:rPr>
              <a:t>Commitment</a:t>
            </a:r>
            <a:r>
              <a:rPr sz="1300" spc="-1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300" spc="-35">
                <a:solidFill>
                  <a:srgbClr val="FFFFFF"/>
                </a:solidFill>
                <a:latin typeface="Lucida Sans"/>
                <a:cs typeface="Lucida Sans"/>
              </a:rPr>
              <a:t>of</a:t>
            </a:r>
            <a:r>
              <a:rPr sz="1300" spc="-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300" spc="-90">
                <a:solidFill>
                  <a:srgbClr val="FFFFFF"/>
                </a:solidFill>
                <a:latin typeface="Lucida Sans"/>
                <a:cs typeface="Lucida Sans"/>
              </a:rPr>
              <a:t>~15</a:t>
            </a:r>
            <a:r>
              <a:rPr sz="1300" spc="-7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300" spc="-10">
                <a:solidFill>
                  <a:srgbClr val="FFFFFF"/>
                </a:solidFill>
                <a:latin typeface="Lucida Sans"/>
                <a:cs typeface="Lucida Sans"/>
              </a:rPr>
              <a:t>hrs/week</a:t>
            </a:r>
            <a:endParaRPr sz="1300">
              <a:latin typeface="Lucida Sans"/>
              <a:cs typeface="Lucida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85690" y="2304440"/>
            <a:ext cx="3456304" cy="1850389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300" spc="-50">
                <a:solidFill>
                  <a:srgbClr val="FFFFFF"/>
                </a:solidFill>
                <a:latin typeface="Lucida Sans"/>
                <a:cs typeface="Lucida Sans"/>
              </a:rPr>
              <a:t>Virtual</a:t>
            </a:r>
            <a:r>
              <a:rPr sz="1300" spc="-6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300" spc="-25">
                <a:solidFill>
                  <a:srgbClr val="FFFFFF"/>
                </a:solidFill>
                <a:latin typeface="Lucida Sans"/>
                <a:cs typeface="Lucida Sans"/>
              </a:rPr>
              <a:t>Connect</a:t>
            </a:r>
            <a:r>
              <a:rPr sz="1300" spc="-3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300" spc="-25">
                <a:solidFill>
                  <a:srgbClr val="FFFFFF"/>
                </a:solidFill>
                <a:latin typeface="Lucida Sans"/>
                <a:cs typeface="Lucida Sans"/>
              </a:rPr>
              <a:t>Sessions</a:t>
            </a:r>
            <a:r>
              <a:rPr sz="1300" spc="-4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300" spc="-25">
                <a:solidFill>
                  <a:srgbClr val="FFFFFF"/>
                </a:solidFill>
                <a:latin typeface="Lucida Sans"/>
                <a:cs typeface="Lucida Sans"/>
              </a:rPr>
              <a:t>with</a:t>
            </a:r>
            <a:r>
              <a:rPr sz="1300" spc="-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300" spc="-25">
                <a:solidFill>
                  <a:srgbClr val="FFFFFF"/>
                </a:solidFill>
                <a:latin typeface="Lucida Sans"/>
                <a:cs typeface="Lucida Sans"/>
              </a:rPr>
              <a:t>Session</a:t>
            </a:r>
            <a:r>
              <a:rPr sz="1300" spc="-5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300" spc="-10">
                <a:solidFill>
                  <a:srgbClr val="FFFFFF"/>
                </a:solidFill>
                <a:latin typeface="Lucida Sans"/>
                <a:cs typeface="Lucida Sans"/>
              </a:rPr>
              <a:t>Leads:</a:t>
            </a:r>
            <a:endParaRPr sz="1300">
              <a:latin typeface="Lucida Sans"/>
              <a:cs typeface="Lucida Sans"/>
            </a:endParaRPr>
          </a:p>
          <a:p>
            <a:pPr marL="159385">
              <a:lnSpc>
                <a:spcPct val="100000"/>
              </a:lnSpc>
              <a:spcBef>
                <a:spcPts val="240"/>
              </a:spcBef>
              <a:tabLst>
                <a:tab pos="469900" algn="l"/>
              </a:tabLst>
            </a:pPr>
            <a:r>
              <a:rPr sz="1300" spc="-50">
                <a:solidFill>
                  <a:srgbClr val="FFFFFF"/>
                </a:solidFill>
                <a:latin typeface="Arial"/>
                <a:cs typeface="Arial"/>
              </a:rPr>
              <a:t>●</a:t>
            </a:r>
            <a:r>
              <a:rPr sz="130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300" spc="-30">
                <a:solidFill>
                  <a:srgbClr val="FFFFFF"/>
                </a:solidFill>
                <a:latin typeface="Lucida Sans"/>
                <a:cs typeface="Lucida Sans"/>
              </a:rPr>
              <a:t>Progress</a:t>
            </a:r>
            <a:r>
              <a:rPr sz="1300" spc="-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300" spc="-45">
                <a:solidFill>
                  <a:srgbClr val="FFFFFF"/>
                </a:solidFill>
                <a:latin typeface="Lucida Sans"/>
                <a:cs typeface="Lucida Sans"/>
              </a:rPr>
              <a:t>checks</a:t>
            </a:r>
            <a:r>
              <a:rPr sz="1300" spc="-3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300" spc="-55">
                <a:solidFill>
                  <a:srgbClr val="FFFFFF"/>
                </a:solidFill>
                <a:latin typeface="Lucida Sans"/>
                <a:cs typeface="Lucida Sans"/>
              </a:rPr>
              <a:t>v.</a:t>
            </a:r>
            <a:r>
              <a:rPr sz="1300" spc="-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300" spc="-25">
                <a:solidFill>
                  <a:srgbClr val="FFFFFF"/>
                </a:solidFill>
                <a:latin typeface="Lucida Sans"/>
                <a:cs typeface="Lucida Sans"/>
              </a:rPr>
              <a:t>program</a:t>
            </a:r>
            <a:r>
              <a:rPr sz="1300" spc="-4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300" spc="-10">
                <a:solidFill>
                  <a:srgbClr val="FFFFFF"/>
                </a:solidFill>
                <a:latin typeface="Lucida Sans"/>
                <a:cs typeface="Lucida Sans"/>
              </a:rPr>
              <a:t>timeline</a:t>
            </a:r>
            <a:endParaRPr sz="1300">
              <a:latin typeface="Lucida Sans"/>
              <a:cs typeface="Lucida Sans"/>
            </a:endParaRPr>
          </a:p>
          <a:p>
            <a:pPr marL="469900" marR="407034" indent="-311150">
              <a:lnSpc>
                <a:spcPts val="1800"/>
              </a:lnSpc>
              <a:spcBef>
                <a:spcPts val="85"/>
              </a:spcBef>
              <a:tabLst>
                <a:tab pos="469900" algn="l"/>
              </a:tabLst>
            </a:pPr>
            <a:r>
              <a:rPr sz="1300" spc="-50">
                <a:solidFill>
                  <a:srgbClr val="FFFFFF"/>
                </a:solidFill>
                <a:latin typeface="Arial"/>
                <a:cs typeface="Arial"/>
              </a:rPr>
              <a:t>●</a:t>
            </a:r>
            <a:r>
              <a:rPr sz="130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300" spc="-40">
                <a:solidFill>
                  <a:srgbClr val="FFFFFF"/>
                </a:solidFill>
                <a:latin typeface="Lucida Sans"/>
                <a:cs typeface="Lucida Sans"/>
              </a:rPr>
              <a:t>Identifying</a:t>
            </a:r>
            <a:r>
              <a:rPr sz="1300" spc="-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300" spc="-20">
                <a:solidFill>
                  <a:srgbClr val="FFFFFF"/>
                </a:solidFill>
                <a:latin typeface="Lucida Sans"/>
                <a:cs typeface="Lucida Sans"/>
              </a:rPr>
              <a:t>common</a:t>
            </a:r>
            <a:r>
              <a:rPr sz="1300" spc="-2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300" spc="-40">
                <a:solidFill>
                  <a:srgbClr val="FFFFFF"/>
                </a:solidFill>
                <a:latin typeface="Lucida Sans"/>
                <a:cs typeface="Lucida Sans"/>
              </a:rPr>
              <a:t>blockers</a:t>
            </a:r>
            <a:r>
              <a:rPr sz="1300" spc="-5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300" spc="-25">
                <a:solidFill>
                  <a:srgbClr val="FFFFFF"/>
                </a:solidFill>
                <a:latin typeface="Lucida Sans"/>
                <a:cs typeface="Lucida Sans"/>
              </a:rPr>
              <a:t>and </a:t>
            </a:r>
            <a:r>
              <a:rPr sz="1300" spc="-40">
                <a:solidFill>
                  <a:srgbClr val="FFFFFF"/>
                </a:solidFill>
                <a:latin typeface="Lucida Sans"/>
                <a:cs typeface="Lucida Sans"/>
              </a:rPr>
              <a:t>resolving</a:t>
            </a:r>
            <a:r>
              <a:rPr sz="1300" spc="-6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300" spc="-20">
                <a:solidFill>
                  <a:srgbClr val="FFFFFF"/>
                </a:solidFill>
                <a:latin typeface="Lucida Sans"/>
                <a:cs typeface="Lucida Sans"/>
              </a:rPr>
              <a:t>them</a:t>
            </a:r>
            <a:endParaRPr sz="1300">
              <a:latin typeface="Lucida Sans"/>
              <a:cs typeface="Lucida Sans"/>
            </a:endParaRPr>
          </a:p>
          <a:p>
            <a:pPr marL="159385">
              <a:lnSpc>
                <a:spcPct val="100000"/>
              </a:lnSpc>
              <a:spcBef>
                <a:spcPts val="130"/>
              </a:spcBef>
              <a:tabLst>
                <a:tab pos="469900" algn="l"/>
              </a:tabLst>
            </a:pPr>
            <a:r>
              <a:rPr sz="1300" spc="-50">
                <a:solidFill>
                  <a:srgbClr val="FFFFFF"/>
                </a:solidFill>
                <a:latin typeface="Arial"/>
                <a:cs typeface="Arial"/>
              </a:rPr>
              <a:t>●</a:t>
            </a:r>
            <a:r>
              <a:rPr sz="130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300" spc="-40">
                <a:solidFill>
                  <a:srgbClr val="FFFFFF"/>
                </a:solidFill>
                <a:latin typeface="Lucida Sans"/>
                <a:cs typeface="Lucida Sans"/>
              </a:rPr>
              <a:t>Collaborating</a:t>
            </a:r>
            <a:r>
              <a:rPr sz="1300" spc="-3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300" spc="-20">
                <a:solidFill>
                  <a:srgbClr val="FFFFFF"/>
                </a:solidFill>
                <a:latin typeface="Lucida Sans"/>
                <a:cs typeface="Lucida Sans"/>
              </a:rPr>
              <a:t>with</a:t>
            </a:r>
            <a:r>
              <a:rPr sz="1300" spc="-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300" spc="-20">
                <a:solidFill>
                  <a:srgbClr val="FFFFFF"/>
                </a:solidFill>
                <a:latin typeface="Lucida Sans"/>
                <a:cs typeface="Lucida Sans"/>
              </a:rPr>
              <a:t>peers</a:t>
            </a:r>
            <a:endParaRPr sz="1300">
              <a:latin typeface="Lucida Sans"/>
              <a:cs typeface="Lucida Sans"/>
            </a:endParaRPr>
          </a:p>
          <a:p>
            <a:pPr marL="469900" marR="515620" indent="-311150">
              <a:lnSpc>
                <a:spcPct val="114599"/>
              </a:lnSpc>
              <a:spcBef>
                <a:spcPts val="15"/>
              </a:spcBef>
              <a:tabLst>
                <a:tab pos="469900" algn="l"/>
              </a:tabLst>
            </a:pPr>
            <a:r>
              <a:rPr sz="1300" spc="-50">
                <a:solidFill>
                  <a:srgbClr val="FFFFFF"/>
                </a:solidFill>
                <a:latin typeface="Arial"/>
                <a:cs typeface="Arial"/>
              </a:rPr>
              <a:t>●</a:t>
            </a:r>
            <a:r>
              <a:rPr sz="130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300" spc="-35">
                <a:solidFill>
                  <a:srgbClr val="FFFFFF"/>
                </a:solidFill>
                <a:latin typeface="Lucida Sans"/>
                <a:cs typeface="Lucida Sans"/>
              </a:rPr>
              <a:t>Walking</a:t>
            </a:r>
            <a:r>
              <a:rPr sz="1300" spc="-6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300" spc="-35">
                <a:solidFill>
                  <a:srgbClr val="FFFFFF"/>
                </a:solidFill>
                <a:latin typeface="Lucida Sans"/>
                <a:cs typeface="Lucida Sans"/>
              </a:rPr>
              <a:t>through</a:t>
            </a:r>
            <a:r>
              <a:rPr sz="1300" spc="-5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300" spc="-20">
                <a:solidFill>
                  <a:srgbClr val="FFFFFF"/>
                </a:solidFill>
                <a:latin typeface="Lucida Sans"/>
                <a:cs typeface="Lucida Sans"/>
              </a:rPr>
              <a:t>the</a:t>
            </a:r>
            <a:r>
              <a:rPr sz="1300" spc="-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300" spc="-25">
                <a:solidFill>
                  <a:srgbClr val="FFFFFF"/>
                </a:solidFill>
                <a:latin typeface="Lucida Sans"/>
                <a:cs typeface="Lucida Sans"/>
              </a:rPr>
              <a:t>course</a:t>
            </a:r>
            <a:r>
              <a:rPr sz="1300" spc="-5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300" spc="-25">
                <a:solidFill>
                  <a:srgbClr val="FFFFFF"/>
                </a:solidFill>
                <a:latin typeface="Lucida Sans"/>
                <a:cs typeface="Lucida Sans"/>
              </a:rPr>
              <a:t>and </a:t>
            </a:r>
            <a:r>
              <a:rPr sz="1300" spc="-30">
                <a:solidFill>
                  <a:srgbClr val="FFFFFF"/>
                </a:solidFill>
                <a:latin typeface="Lucida Sans"/>
                <a:cs typeface="Lucida Sans"/>
              </a:rPr>
              <a:t>project</a:t>
            </a:r>
            <a:r>
              <a:rPr sz="1300" spc="-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300" spc="-10">
                <a:solidFill>
                  <a:srgbClr val="FFFFFF"/>
                </a:solidFill>
                <a:latin typeface="Lucida Sans"/>
                <a:cs typeface="Lucida Sans"/>
              </a:rPr>
              <a:t>guidelines</a:t>
            </a:r>
            <a:endParaRPr sz="1300">
              <a:latin typeface="Lucida Sans"/>
              <a:cs typeface="Lucida Sans"/>
            </a:endParaRPr>
          </a:p>
          <a:p>
            <a:pPr marL="159385">
              <a:lnSpc>
                <a:spcPct val="100000"/>
              </a:lnSpc>
              <a:spcBef>
                <a:spcPts val="240"/>
              </a:spcBef>
              <a:tabLst>
                <a:tab pos="469900" algn="l"/>
              </a:tabLst>
            </a:pPr>
            <a:r>
              <a:rPr sz="1300" spc="-50">
                <a:solidFill>
                  <a:srgbClr val="FFFFFF"/>
                </a:solidFill>
                <a:latin typeface="Arial"/>
                <a:cs typeface="Arial"/>
              </a:rPr>
              <a:t>●</a:t>
            </a:r>
            <a:r>
              <a:rPr sz="130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300" spc="-30">
                <a:solidFill>
                  <a:srgbClr val="FFFFFF"/>
                </a:solidFill>
                <a:latin typeface="Lucida Sans"/>
                <a:cs typeface="Lucida Sans"/>
              </a:rPr>
              <a:t>Commitment</a:t>
            </a:r>
            <a:r>
              <a:rPr sz="1300" spc="-1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300" spc="-35">
                <a:solidFill>
                  <a:srgbClr val="FFFFFF"/>
                </a:solidFill>
                <a:latin typeface="Lucida Sans"/>
                <a:cs typeface="Lucida Sans"/>
              </a:rPr>
              <a:t>of</a:t>
            </a:r>
            <a:r>
              <a:rPr sz="1300" spc="-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300" spc="-90">
                <a:solidFill>
                  <a:srgbClr val="FFFFFF"/>
                </a:solidFill>
                <a:latin typeface="Lucida Sans"/>
                <a:cs typeface="Lucida Sans"/>
              </a:rPr>
              <a:t>~2</a:t>
            </a:r>
            <a:r>
              <a:rPr sz="1300" spc="-7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300" spc="-10">
                <a:solidFill>
                  <a:srgbClr val="FFFFFF"/>
                </a:solidFill>
                <a:latin typeface="Lucida Sans"/>
                <a:cs typeface="Lucida Sans"/>
              </a:rPr>
              <a:t>hrs/week</a:t>
            </a:r>
            <a:endParaRPr sz="1300">
              <a:latin typeface="Lucida Sans"/>
              <a:cs typeface="Lucida San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284541" y="1310449"/>
            <a:ext cx="2546985" cy="640715"/>
            <a:chOff x="1284541" y="1310449"/>
            <a:chExt cx="2546985" cy="640715"/>
          </a:xfrm>
        </p:grpSpPr>
        <p:sp>
          <p:nvSpPr>
            <p:cNvPr id="8" name="object 8"/>
            <p:cNvSpPr/>
            <p:nvPr/>
          </p:nvSpPr>
          <p:spPr>
            <a:xfrm>
              <a:off x="1289303" y="1315211"/>
              <a:ext cx="2537460" cy="631190"/>
            </a:xfrm>
            <a:custGeom>
              <a:avLst/>
              <a:gdLst/>
              <a:ahLst/>
              <a:cxnLst/>
              <a:rect l="l" t="t" r="r" b="b"/>
              <a:pathLst>
                <a:path w="2537460" h="631189">
                  <a:moveTo>
                    <a:pt x="2432304" y="0"/>
                  </a:moveTo>
                  <a:lnTo>
                    <a:pt x="105156" y="0"/>
                  </a:lnTo>
                  <a:lnTo>
                    <a:pt x="64240" y="8268"/>
                  </a:lnTo>
                  <a:lnTo>
                    <a:pt x="30813" y="30813"/>
                  </a:lnTo>
                  <a:lnTo>
                    <a:pt x="8268" y="64240"/>
                  </a:lnTo>
                  <a:lnTo>
                    <a:pt x="0" y="105155"/>
                  </a:lnTo>
                  <a:lnTo>
                    <a:pt x="0" y="525779"/>
                  </a:lnTo>
                  <a:lnTo>
                    <a:pt x="8268" y="566695"/>
                  </a:lnTo>
                  <a:lnTo>
                    <a:pt x="30813" y="600122"/>
                  </a:lnTo>
                  <a:lnTo>
                    <a:pt x="64240" y="622667"/>
                  </a:lnTo>
                  <a:lnTo>
                    <a:pt x="105156" y="630936"/>
                  </a:lnTo>
                  <a:lnTo>
                    <a:pt x="2432304" y="630936"/>
                  </a:lnTo>
                  <a:lnTo>
                    <a:pt x="2473219" y="622667"/>
                  </a:lnTo>
                  <a:lnTo>
                    <a:pt x="2506646" y="600122"/>
                  </a:lnTo>
                  <a:lnTo>
                    <a:pt x="2529191" y="566695"/>
                  </a:lnTo>
                  <a:lnTo>
                    <a:pt x="2537460" y="525779"/>
                  </a:lnTo>
                  <a:lnTo>
                    <a:pt x="2537460" y="105155"/>
                  </a:lnTo>
                  <a:lnTo>
                    <a:pt x="2529191" y="64240"/>
                  </a:lnTo>
                  <a:lnTo>
                    <a:pt x="2506646" y="30813"/>
                  </a:lnTo>
                  <a:lnTo>
                    <a:pt x="2473219" y="8268"/>
                  </a:lnTo>
                  <a:lnTo>
                    <a:pt x="2432304" y="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89303" y="1315211"/>
              <a:ext cx="2537460" cy="631190"/>
            </a:xfrm>
            <a:custGeom>
              <a:avLst/>
              <a:gdLst/>
              <a:ahLst/>
              <a:cxnLst/>
              <a:rect l="l" t="t" r="r" b="b"/>
              <a:pathLst>
                <a:path w="2537460" h="631189">
                  <a:moveTo>
                    <a:pt x="0" y="105155"/>
                  </a:moveTo>
                  <a:lnTo>
                    <a:pt x="8268" y="64240"/>
                  </a:lnTo>
                  <a:lnTo>
                    <a:pt x="30813" y="30813"/>
                  </a:lnTo>
                  <a:lnTo>
                    <a:pt x="64240" y="8268"/>
                  </a:lnTo>
                  <a:lnTo>
                    <a:pt x="105156" y="0"/>
                  </a:lnTo>
                  <a:lnTo>
                    <a:pt x="2432304" y="0"/>
                  </a:lnTo>
                  <a:lnTo>
                    <a:pt x="2473219" y="8268"/>
                  </a:lnTo>
                  <a:lnTo>
                    <a:pt x="2506646" y="30813"/>
                  </a:lnTo>
                  <a:lnTo>
                    <a:pt x="2529191" y="64240"/>
                  </a:lnTo>
                  <a:lnTo>
                    <a:pt x="2537460" y="105155"/>
                  </a:lnTo>
                  <a:lnTo>
                    <a:pt x="2537460" y="525779"/>
                  </a:lnTo>
                  <a:lnTo>
                    <a:pt x="2529191" y="566695"/>
                  </a:lnTo>
                  <a:lnTo>
                    <a:pt x="2506646" y="600122"/>
                  </a:lnTo>
                  <a:lnTo>
                    <a:pt x="2473219" y="622667"/>
                  </a:lnTo>
                  <a:lnTo>
                    <a:pt x="2432304" y="630936"/>
                  </a:lnTo>
                  <a:lnTo>
                    <a:pt x="105156" y="630936"/>
                  </a:lnTo>
                  <a:lnTo>
                    <a:pt x="64240" y="622667"/>
                  </a:lnTo>
                  <a:lnTo>
                    <a:pt x="30813" y="600122"/>
                  </a:lnTo>
                  <a:lnTo>
                    <a:pt x="8268" y="566695"/>
                  </a:lnTo>
                  <a:lnTo>
                    <a:pt x="0" y="525779"/>
                  </a:lnTo>
                  <a:lnTo>
                    <a:pt x="0" y="105155"/>
                  </a:lnTo>
                  <a:close/>
                </a:path>
              </a:pathLst>
            </a:custGeom>
            <a:ln w="9524">
              <a:solidFill>
                <a:srgbClr val="649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755139" y="1467739"/>
            <a:ext cx="16059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30">
                <a:solidFill>
                  <a:srgbClr val="6496FF"/>
                </a:solidFill>
                <a:latin typeface="Tahoma"/>
                <a:cs typeface="Tahoma"/>
              </a:rPr>
              <a:t>NANODEGREE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329237" y="1310449"/>
            <a:ext cx="2548890" cy="640715"/>
            <a:chOff x="5329237" y="1310449"/>
            <a:chExt cx="2548890" cy="640715"/>
          </a:xfrm>
        </p:grpSpPr>
        <p:sp>
          <p:nvSpPr>
            <p:cNvPr id="12" name="object 12"/>
            <p:cNvSpPr/>
            <p:nvPr/>
          </p:nvSpPr>
          <p:spPr>
            <a:xfrm>
              <a:off x="5334000" y="1315211"/>
              <a:ext cx="2539365" cy="631190"/>
            </a:xfrm>
            <a:custGeom>
              <a:avLst/>
              <a:gdLst/>
              <a:ahLst/>
              <a:cxnLst/>
              <a:rect l="l" t="t" r="r" b="b"/>
              <a:pathLst>
                <a:path w="2539365" h="631189">
                  <a:moveTo>
                    <a:pt x="2433828" y="0"/>
                  </a:moveTo>
                  <a:lnTo>
                    <a:pt x="105155" y="0"/>
                  </a:lnTo>
                  <a:lnTo>
                    <a:pt x="64240" y="8268"/>
                  </a:lnTo>
                  <a:lnTo>
                    <a:pt x="30813" y="30813"/>
                  </a:lnTo>
                  <a:lnTo>
                    <a:pt x="8268" y="64240"/>
                  </a:lnTo>
                  <a:lnTo>
                    <a:pt x="0" y="105155"/>
                  </a:lnTo>
                  <a:lnTo>
                    <a:pt x="0" y="525779"/>
                  </a:lnTo>
                  <a:lnTo>
                    <a:pt x="8268" y="566695"/>
                  </a:lnTo>
                  <a:lnTo>
                    <a:pt x="30813" y="600122"/>
                  </a:lnTo>
                  <a:lnTo>
                    <a:pt x="64240" y="622667"/>
                  </a:lnTo>
                  <a:lnTo>
                    <a:pt x="105155" y="630936"/>
                  </a:lnTo>
                  <a:lnTo>
                    <a:pt x="2433828" y="630936"/>
                  </a:lnTo>
                  <a:lnTo>
                    <a:pt x="2474743" y="622667"/>
                  </a:lnTo>
                  <a:lnTo>
                    <a:pt x="2508170" y="600122"/>
                  </a:lnTo>
                  <a:lnTo>
                    <a:pt x="2530715" y="566695"/>
                  </a:lnTo>
                  <a:lnTo>
                    <a:pt x="2538983" y="525779"/>
                  </a:lnTo>
                  <a:lnTo>
                    <a:pt x="2538983" y="105155"/>
                  </a:lnTo>
                  <a:lnTo>
                    <a:pt x="2530715" y="64240"/>
                  </a:lnTo>
                  <a:lnTo>
                    <a:pt x="2508170" y="30813"/>
                  </a:lnTo>
                  <a:lnTo>
                    <a:pt x="2474743" y="8268"/>
                  </a:lnTo>
                  <a:lnTo>
                    <a:pt x="2433828" y="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334000" y="1315211"/>
              <a:ext cx="2539365" cy="631190"/>
            </a:xfrm>
            <a:custGeom>
              <a:avLst/>
              <a:gdLst/>
              <a:ahLst/>
              <a:cxnLst/>
              <a:rect l="l" t="t" r="r" b="b"/>
              <a:pathLst>
                <a:path w="2539365" h="631189">
                  <a:moveTo>
                    <a:pt x="0" y="105155"/>
                  </a:moveTo>
                  <a:lnTo>
                    <a:pt x="8268" y="64240"/>
                  </a:lnTo>
                  <a:lnTo>
                    <a:pt x="30813" y="30813"/>
                  </a:lnTo>
                  <a:lnTo>
                    <a:pt x="64240" y="8268"/>
                  </a:lnTo>
                  <a:lnTo>
                    <a:pt x="105155" y="0"/>
                  </a:lnTo>
                  <a:lnTo>
                    <a:pt x="2433828" y="0"/>
                  </a:lnTo>
                  <a:lnTo>
                    <a:pt x="2474743" y="8268"/>
                  </a:lnTo>
                  <a:lnTo>
                    <a:pt x="2508170" y="30813"/>
                  </a:lnTo>
                  <a:lnTo>
                    <a:pt x="2530715" y="64240"/>
                  </a:lnTo>
                  <a:lnTo>
                    <a:pt x="2538983" y="105155"/>
                  </a:lnTo>
                  <a:lnTo>
                    <a:pt x="2538983" y="525779"/>
                  </a:lnTo>
                  <a:lnTo>
                    <a:pt x="2530715" y="566695"/>
                  </a:lnTo>
                  <a:lnTo>
                    <a:pt x="2508170" y="600122"/>
                  </a:lnTo>
                  <a:lnTo>
                    <a:pt x="2474743" y="622667"/>
                  </a:lnTo>
                  <a:lnTo>
                    <a:pt x="2433828" y="630936"/>
                  </a:lnTo>
                  <a:lnTo>
                    <a:pt x="105155" y="630936"/>
                  </a:lnTo>
                  <a:lnTo>
                    <a:pt x="64240" y="622667"/>
                  </a:lnTo>
                  <a:lnTo>
                    <a:pt x="30813" y="600122"/>
                  </a:lnTo>
                  <a:lnTo>
                    <a:pt x="8268" y="566695"/>
                  </a:lnTo>
                  <a:lnTo>
                    <a:pt x="0" y="525779"/>
                  </a:lnTo>
                  <a:lnTo>
                    <a:pt x="0" y="105155"/>
                  </a:lnTo>
                  <a:close/>
                </a:path>
              </a:pathLst>
            </a:custGeom>
            <a:ln w="9524">
              <a:solidFill>
                <a:srgbClr val="649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469128" y="1467739"/>
            <a:ext cx="22675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0">
                <a:solidFill>
                  <a:srgbClr val="6496FF"/>
                </a:solidFill>
                <a:latin typeface="Tahoma"/>
                <a:cs typeface="Tahoma"/>
              </a:rPr>
              <a:t>CONNECT</a:t>
            </a:r>
            <a:r>
              <a:rPr sz="1800" b="1" spc="-85">
                <a:solidFill>
                  <a:srgbClr val="6496FF"/>
                </a:solidFill>
                <a:latin typeface="Tahoma"/>
                <a:cs typeface="Tahoma"/>
              </a:rPr>
              <a:t> </a:t>
            </a:r>
            <a:r>
              <a:rPr sz="1800" b="1" spc="-95">
                <a:solidFill>
                  <a:srgbClr val="6496FF"/>
                </a:solidFill>
                <a:latin typeface="Tahoma"/>
                <a:cs typeface="Tahoma"/>
              </a:rPr>
              <a:t>SESSIONS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541520" y="1007363"/>
            <a:ext cx="4159250" cy="3787140"/>
          </a:xfrm>
          <a:custGeom>
            <a:avLst/>
            <a:gdLst/>
            <a:ahLst/>
            <a:cxnLst/>
            <a:rect l="l" t="t" r="r" b="b"/>
            <a:pathLst>
              <a:path w="4159250" h="3787140">
                <a:moveTo>
                  <a:pt x="4158996" y="0"/>
                </a:moveTo>
                <a:lnTo>
                  <a:pt x="0" y="0"/>
                </a:lnTo>
                <a:lnTo>
                  <a:pt x="0" y="3787140"/>
                </a:lnTo>
                <a:lnTo>
                  <a:pt x="4158996" y="3787140"/>
                </a:lnTo>
                <a:lnTo>
                  <a:pt x="4158996" y="0"/>
                </a:lnTo>
                <a:close/>
              </a:path>
            </a:pathLst>
          </a:custGeom>
          <a:solidFill>
            <a:srgbClr val="F9FAFB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095870" y="4764555"/>
            <a:ext cx="1787525" cy="13779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650" b="1" spc="-45">
                <a:solidFill>
                  <a:srgbClr val="0A0A0A"/>
                </a:solidFill>
                <a:latin typeface="Lucida Sans"/>
                <a:cs typeface="Lucida Sans"/>
              </a:rPr>
              <a:t>RESTRICTED.</a:t>
            </a:r>
            <a:r>
              <a:rPr sz="650" b="1" spc="-25">
                <a:solidFill>
                  <a:srgbClr val="0A0A0A"/>
                </a:solidFill>
                <a:latin typeface="Lucida Sans"/>
                <a:cs typeface="Lucida Sans"/>
              </a:rPr>
              <a:t> </a:t>
            </a:r>
            <a:r>
              <a:rPr sz="650" b="1" spc="-35">
                <a:solidFill>
                  <a:srgbClr val="0A0A0A"/>
                </a:solidFill>
                <a:latin typeface="Lucida Sans"/>
                <a:cs typeface="Lucida Sans"/>
              </a:rPr>
              <a:t>CONFIDENTIAL.</a:t>
            </a:r>
            <a:r>
              <a:rPr sz="650" b="1">
                <a:solidFill>
                  <a:srgbClr val="0A0A0A"/>
                </a:solidFill>
                <a:latin typeface="Lucida Sans"/>
                <a:cs typeface="Lucida Sans"/>
              </a:rPr>
              <a:t> </a:t>
            </a:r>
            <a:r>
              <a:rPr sz="650" b="1" spc="-35">
                <a:solidFill>
                  <a:srgbClr val="0A0A0A"/>
                </a:solidFill>
                <a:latin typeface="Lucida Sans"/>
                <a:cs typeface="Lucida Sans"/>
              </a:rPr>
              <a:t>DO</a:t>
            </a:r>
            <a:r>
              <a:rPr sz="650" b="1" spc="-5">
                <a:solidFill>
                  <a:srgbClr val="0A0A0A"/>
                </a:solidFill>
                <a:latin typeface="Lucida Sans"/>
                <a:cs typeface="Lucida Sans"/>
              </a:rPr>
              <a:t> </a:t>
            </a:r>
            <a:r>
              <a:rPr sz="650" b="1" spc="-40">
                <a:solidFill>
                  <a:srgbClr val="0A0A0A"/>
                </a:solidFill>
                <a:latin typeface="Lucida Sans"/>
                <a:cs typeface="Lucida Sans"/>
              </a:rPr>
              <a:t>NOT</a:t>
            </a:r>
            <a:r>
              <a:rPr sz="650" b="1" spc="-5">
                <a:solidFill>
                  <a:srgbClr val="0A0A0A"/>
                </a:solidFill>
                <a:latin typeface="Lucida Sans"/>
                <a:cs typeface="Lucida Sans"/>
              </a:rPr>
              <a:t> </a:t>
            </a:r>
            <a:r>
              <a:rPr sz="650" b="1" spc="-10">
                <a:solidFill>
                  <a:srgbClr val="0A0A0A"/>
                </a:solidFill>
                <a:latin typeface="Lucida Sans"/>
                <a:cs typeface="Lucida Sans"/>
              </a:rPr>
              <a:t>SHARE</a:t>
            </a:r>
            <a:endParaRPr sz="650">
              <a:latin typeface="Lucida Sans"/>
              <a:cs typeface="Lucida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9948" y="514553"/>
            <a:ext cx="45580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25">
                <a:solidFill>
                  <a:srgbClr val="0A0A0A"/>
                </a:solidFill>
              </a:rPr>
              <a:t>Learning</a:t>
            </a:r>
            <a:r>
              <a:rPr sz="2800" spc="114">
                <a:solidFill>
                  <a:srgbClr val="0A0A0A"/>
                </a:solidFill>
              </a:rPr>
              <a:t> </a:t>
            </a:r>
            <a:r>
              <a:rPr sz="2800" spc="80">
                <a:solidFill>
                  <a:srgbClr val="0A0A0A"/>
                </a:solidFill>
              </a:rPr>
              <a:t>Journey</a:t>
            </a:r>
            <a:r>
              <a:rPr sz="2800" spc="110">
                <a:solidFill>
                  <a:srgbClr val="0A0A0A"/>
                </a:solidFill>
              </a:rPr>
              <a:t> </a:t>
            </a:r>
            <a:r>
              <a:rPr sz="2800" spc="215">
                <a:solidFill>
                  <a:srgbClr val="0A0A0A"/>
                </a:solidFill>
              </a:rPr>
              <a:t>|</a:t>
            </a:r>
            <a:r>
              <a:rPr sz="2800" spc="95">
                <a:solidFill>
                  <a:srgbClr val="0A0A0A"/>
                </a:solidFill>
              </a:rPr>
              <a:t> </a:t>
            </a:r>
            <a:r>
              <a:rPr sz="2800" spc="65">
                <a:solidFill>
                  <a:srgbClr val="0A0A0A"/>
                </a:solidFill>
              </a:rPr>
              <a:t>Overview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5632703" y="1266444"/>
            <a:ext cx="3305810" cy="669290"/>
          </a:xfrm>
          <a:custGeom>
            <a:avLst/>
            <a:gdLst/>
            <a:ahLst/>
            <a:cxnLst/>
            <a:rect l="l" t="t" r="r" b="b"/>
            <a:pathLst>
              <a:path w="3305809" h="669289">
                <a:moveTo>
                  <a:pt x="2971038" y="0"/>
                </a:moveTo>
                <a:lnTo>
                  <a:pt x="0" y="0"/>
                </a:lnTo>
                <a:lnTo>
                  <a:pt x="334518" y="334517"/>
                </a:lnTo>
                <a:lnTo>
                  <a:pt x="0" y="669035"/>
                </a:lnTo>
                <a:lnTo>
                  <a:pt x="2971038" y="669035"/>
                </a:lnTo>
                <a:lnTo>
                  <a:pt x="3305555" y="334517"/>
                </a:lnTo>
                <a:lnTo>
                  <a:pt x="2971038" y="0"/>
                </a:lnTo>
                <a:close/>
              </a:path>
            </a:pathLst>
          </a:custGeom>
          <a:solidFill>
            <a:srgbClr val="B08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57745" y="1470482"/>
            <a:ext cx="85661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">
                <a:solidFill>
                  <a:srgbClr val="FFFFFF"/>
                </a:solidFill>
                <a:latin typeface="Lucida Sans"/>
                <a:cs typeface="Lucida Sans"/>
              </a:rPr>
              <a:t>Graduate!</a:t>
            </a:r>
            <a:endParaRPr sz="1400">
              <a:latin typeface="Lucida Sans"/>
              <a:cs typeface="Lucida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67628" y="2133600"/>
            <a:ext cx="2235835" cy="704215"/>
          </a:xfrm>
          <a:prstGeom prst="rect">
            <a:avLst/>
          </a:prstGeom>
          <a:solidFill>
            <a:srgbClr val="B081FF"/>
          </a:solidFill>
        </p:spPr>
        <p:txBody>
          <a:bodyPr vert="horz" wrap="square" lIns="0" tIns="96520" rIns="0" bIns="0" rtlCol="0">
            <a:spAutoFit/>
          </a:bodyPr>
          <a:lstStyle/>
          <a:p>
            <a:pPr marL="249554">
              <a:lnSpc>
                <a:spcPct val="100000"/>
              </a:lnSpc>
              <a:spcBef>
                <a:spcPts val="760"/>
              </a:spcBef>
              <a:tabLst>
                <a:tab pos="548640" algn="l"/>
              </a:tabLst>
            </a:pPr>
            <a:r>
              <a:rPr sz="1100" spc="-50">
                <a:solidFill>
                  <a:srgbClr val="FFFFFF"/>
                </a:solidFill>
                <a:latin typeface="Segoe UI Symbol"/>
                <a:cs typeface="Segoe UI Symbol"/>
              </a:rPr>
              <a:t>❏</a:t>
            </a:r>
            <a:r>
              <a:rPr sz="1100">
                <a:solidFill>
                  <a:srgbClr val="FFFFFF"/>
                </a:solidFill>
                <a:latin typeface="Segoe UI Symbol"/>
                <a:cs typeface="Segoe UI Symbol"/>
              </a:rPr>
              <a:t>	</a:t>
            </a:r>
            <a:r>
              <a:rPr sz="1100" spc="-35">
                <a:solidFill>
                  <a:srgbClr val="FFFFFF"/>
                </a:solidFill>
                <a:latin typeface="Lucida Sans"/>
                <a:cs typeface="Lucida Sans"/>
              </a:rPr>
              <a:t>Successfully</a:t>
            </a:r>
            <a:r>
              <a:rPr sz="1100" spc="-1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100" spc="-10">
                <a:solidFill>
                  <a:srgbClr val="FFFFFF"/>
                </a:solidFill>
                <a:latin typeface="Lucida Sans"/>
                <a:cs typeface="Lucida Sans"/>
              </a:rPr>
              <a:t>completed</a:t>
            </a:r>
            <a:endParaRPr sz="1100">
              <a:latin typeface="Lucida Sans"/>
              <a:cs typeface="Lucida Sans"/>
            </a:endParaRPr>
          </a:p>
          <a:p>
            <a:pPr marL="548640">
              <a:lnSpc>
                <a:spcPct val="100000"/>
              </a:lnSpc>
              <a:spcBef>
                <a:spcPts val="195"/>
              </a:spcBef>
            </a:pPr>
            <a:r>
              <a:rPr sz="1100" spc="-40">
                <a:solidFill>
                  <a:srgbClr val="FFFFFF"/>
                </a:solidFill>
                <a:latin typeface="Lucida Sans"/>
                <a:cs typeface="Lucida Sans"/>
              </a:rPr>
              <a:t>all </a:t>
            </a:r>
            <a:r>
              <a:rPr sz="1100" spc="-10">
                <a:solidFill>
                  <a:srgbClr val="FFFFFF"/>
                </a:solidFill>
                <a:latin typeface="Lucida Sans"/>
                <a:cs typeface="Lucida Sans"/>
              </a:rPr>
              <a:t>projects</a:t>
            </a:r>
            <a:endParaRPr sz="1100">
              <a:latin typeface="Lucida Sans"/>
              <a:cs typeface="Lucida San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657855" y="1266444"/>
            <a:ext cx="3592195" cy="669290"/>
          </a:xfrm>
          <a:custGeom>
            <a:avLst/>
            <a:gdLst/>
            <a:ahLst/>
            <a:cxnLst/>
            <a:rect l="l" t="t" r="r" b="b"/>
            <a:pathLst>
              <a:path w="3592195" h="669289">
                <a:moveTo>
                  <a:pt x="3257550" y="0"/>
                </a:moveTo>
                <a:lnTo>
                  <a:pt x="0" y="0"/>
                </a:lnTo>
                <a:lnTo>
                  <a:pt x="334518" y="334517"/>
                </a:lnTo>
                <a:lnTo>
                  <a:pt x="0" y="669035"/>
                </a:lnTo>
                <a:lnTo>
                  <a:pt x="3257550" y="669035"/>
                </a:lnTo>
                <a:lnTo>
                  <a:pt x="3592068" y="334517"/>
                </a:lnTo>
                <a:lnTo>
                  <a:pt x="3257550" y="0"/>
                </a:lnTo>
                <a:close/>
              </a:path>
            </a:pathLst>
          </a:custGeom>
          <a:solidFill>
            <a:srgbClr val="00C5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665982" y="1348562"/>
            <a:ext cx="157543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500" spc="-40">
                <a:solidFill>
                  <a:srgbClr val="FFFFFF"/>
                </a:solidFill>
                <a:latin typeface="Lucida Sans"/>
                <a:cs typeface="Lucida Sans"/>
              </a:rPr>
              <a:t>Connect</a:t>
            </a:r>
            <a:r>
              <a:rPr sz="1500" spc="-5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500" spc="-10">
                <a:solidFill>
                  <a:srgbClr val="FFFFFF"/>
                </a:solidFill>
                <a:latin typeface="Lucida Sans"/>
                <a:cs typeface="Lucida Sans"/>
              </a:rPr>
              <a:t>Sessions</a:t>
            </a:r>
            <a:endParaRPr sz="1500">
              <a:latin typeface="Lucida Sans"/>
              <a:cs typeface="Lucida Sans"/>
            </a:endParaRPr>
          </a:p>
          <a:p>
            <a:pPr marL="1270" algn="ctr">
              <a:lnSpc>
                <a:spcPct val="100000"/>
              </a:lnSpc>
              <a:spcBef>
                <a:spcPts val="5"/>
              </a:spcBef>
            </a:pPr>
            <a:r>
              <a:rPr sz="1500">
                <a:solidFill>
                  <a:srgbClr val="FFFFFF"/>
                </a:solidFill>
                <a:latin typeface="Lucida Sans"/>
                <a:cs typeface="Lucida Sans"/>
              </a:rPr>
              <a:t>&amp;</a:t>
            </a:r>
            <a:r>
              <a:rPr sz="1500" spc="-4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500" spc="-10">
                <a:solidFill>
                  <a:srgbClr val="FFFFFF"/>
                </a:solidFill>
                <a:latin typeface="Lucida Sans"/>
                <a:cs typeface="Lucida Sans"/>
              </a:rPr>
              <a:t>Community</a:t>
            </a:r>
            <a:endParaRPr sz="1500">
              <a:latin typeface="Lucida Sans"/>
              <a:cs typeface="Lucida San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6719" y="3241548"/>
            <a:ext cx="2235835" cy="704215"/>
          </a:xfrm>
          <a:prstGeom prst="rect">
            <a:avLst/>
          </a:prstGeom>
          <a:solidFill>
            <a:srgbClr val="6496FF"/>
          </a:solidFill>
        </p:spPr>
        <p:txBody>
          <a:bodyPr vert="horz" wrap="square" lIns="0" tIns="72390" rIns="0" bIns="0" rtlCol="0">
            <a:spAutoFit/>
          </a:bodyPr>
          <a:lstStyle/>
          <a:p>
            <a:pPr marL="548640" marR="180340" indent="-299085">
              <a:lnSpc>
                <a:spcPct val="114500"/>
              </a:lnSpc>
              <a:spcBef>
                <a:spcPts val="570"/>
              </a:spcBef>
              <a:tabLst>
                <a:tab pos="548640" algn="l"/>
              </a:tabLst>
            </a:pPr>
            <a:r>
              <a:rPr sz="1100" spc="-50">
                <a:solidFill>
                  <a:srgbClr val="FFFFFF"/>
                </a:solidFill>
                <a:latin typeface="Segoe UI Symbol"/>
                <a:cs typeface="Segoe UI Symbol"/>
              </a:rPr>
              <a:t>❏</a:t>
            </a:r>
            <a:r>
              <a:rPr sz="1100">
                <a:solidFill>
                  <a:srgbClr val="FFFFFF"/>
                </a:solidFill>
                <a:latin typeface="Segoe UI Symbol"/>
                <a:cs typeface="Segoe UI Symbol"/>
              </a:rPr>
              <a:t>	</a:t>
            </a:r>
            <a:r>
              <a:rPr sz="1100" spc="-25">
                <a:solidFill>
                  <a:srgbClr val="FFFFFF"/>
                </a:solidFill>
                <a:latin typeface="Lucida Sans"/>
                <a:cs typeface="Lucida Sans"/>
              </a:rPr>
              <a:t>Submit</a:t>
            </a:r>
            <a:r>
              <a:rPr sz="1100" spc="-35">
                <a:solidFill>
                  <a:srgbClr val="FFFFFF"/>
                </a:solidFill>
                <a:latin typeface="Lucida Sans"/>
                <a:cs typeface="Lucida Sans"/>
              </a:rPr>
              <a:t> projects</a:t>
            </a:r>
            <a:r>
              <a:rPr sz="1100" spc="-5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100" spc="-25">
                <a:solidFill>
                  <a:srgbClr val="FFFFFF"/>
                </a:solidFill>
                <a:latin typeface="Lucida Sans"/>
                <a:cs typeface="Lucida Sans"/>
              </a:rPr>
              <a:t>by</a:t>
            </a:r>
            <a:r>
              <a:rPr sz="1100" spc="-3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100" spc="-25">
                <a:solidFill>
                  <a:srgbClr val="FFFFFF"/>
                </a:solidFill>
                <a:latin typeface="Lucida Sans"/>
                <a:cs typeface="Lucida Sans"/>
              </a:rPr>
              <a:t>due </a:t>
            </a:r>
            <a:r>
              <a:rPr sz="1100" spc="-10">
                <a:solidFill>
                  <a:srgbClr val="FFFFFF"/>
                </a:solidFill>
                <a:latin typeface="Lucida Sans"/>
                <a:cs typeface="Lucida Sans"/>
              </a:rPr>
              <a:t>dates</a:t>
            </a:r>
            <a:endParaRPr sz="1100">
              <a:latin typeface="Lucida Sans"/>
              <a:cs typeface="Lucida San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52215" y="2133600"/>
            <a:ext cx="2237740" cy="704215"/>
          </a:xfrm>
          <a:prstGeom prst="rect">
            <a:avLst/>
          </a:prstGeom>
          <a:solidFill>
            <a:srgbClr val="00C5A0"/>
          </a:solidFill>
        </p:spPr>
        <p:txBody>
          <a:bodyPr vert="horz" wrap="square" lIns="0" tIns="71120" rIns="0" bIns="0" rtlCol="0">
            <a:spAutoFit/>
          </a:bodyPr>
          <a:lstStyle/>
          <a:p>
            <a:pPr marL="549910" marR="407034" indent="-299085">
              <a:lnSpc>
                <a:spcPct val="115100"/>
              </a:lnSpc>
              <a:spcBef>
                <a:spcPts val="560"/>
              </a:spcBef>
              <a:tabLst>
                <a:tab pos="549275" algn="l"/>
              </a:tabLst>
            </a:pPr>
            <a:r>
              <a:rPr sz="1100" spc="-50">
                <a:solidFill>
                  <a:srgbClr val="FFFFFF"/>
                </a:solidFill>
                <a:latin typeface="Segoe UI Symbol"/>
                <a:cs typeface="Segoe UI Symbol"/>
              </a:rPr>
              <a:t>❏</a:t>
            </a:r>
            <a:r>
              <a:rPr sz="1100">
                <a:solidFill>
                  <a:srgbClr val="FFFFFF"/>
                </a:solidFill>
                <a:latin typeface="Segoe UI Symbol"/>
                <a:cs typeface="Segoe UI Symbol"/>
              </a:rPr>
              <a:t>	</a:t>
            </a:r>
            <a:r>
              <a:rPr sz="1100" spc="-35">
                <a:solidFill>
                  <a:srgbClr val="FFFFFF"/>
                </a:solidFill>
                <a:latin typeface="Lucida Sans"/>
                <a:cs typeface="Lucida Sans"/>
              </a:rPr>
              <a:t>Attend</a:t>
            </a:r>
            <a:r>
              <a:rPr sz="1100" spc="-6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100" spc="-10">
                <a:solidFill>
                  <a:srgbClr val="FFFFFF"/>
                </a:solidFill>
                <a:latin typeface="Lucida Sans"/>
                <a:cs typeface="Lucida Sans"/>
              </a:rPr>
              <a:t>the</a:t>
            </a:r>
            <a:r>
              <a:rPr sz="1100" spc="-4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100" spc="-10">
                <a:solidFill>
                  <a:srgbClr val="FFFFFF"/>
                </a:solidFill>
                <a:latin typeface="Lucida Sans"/>
                <a:cs typeface="Lucida Sans"/>
              </a:rPr>
              <a:t>weekly </a:t>
            </a:r>
            <a:r>
              <a:rPr sz="1100" spc="-30">
                <a:solidFill>
                  <a:srgbClr val="FFFFFF"/>
                </a:solidFill>
                <a:latin typeface="Lucida Sans"/>
                <a:cs typeface="Lucida Sans"/>
              </a:rPr>
              <a:t>Connect</a:t>
            </a:r>
            <a:r>
              <a:rPr sz="1100" spc="-3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100" spc="-30">
                <a:solidFill>
                  <a:srgbClr val="FFFFFF"/>
                </a:solidFill>
                <a:latin typeface="Lucida Sans"/>
                <a:cs typeface="Lucida Sans"/>
              </a:rPr>
              <a:t>Sessions</a:t>
            </a:r>
            <a:r>
              <a:rPr sz="1100" spc="-4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100" spc="-50">
                <a:solidFill>
                  <a:srgbClr val="FFFFFF"/>
                </a:solidFill>
                <a:latin typeface="Lucida Sans"/>
                <a:cs typeface="Lucida Sans"/>
              </a:rPr>
              <a:t>&amp; </a:t>
            </a:r>
            <a:r>
              <a:rPr sz="1100" spc="-20">
                <a:solidFill>
                  <a:srgbClr val="FFFFFF"/>
                </a:solidFill>
                <a:latin typeface="Lucida Sans"/>
                <a:cs typeface="Lucida Sans"/>
              </a:rPr>
              <a:t>Career</a:t>
            </a:r>
            <a:r>
              <a:rPr sz="1100" spc="-4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100" spc="-10">
                <a:solidFill>
                  <a:srgbClr val="FFFFFF"/>
                </a:solidFill>
                <a:latin typeface="Lucida Sans"/>
                <a:cs typeface="Lucida Sans"/>
              </a:rPr>
              <a:t>Sessions</a:t>
            </a:r>
            <a:endParaRPr sz="1100">
              <a:latin typeface="Lucida Sans"/>
              <a:cs typeface="Lucida San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50692" y="3241548"/>
            <a:ext cx="2235835" cy="704215"/>
          </a:xfrm>
          <a:prstGeom prst="rect">
            <a:avLst/>
          </a:prstGeom>
          <a:solidFill>
            <a:srgbClr val="00C5A0"/>
          </a:solidFill>
        </p:spPr>
        <p:txBody>
          <a:bodyPr vert="horz" wrap="square" lIns="0" tIns="72390" rIns="0" bIns="0" rtlCol="0">
            <a:spAutoFit/>
          </a:bodyPr>
          <a:lstStyle/>
          <a:p>
            <a:pPr marL="548640" marR="95250" indent="-299085">
              <a:lnSpc>
                <a:spcPct val="114500"/>
              </a:lnSpc>
              <a:spcBef>
                <a:spcPts val="570"/>
              </a:spcBef>
              <a:tabLst>
                <a:tab pos="548640" algn="l"/>
              </a:tabLst>
            </a:pPr>
            <a:r>
              <a:rPr sz="1100" spc="-50">
                <a:solidFill>
                  <a:srgbClr val="FFFFFF"/>
                </a:solidFill>
                <a:latin typeface="Segoe UI Symbol"/>
                <a:cs typeface="Segoe UI Symbol"/>
              </a:rPr>
              <a:t>❏</a:t>
            </a:r>
            <a:r>
              <a:rPr sz="1100">
                <a:solidFill>
                  <a:srgbClr val="FFFFFF"/>
                </a:solidFill>
                <a:latin typeface="Segoe UI Symbol"/>
                <a:cs typeface="Segoe UI Symbol"/>
              </a:rPr>
              <a:t>	</a:t>
            </a:r>
            <a:r>
              <a:rPr sz="1100" spc="-35">
                <a:solidFill>
                  <a:srgbClr val="FFFFFF"/>
                </a:solidFill>
                <a:latin typeface="Lucida Sans"/>
                <a:cs typeface="Lucida Sans"/>
              </a:rPr>
              <a:t>Engage</a:t>
            </a:r>
            <a:r>
              <a:rPr sz="1100" spc="-6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100" spc="-20">
                <a:solidFill>
                  <a:srgbClr val="FFFFFF"/>
                </a:solidFill>
                <a:latin typeface="Lucida Sans"/>
                <a:cs typeface="Lucida Sans"/>
              </a:rPr>
              <a:t>with</a:t>
            </a:r>
            <a:r>
              <a:rPr sz="1100" spc="-6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100" spc="-25">
                <a:solidFill>
                  <a:srgbClr val="FFFFFF"/>
                </a:solidFill>
                <a:latin typeface="Lucida Sans"/>
                <a:cs typeface="Lucida Sans"/>
              </a:rPr>
              <a:t>Community </a:t>
            </a:r>
            <a:r>
              <a:rPr sz="1100" spc="-20">
                <a:solidFill>
                  <a:srgbClr val="FFFFFF"/>
                </a:solidFill>
                <a:latin typeface="Lucida Sans"/>
                <a:cs typeface="Lucida Sans"/>
              </a:rPr>
              <a:t>on</a:t>
            </a:r>
            <a:r>
              <a:rPr sz="1100" spc="-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100" spc="-10">
                <a:solidFill>
                  <a:srgbClr val="FFFFFF"/>
                </a:solidFill>
                <a:latin typeface="Lucida Sans"/>
                <a:cs typeface="Lucida Sans"/>
              </a:rPr>
              <a:t>Slack</a:t>
            </a:r>
            <a:endParaRPr sz="1100">
              <a:latin typeface="Lucida Sans"/>
              <a:cs typeface="Lucida San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167628" y="3241548"/>
            <a:ext cx="2235835" cy="704215"/>
          </a:xfrm>
          <a:prstGeom prst="rect">
            <a:avLst/>
          </a:prstGeom>
          <a:solidFill>
            <a:srgbClr val="B081FF"/>
          </a:solidFill>
        </p:spPr>
        <p:txBody>
          <a:bodyPr vert="horz" wrap="square" lIns="0" tIns="71755" rIns="0" bIns="0" rtlCol="0">
            <a:spAutoFit/>
          </a:bodyPr>
          <a:lstStyle/>
          <a:p>
            <a:pPr marL="548640" marR="200025" indent="-299085" algn="just">
              <a:lnSpc>
                <a:spcPct val="114999"/>
              </a:lnSpc>
              <a:spcBef>
                <a:spcPts val="565"/>
              </a:spcBef>
            </a:pPr>
            <a:r>
              <a:rPr sz="1100">
                <a:solidFill>
                  <a:srgbClr val="FFFFFF"/>
                </a:solidFill>
                <a:latin typeface="Segoe UI Symbol"/>
                <a:cs typeface="Segoe UI Symbol"/>
              </a:rPr>
              <a:t>❏</a:t>
            </a:r>
            <a:r>
              <a:rPr sz="1100" spc="415">
                <a:solidFill>
                  <a:srgbClr val="FFFFFF"/>
                </a:solidFill>
                <a:latin typeface="Segoe UI Symbol"/>
                <a:cs typeface="Segoe UI Symbol"/>
              </a:rPr>
              <a:t>  </a:t>
            </a:r>
            <a:r>
              <a:rPr sz="1100" spc="-30">
                <a:solidFill>
                  <a:srgbClr val="FFFFFF"/>
                </a:solidFill>
                <a:latin typeface="Lucida Sans"/>
                <a:cs typeface="Lucida Sans"/>
              </a:rPr>
              <a:t>Achieve</a:t>
            </a:r>
            <a:r>
              <a:rPr sz="1100" spc="-5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100" spc="-30">
                <a:solidFill>
                  <a:srgbClr val="FFFFFF"/>
                </a:solidFill>
                <a:latin typeface="Lucida Sans"/>
                <a:cs typeface="Lucida Sans"/>
              </a:rPr>
              <a:t>opportunity</a:t>
            </a:r>
            <a:r>
              <a:rPr sz="1100" spc="-6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100" spc="-25">
                <a:solidFill>
                  <a:srgbClr val="FFFFFF"/>
                </a:solidFill>
                <a:latin typeface="Lucida Sans"/>
                <a:cs typeface="Lucida Sans"/>
              </a:rPr>
              <a:t>to apply</a:t>
            </a:r>
            <a:r>
              <a:rPr sz="1100" spc="-6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100">
                <a:solidFill>
                  <a:srgbClr val="FFFFFF"/>
                </a:solidFill>
                <a:latin typeface="Lucida Sans"/>
                <a:cs typeface="Lucida Sans"/>
              </a:rPr>
              <a:t>or</a:t>
            </a:r>
            <a:r>
              <a:rPr sz="1100" spc="-4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100" spc="-25">
                <a:solidFill>
                  <a:srgbClr val="FFFFFF"/>
                </a:solidFill>
                <a:latin typeface="Lucida Sans"/>
                <a:cs typeface="Lucida Sans"/>
              </a:rPr>
              <a:t>interview</a:t>
            </a:r>
            <a:r>
              <a:rPr sz="1100" spc="-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100" spc="-20">
                <a:solidFill>
                  <a:srgbClr val="FFFFFF"/>
                </a:solidFill>
                <a:latin typeface="Lucida Sans"/>
                <a:cs typeface="Lucida Sans"/>
              </a:rPr>
              <a:t>with Bosch</a:t>
            </a:r>
            <a:endParaRPr sz="1100">
              <a:latin typeface="Lucida Sans"/>
              <a:cs typeface="Lucida San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0" y="1266444"/>
            <a:ext cx="3108960" cy="669290"/>
          </a:xfrm>
          <a:custGeom>
            <a:avLst/>
            <a:gdLst/>
            <a:ahLst/>
            <a:cxnLst/>
            <a:rect l="l" t="t" r="r" b="b"/>
            <a:pathLst>
              <a:path w="3108960" h="669289">
                <a:moveTo>
                  <a:pt x="2774442" y="0"/>
                </a:moveTo>
                <a:lnTo>
                  <a:pt x="0" y="0"/>
                </a:lnTo>
                <a:lnTo>
                  <a:pt x="0" y="669035"/>
                </a:lnTo>
                <a:lnTo>
                  <a:pt x="2774442" y="669035"/>
                </a:lnTo>
                <a:lnTo>
                  <a:pt x="3108960" y="334517"/>
                </a:lnTo>
                <a:lnTo>
                  <a:pt x="2774442" y="0"/>
                </a:lnTo>
                <a:close/>
              </a:path>
            </a:pathLst>
          </a:custGeom>
          <a:solidFill>
            <a:srgbClr val="649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25348" y="1463421"/>
            <a:ext cx="249047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45">
                <a:solidFill>
                  <a:srgbClr val="FFFFFF"/>
                </a:solidFill>
                <a:latin typeface="Lucida Sans"/>
                <a:cs typeface="Lucida Sans"/>
              </a:rPr>
              <a:t>Classroom</a:t>
            </a:r>
            <a:r>
              <a:rPr sz="1500" spc="-7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500" spc="-25">
                <a:solidFill>
                  <a:srgbClr val="FFFFFF"/>
                </a:solidFill>
                <a:latin typeface="Lucida Sans"/>
                <a:cs typeface="Lucida Sans"/>
              </a:rPr>
              <a:t>Self-paced</a:t>
            </a:r>
            <a:r>
              <a:rPr sz="1500" spc="-3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500" spc="-20">
                <a:solidFill>
                  <a:srgbClr val="FFFFFF"/>
                </a:solidFill>
                <a:latin typeface="Lucida Sans"/>
                <a:cs typeface="Lucida Sans"/>
              </a:rPr>
              <a:t>Study</a:t>
            </a:r>
            <a:endParaRPr sz="1500">
              <a:latin typeface="Lucida Sans"/>
              <a:cs typeface="Lucida San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095870" y="4764555"/>
            <a:ext cx="1787525" cy="13779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650" b="1" spc="-45">
                <a:solidFill>
                  <a:srgbClr val="0A0A0A"/>
                </a:solidFill>
                <a:latin typeface="Lucida Sans"/>
                <a:cs typeface="Lucida Sans"/>
              </a:rPr>
              <a:t>RESTRICTED.</a:t>
            </a:r>
            <a:r>
              <a:rPr sz="650" b="1" spc="-25">
                <a:solidFill>
                  <a:srgbClr val="0A0A0A"/>
                </a:solidFill>
                <a:latin typeface="Lucida Sans"/>
                <a:cs typeface="Lucida Sans"/>
              </a:rPr>
              <a:t> </a:t>
            </a:r>
            <a:r>
              <a:rPr sz="650" b="1" spc="-35">
                <a:solidFill>
                  <a:srgbClr val="0A0A0A"/>
                </a:solidFill>
                <a:latin typeface="Lucida Sans"/>
                <a:cs typeface="Lucida Sans"/>
              </a:rPr>
              <a:t>CONFIDENTIAL.</a:t>
            </a:r>
            <a:r>
              <a:rPr sz="650" b="1">
                <a:solidFill>
                  <a:srgbClr val="0A0A0A"/>
                </a:solidFill>
                <a:latin typeface="Lucida Sans"/>
                <a:cs typeface="Lucida Sans"/>
              </a:rPr>
              <a:t> </a:t>
            </a:r>
            <a:r>
              <a:rPr sz="650" b="1" spc="-35">
                <a:solidFill>
                  <a:srgbClr val="0A0A0A"/>
                </a:solidFill>
                <a:latin typeface="Lucida Sans"/>
                <a:cs typeface="Lucida Sans"/>
              </a:rPr>
              <a:t>DO</a:t>
            </a:r>
            <a:r>
              <a:rPr sz="650" b="1" spc="-5">
                <a:solidFill>
                  <a:srgbClr val="0A0A0A"/>
                </a:solidFill>
                <a:latin typeface="Lucida Sans"/>
                <a:cs typeface="Lucida Sans"/>
              </a:rPr>
              <a:t> </a:t>
            </a:r>
            <a:r>
              <a:rPr sz="650" b="1" spc="-40">
                <a:solidFill>
                  <a:srgbClr val="0A0A0A"/>
                </a:solidFill>
                <a:latin typeface="Lucida Sans"/>
                <a:cs typeface="Lucida Sans"/>
              </a:rPr>
              <a:t>NOT</a:t>
            </a:r>
            <a:r>
              <a:rPr sz="650" b="1" spc="-5">
                <a:solidFill>
                  <a:srgbClr val="0A0A0A"/>
                </a:solidFill>
                <a:latin typeface="Lucida Sans"/>
                <a:cs typeface="Lucida Sans"/>
              </a:rPr>
              <a:t> </a:t>
            </a:r>
            <a:r>
              <a:rPr sz="650" b="1" spc="-10">
                <a:solidFill>
                  <a:srgbClr val="0A0A0A"/>
                </a:solidFill>
                <a:latin typeface="Lucida Sans"/>
                <a:cs typeface="Lucida Sans"/>
              </a:rPr>
              <a:t>SHARE</a:t>
            </a:r>
            <a:endParaRPr sz="650">
              <a:latin typeface="Lucida Sans"/>
              <a:cs typeface="Lucida San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26719" y="2133600"/>
            <a:ext cx="2235835" cy="704215"/>
          </a:xfrm>
          <a:prstGeom prst="rect">
            <a:avLst/>
          </a:prstGeom>
          <a:solidFill>
            <a:srgbClr val="6496FF"/>
          </a:solidFill>
        </p:spPr>
        <p:txBody>
          <a:bodyPr vert="horz" wrap="square" lIns="0" tIns="96520" rIns="0" bIns="0" rtlCol="0">
            <a:spAutoFit/>
          </a:bodyPr>
          <a:lstStyle/>
          <a:p>
            <a:pPr marL="106045" algn="ctr">
              <a:lnSpc>
                <a:spcPct val="100000"/>
              </a:lnSpc>
              <a:spcBef>
                <a:spcPts val="760"/>
              </a:spcBef>
              <a:tabLst>
                <a:tab pos="405130" algn="l"/>
              </a:tabLst>
            </a:pPr>
            <a:r>
              <a:rPr sz="1100" spc="-50">
                <a:solidFill>
                  <a:srgbClr val="FFFFFF"/>
                </a:solidFill>
                <a:latin typeface="Segoe UI Symbol"/>
                <a:cs typeface="Segoe UI Symbol"/>
              </a:rPr>
              <a:t>❏</a:t>
            </a:r>
            <a:r>
              <a:rPr sz="1100">
                <a:solidFill>
                  <a:srgbClr val="FFFFFF"/>
                </a:solidFill>
                <a:latin typeface="Segoe UI Symbol"/>
                <a:cs typeface="Segoe UI Symbol"/>
              </a:rPr>
              <a:t>	</a:t>
            </a:r>
            <a:r>
              <a:rPr sz="1100" spc="-20">
                <a:solidFill>
                  <a:srgbClr val="FFFFFF"/>
                </a:solidFill>
                <a:latin typeface="Lucida Sans"/>
                <a:cs typeface="Lucida Sans"/>
              </a:rPr>
              <a:t>Study</a:t>
            </a:r>
            <a:r>
              <a:rPr sz="1100" spc="-30">
                <a:solidFill>
                  <a:srgbClr val="FFFFFF"/>
                </a:solidFill>
                <a:latin typeface="Lucida Sans"/>
                <a:cs typeface="Lucida Sans"/>
              </a:rPr>
              <a:t> lessons</a:t>
            </a:r>
            <a:r>
              <a:rPr sz="1100" spc="-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100">
                <a:solidFill>
                  <a:srgbClr val="FFFFFF"/>
                </a:solidFill>
                <a:latin typeface="Lucida Sans"/>
                <a:cs typeface="Lucida Sans"/>
              </a:rPr>
              <a:t>&amp;</a:t>
            </a:r>
            <a:r>
              <a:rPr sz="1100" spc="-4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100" spc="-10">
                <a:solidFill>
                  <a:srgbClr val="FFFFFF"/>
                </a:solidFill>
                <a:latin typeface="Lucida Sans"/>
                <a:cs typeface="Lucida Sans"/>
              </a:rPr>
              <a:t>quizzes</a:t>
            </a:r>
            <a:endParaRPr sz="1100">
              <a:latin typeface="Lucida Sans"/>
              <a:cs typeface="Lucida Sans"/>
            </a:endParaRPr>
          </a:p>
          <a:p>
            <a:pPr marL="62865" algn="ctr">
              <a:lnSpc>
                <a:spcPct val="100000"/>
              </a:lnSpc>
              <a:spcBef>
                <a:spcPts val="195"/>
              </a:spcBef>
            </a:pPr>
            <a:r>
              <a:rPr sz="1100" spc="-70">
                <a:solidFill>
                  <a:srgbClr val="FFFFFF"/>
                </a:solidFill>
                <a:latin typeface="Lucida Sans"/>
                <a:cs typeface="Lucida Sans"/>
              </a:rPr>
              <a:t>(~15</a:t>
            </a:r>
            <a:r>
              <a:rPr sz="1100" spc="-7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100" spc="-20">
                <a:solidFill>
                  <a:srgbClr val="FFFFFF"/>
                </a:solidFill>
                <a:latin typeface="Lucida Sans"/>
                <a:cs typeface="Lucida Sans"/>
              </a:rPr>
              <a:t>hours</a:t>
            </a:r>
            <a:r>
              <a:rPr sz="1100" spc="-5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100" spc="-150">
                <a:solidFill>
                  <a:srgbClr val="FFFFFF"/>
                </a:solidFill>
                <a:latin typeface="Lucida Sans"/>
                <a:cs typeface="Lucida Sans"/>
              </a:rPr>
              <a:t>/</a:t>
            </a:r>
            <a:r>
              <a:rPr sz="1100" spc="-5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100" spc="-20">
                <a:solidFill>
                  <a:srgbClr val="FFFFFF"/>
                </a:solidFill>
                <a:latin typeface="Lucida Sans"/>
                <a:cs typeface="Lucida Sans"/>
              </a:rPr>
              <a:t>week)</a:t>
            </a:r>
            <a:endParaRPr sz="1100">
              <a:latin typeface="Lucida Sans"/>
              <a:cs typeface="Lucida San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71545" y="4234992"/>
            <a:ext cx="309753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25">
                <a:solidFill>
                  <a:srgbClr val="1F15FF"/>
                </a:solidFill>
                <a:latin typeface="Tahoma"/>
                <a:cs typeface="Tahoma"/>
              </a:rPr>
              <a:t>https://classroom.udacity.com/me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454F6E1-6105-2325-E98A-FA0572975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Program Structure Connect Session</a:t>
            </a:r>
          </a:p>
        </p:txBody>
      </p:sp>
    </p:spTree>
    <p:extLst>
      <p:ext uri="{BB962C8B-B14F-4D97-AF65-F5344CB8AC3E}">
        <p14:creationId xmlns:p14="http://schemas.microsoft.com/office/powerpoint/2010/main" val="358885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9948" y="547573"/>
            <a:ext cx="529780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30">
                <a:solidFill>
                  <a:srgbClr val="0A0A0A"/>
                </a:solidFill>
              </a:rPr>
              <a:t>Program</a:t>
            </a:r>
            <a:r>
              <a:rPr sz="2400" spc="85">
                <a:solidFill>
                  <a:srgbClr val="0A0A0A"/>
                </a:solidFill>
              </a:rPr>
              <a:t> </a:t>
            </a:r>
            <a:r>
              <a:rPr sz="2400" spc="100">
                <a:solidFill>
                  <a:srgbClr val="0A0A0A"/>
                </a:solidFill>
              </a:rPr>
              <a:t>Structure</a:t>
            </a:r>
            <a:r>
              <a:rPr sz="2400" spc="70">
                <a:solidFill>
                  <a:srgbClr val="0A0A0A"/>
                </a:solidFill>
              </a:rPr>
              <a:t> </a:t>
            </a:r>
            <a:r>
              <a:rPr sz="2400" spc="185">
                <a:solidFill>
                  <a:srgbClr val="0A0A0A"/>
                </a:solidFill>
              </a:rPr>
              <a:t>|</a:t>
            </a:r>
            <a:r>
              <a:rPr sz="2400" spc="85">
                <a:solidFill>
                  <a:srgbClr val="0A0A0A"/>
                </a:solidFill>
              </a:rPr>
              <a:t> </a:t>
            </a:r>
            <a:r>
              <a:rPr sz="2400" spc="125">
                <a:solidFill>
                  <a:srgbClr val="0A0A0A"/>
                </a:solidFill>
              </a:rPr>
              <a:t>Connect</a:t>
            </a:r>
            <a:r>
              <a:rPr sz="2400" spc="70">
                <a:solidFill>
                  <a:srgbClr val="0A0A0A"/>
                </a:solidFill>
              </a:rPr>
              <a:t> </a:t>
            </a:r>
            <a:r>
              <a:rPr sz="2400" spc="125">
                <a:solidFill>
                  <a:srgbClr val="0A0A0A"/>
                </a:solidFill>
              </a:rPr>
              <a:t>Sessions</a:t>
            </a:r>
            <a:endParaRPr sz="2400"/>
          </a:p>
        </p:txBody>
      </p:sp>
      <p:grpSp>
        <p:nvGrpSpPr>
          <p:cNvPr id="3" name="object 3"/>
          <p:cNvGrpSpPr/>
          <p:nvPr/>
        </p:nvGrpSpPr>
        <p:grpSpPr>
          <a:xfrm>
            <a:off x="588263" y="1310449"/>
            <a:ext cx="3939540" cy="3316604"/>
            <a:chOff x="588263" y="1310449"/>
            <a:chExt cx="3939540" cy="3316604"/>
          </a:xfrm>
        </p:grpSpPr>
        <p:sp>
          <p:nvSpPr>
            <p:cNvPr id="4" name="object 4"/>
            <p:cNvSpPr/>
            <p:nvPr/>
          </p:nvSpPr>
          <p:spPr>
            <a:xfrm>
              <a:off x="588263" y="1517903"/>
              <a:ext cx="3939540" cy="3108960"/>
            </a:xfrm>
            <a:custGeom>
              <a:avLst/>
              <a:gdLst/>
              <a:ahLst/>
              <a:cxnLst/>
              <a:rect l="l" t="t" r="r" b="b"/>
              <a:pathLst>
                <a:path w="3939540" h="3108960">
                  <a:moveTo>
                    <a:pt x="3939540" y="0"/>
                  </a:moveTo>
                  <a:lnTo>
                    <a:pt x="0" y="0"/>
                  </a:lnTo>
                  <a:lnTo>
                    <a:pt x="0" y="3108960"/>
                  </a:lnTo>
                  <a:lnTo>
                    <a:pt x="3939540" y="3108960"/>
                  </a:lnTo>
                  <a:lnTo>
                    <a:pt x="3939540" y="0"/>
                  </a:lnTo>
                  <a:close/>
                </a:path>
              </a:pathLst>
            </a:custGeom>
            <a:solidFill>
              <a:srgbClr val="649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89304" y="1315211"/>
              <a:ext cx="2537460" cy="631190"/>
            </a:xfrm>
            <a:custGeom>
              <a:avLst/>
              <a:gdLst/>
              <a:ahLst/>
              <a:cxnLst/>
              <a:rect l="l" t="t" r="r" b="b"/>
              <a:pathLst>
                <a:path w="2537460" h="631189">
                  <a:moveTo>
                    <a:pt x="2432304" y="0"/>
                  </a:moveTo>
                  <a:lnTo>
                    <a:pt x="105156" y="0"/>
                  </a:lnTo>
                  <a:lnTo>
                    <a:pt x="64240" y="8268"/>
                  </a:lnTo>
                  <a:lnTo>
                    <a:pt x="30813" y="30813"/>
                  </a:lnTo>
                  <a:lnTo>
                    <a:pt x="8268" y="64240"/>
                  </a:lnTo>
                  <a:lnTo>
                    <a:pt x="0" y="105155"/>
                  </a:lnTo>
                  <a:lnTo>
                    <a:pt x="0" y="525779"/>
                  </a:lnTo>
                  <a:lnTo>
                    <a:pt x="8268" y="566695"/>
                  </a:lnTo>
                  <a:lnTo>
                    <a:pt x="30813" y="600122"/>
                  </a:lnTo>
                  <a:lnTo>
                    <a:pt x="64240" y="622667"/>
                  </a:lnTo>
                  <a:lnTo>
                    <a:pt x="105156" y="630936"/>
                  </a:lnTo>
                  <a:lnTo>
                    <a:pt x="2432304" y="630936"/>
                  </a:lnTo>
                  <a:lnTo>
                    <a:pt x="2473219" y="622667"/>
                  </a:lnTo>
                  <a:lnTo>
                    <a:pt x="2506646" y="600122"/>
                  </a:lnTo>
                  <a:lnTo>
                    <a:pt x="2529191" y="566695"/>
                  </a:lnTo>
                  <a:lnTo>
                    <a:pt x="2537460" y="525779"/>
                  </a:lnTo>
                  <a:lnTo>
                    <a:pt x="2537460" y="105155"/>
                  </a:lnTo>
                  <a:lnTo>
                    <a:pt x="2529191" y="64240"/>
                  </a:lnTo>
                  <a:lnTo>
                    <a:pt x="2506646" y="30813"/>
                  </a:lnTo>
                  <a:lnTo>
                    <a:pt x="2473219" y="8268"/>
                  </a:lnTo>
                  <a:lnTo>
                    <a:pt x="2432304" y="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89304" y="1315211"/>
              <a:ext cx="2537460" cy="631190"/>
            </a:xfrm>
            <a:custGeom>
              <a:avLst/>
              <a:gdLst/>
              <a:ahLst/>
              <a:cxnLst/>
              <a:rect l="l" t="t" r="r" b="b"/>
              <a:pathLst>
                <a:path w="2537460" h="631189">
                  <a:moveTo>
                    <a:pt x="0" y="105155"/>
                  </a:moveTo>
                  <a:lnTo>
                    <a:pt x="8268" y="64240"/>
                  </a:lnTo>
                  <a:lnTo>
                    <a:pt x="30813" y="30813"/>
                  </a:lnTo>
                  <a:lnTo>
                    <a:pt x="64240" y="8268"/>
                  </a:lnTo>
                  <a:lnTo>
                    <a:pt x="105156" y="0"/>
                  </a:lnTo>
                  <a:lnTo>
                    <a:pt x="2432304" y="0"/>
                  </a:lnTo>
                  <a:lnTo>
                    <a:pt x="2473219" y="8268"/>
                  </a:lnTo>
                  <a:lnTo>
                    <a:pt x="2506646" y="30813"/>
                  </a:lnTo>
                  <a:lnTo>
                    <a:pt x="2529191" y="64240"/>
                  </a:lnTo>
                  <a:lnTo>
                    <a:pt x="2537460" y="105155"/>
                  </a:lnTo>
                  <a:lnTo>
                    <a:pt x="2537460" y="525779"/>
                  </a:lnTo>
                  <a:lnTo>
                    <a:pt x="2529191" y="566695"/>
                  </a:lnTo>
                  <a:lnTo>
                    <a:pt x="2506646" y="600122"/>
                  </a:lnTo>
                  <a:lnTo>
                    <a:pt x="2473219" y="622667"/>
                  </a:lnTo>
                  <a:lnTo>
                    <a:pt x="2432304" y="630936"/>
                  </a:lnTo>
                  <a:lnTo>
                    <a:pt x="105156" y="630936"/>
                  </a:lnTo>
                  <a:lnTo>
                    <a:pt x="64240" y="622667"/>
                  </a:lnTo>
                  <a:lnTo>
                    <a:pt x="30813" y="600122"/>
                  </a:lnTo>
                  <a:lnTo>
                    <a:pt x="8268" y="566695"/>
                  </a:lnTo>
                  <a:lnTo>
                    <a:pt x="0" y="525779"/>
                  </a:lnTo>
                  <a:lnTo>
                    <a:pt x="0" y="105155"/>
                  </a:lnTo>
                  <a:close/>
                </a:path>
              </a:pathLst>
            </a:custGeom>
            <a:ln w="9524">
              <a:solidFill>
                <a:srgbClr val="649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4632959" y="1517903"/>
            <a:ext cx="3941445" cy="3108960"/>
          </a:xfrm>
          <a:custGeom>
            <a:avLst/>
            <a:gdLst/>
            <a:ahLst/>
            <a:cxnLst/>
            <a:rect l="l" t="t" r="r" b="b"/>
            <a:pathLst>
              <a:path w="3941445" h="3108960">
                <a:moveTo>
                  <a:pt x="3941064" y="0"/>
                </a:moveTo>
                <a:lnTo>
                  <a:pt x="0" y="0"/>
                </a:lnTo>
                <a:lnTo>
                  <a:pt x="0" y="3108960"/>
                </a:lnTo>
                <a:lnTo>
                  <a:pt x="3941064" y="3108960"/>
                </a:lnTo>
                <a:lnTo>
                  <a:pt x="3941064" y="0"/>
                </a:lnTo>
                <a:close/>
              </a:path>
            </a:pathLst>
          </a:custGeom>
          <a:solidFill>
            <a:srgbClr val="649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26719" y="1242060"/>
            <a:ext cx="4159250" cy="3552825"/>
          </a:xfrm>
          <a:prstGeom prst="rect">
            <a:avLst/>
          </a:prstGeom>
        </p:spPr>
        <p:txBody>
          <a:bodyPr vert="horz" wrap="square" lIns="0" tIns="238125" rIns="0" bIns="0" rtlCol="0">
            <a:spAutoFit/>
          </a:bodyPr>
          <a:lstStyle/>
          <a:p>
            <a:pPr marL="103505" algn="ctr">
              <a:lnSpc>
                <a:spcPct val="100000"/>
              </a:lnSpc>
              <a:spcBef>
                <a:spcPts val="1875"/>
              </a:spcBef>
            </a:pPr>
            <a:r>
              <a:rPr sz="1800" b="1" spc="-10">
                <a:solidFill>
                  <a:srgbClr val="6496FF"/>
                </a:solidFill>
                <a:latin typeface="Tahoma"/>
                <a:cs typeface="Tahoma"/>
              </a:rPr>
              <a:t>NANODEGREE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2400">
              <a:latin typeface="Tahoma"/>
              <a:cs typeface="Tahoma"/>
            </a:endParaRPr>
          </a:p>
          <a:p>
            <a:pPr marL="444500">
              <a:lnSpc>
                <a:spcPct val="100000"/>
              </a:lnSpc>
              <a:spcBef>
                <a:spcPts val="1775"/>
              </a:spcBef>
            </a:pPr>
            <a:r>
              <a:rPr sz="1300" spc="-30">
                <a:solidFill>
                  <a:srgbClr val="FFFFFF"/>
                </a:solidFill>
                <a:latin typeface="Lucida Sans"/>
                <a:cs typeface="Lucida Sans"/>
              </a:rPr>
              <a:t>Composed</a:t>
            </a:r>
            <a:r>
              <a:rPr sz="1300" spc="-5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300" spc="-35">
                <a:solidFill>
                  <a:srgbClr val="FFFFFF"/>
                </a:solidFill>
                <a:latin typeface="Lucida Sans"/>
                <a:cs typeface="Lucida Sans"/>
              </a:rPr>
              <a:t>of</a:t>
            </a:r>
            <a:r>
              <a:rPr sz="1300" spc="-7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300" spc="-30">
                <a:solidFill>
                  <a:srgbClr val="FFFFFF"/>
                </a:solidFill>
                <a:latin typeface="Lucida Sans"/>
                <a:cs typeface="Lucida Sans"/>
              </a:rPr>
              <a:t>classroom</a:t>
            </a:r>
            <a:r>
              <a:rPr sz="1300" spc="-4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300" spc="-10">
                <a:solidFill>
                  <a:srgbClr val="FFFFFF"/>
                </a:solidFill>
                <a:latin typeface="Lucida Sans"/>
                <a:cs typeface="Lucida Sans"/>
              </a:rPr>
              <a:t>Concepts:</a:t>
            </a:r>
            <a:endParaRPr sz="1300">
              <a:latin typeface="Lucida Sans"/>
              <a:cs typeface="Lucida Sans"/>
            </a:endParaRPr>
          </a:p>
          <a:p>
            <a:pPr marL="591185">
              <a:lnSpc>
                <a:spcPct val="100000"/>
              </a:lnSpc>
              <a:spcBef>
                <a:spcPts val="240"/>
              </a:spcBef>
              <a:tabLst>
                <a:tab pos="902335" algn="l"/>
              </a:tabLst>
            </a:pPr>
            <a:r>
              <a:rPr sz="1300" spc="-50">
                <a:solidFill>
                  <a:srgbClr val="FFFFFF"/>
                </a:solidFill>
                <a:latin typeface="Arial"/>
                <a:cs typeface="Arial"/>
              </a:rPr>
              <a:t>●</a:t>
            </a:r>
            <a:r>
              <a:rPr sz="130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300" spc="-25">
                <a:solidFill>
                  <a:srgbClr val="FFFFFF"/>
                </a:solidFill>
                <a:latin typeface="Lucida Sans"/>
                <a:cs typeface="Lucida Sans"/>
              </a:rPr>
              <a:t>Self-paced</a:t>
            </a:r>
            <a:r>
              <a:rPr sz="1300" spc="-4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300" spc="-10">
                <a:solidFill>
                  <a:srgbClr val="FFFFFF"/>
                </a:solidFill>
                <a:latin typeface="Lucida Sans"/>
                <a:cs typeface="Lucida Sans"/>
              </a:rPr>
              <a:t>lessons</a:t>
            </a:r>
            <a:endParaRPr sz="1300">
              <a:latin typeface="Lucida Sans"/>
              <a:cs typeface="Lucida Sans"/>
            </a:endParaRPr>
          </a:p>
          <a:p>
            <a:pPr marL="902335" marR="425450" indent="-311150">
              <a:lnSpc>
                <a:spcPts val="1800"/>
              </a:lnSpc>
              <a:spcBef>
                <a:spcPts val="85"/>
              </a:spcBef>
              <a:tabLst>
                <a:tab pos="902335" algn="l"/>
              </a:tabLst>
            </a:pPr>
            <a:r>
              <a:rPr sz="1300" spc="-50">
                <a:solidFill>
                  <a:srgbClr val="FFFFFF"/>
                </a:solidFill>
                <a:latin typeface="Arial"/>
                <a:cs typeface="Arial"/>
              </a:rPr>
              <a:t>●</a:t>
            </a:r>
            <a:r>
              <a:rPr sz="130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300" spc="-40">
                <a:solidFill>
                  <a:srgbClr val="FFFFFF"/>
                </a:solidFill>
                <a:latin typeface="Lucida Sans"/>
                <a:cs typeface="Lucida Sans"/>
              </a:rPr>
              <a:t>Videos</a:t>
            </a:r>
            <a:r>
              <a:rPr sz="1300" spc="-4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300" spc="-10">
                <a:solidFill>
                  <a:srgbClr val="FFFFFF"/>
                </a:solidFill>
                <a:latin typeface="Lucida Sans"/>
                <a:cs typeface="Lucida Sans"/>
              </a:rPr>
              <a:t>and</a:t>
            </a:r>
            <a:r>
              <a:rPr sz="1300" spc="-6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300" spc="-70">
                <a:solidFill>
                  <a:srgbClr val="FFFFFF"/>
                </a:solidFill>
                <a:latin typeface="Lucida Sans"/>
                <a:cs typeface="Lucida Sans"/>
              </a:rPr>
              <a:t>quizzes</a:t>
            </a:r>
            <a:r>
              <a:rPr sz="1300" spc="-4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300" spc="-20">
                <a:solidFill>
                  <a:srgbClr val="FFFFFF"/>
                </a:solidFill>
                <a:latin typeface="Lucida Sans"/>
                <a:cs typeface="Lucida Sans"/>
              </a:rPr>
              <a:t>to</a:t>
            </a:r>
            <a:r>
              <a:rPr sz="1300" spc="-6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300" spc="-45">
                <a:solidFill>
                  <a:srgbClr val="FFFFFF"/>
                </a:solidFill>
                <a:latin typeface="Lucida Sans"/>
                <a:cs typeface="Lucida Sans"/>
              </a:rPr>
              <a:t>explain</a:t>
            </a:r>
            <a:r>
              <a:rPr sz="1300" spc="-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300" spc="-10">
                <a:solidFill>
                  <a:srgbClr val="FFFFFF"/>
                </a:solidFill>
                <a:latin typeface="Lucida Sans"/>
                <a:cs typeface="Lucida Sans"/>
              </a:rPr>
              <a:t>course material</a:t>
            </a:r>
            <a:endParaRPr sz="1300">
              <a:latin typeface="Lucida Sans"/>
              <a:cs typeface="Lucida Sans"/>
            </a:endParaRPr>
          </a:p>
          <a:p>
            <a:pPr marL="591185">
              <a:lnSpc>
                <a:spcPct val="100000"/>
              </a:lnSpc>
              <a:spcBef>
                <a:spcPts val="130"/>
              </a:spcBef>
              <a:tabLst>
                <a:tab pos="902335" algn="l"/>
              </a:tabLst>
            </a:pPr>
            <a:r>
              <a:rPr sz="1300" spc="-50">
                <a:solidFill>
                  <a:srgbClr val="FFFFFF"/>
                </a:solidFill>
                <a:latin typeface="Arial"/>
                <a:cs typeface="Arial"/>
              </a:rPr>
              <a:t>●</a:t>
            </a:r>
            <a:r>
              <a:rPr sz="130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300" spc="-25">
                <a:solidFill>
                  <a:srgbClr val="FFFFFF"/>
                </a:solidFill>
                <a:latin typeface="Lucida Sans"/>
                <a:cs typeface="Lucida Sans"/>
              </a:rPr>
              <a:t>Projects</a:t>
            </a:r>
            <a:r>
              <a:rPr sz="1300" spc="-6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300" spc="-10">
                <a:solidFill>
                  <a:srgbClr val="FFFFFF"/>
                </a:solidFill>
                <a:latin typeface="Lucida Sans"/>
                <a:cs typeface="Lucida Sans"/>
              </a:rPr>
              <a:t>to</a:t>
            </a:r>
            <a:r>
              <a:rPr sz="1300" spc="-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300" spc="-30">
                <a:solidFill>
                  <a:srgbClr val="FFFFFF"/>
                </a:solidFill>
                <a:latin typeface="Lucida Sans"/>
                <a:cs typeface="Lucida Sans"/>
              </a:rPr>
              <a:t>apply</a:t>
            </a:r>
            <a:r>
              <a:rPr sz="1300" spc="-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300" spc="-35">
                <a:solidFill>
                  <a:srgbClr val="FFFFFF"/>
                </a:solidFill>
                <a:latin typeface="Lucida Sans"/>
                <a:cs typeface="Lucida Sans"/>
              </a:rPr>
              <a:t>concepts</a:t>
            </a:r>
            <a:r>
              <a:rPr sz="1300" spc="-4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300" spc="-10">
                <a:solidFill>
                  <a:srgbClr val="FFFFFF"/>
                </a:solidFill>
                <a:latin typeface="Lucida Sans"/>
                <a:cs typeface="Lucida Sans"/>
              </a:rPr>
              <a:t>(reviewed</a:t>
            </a:r>
            <a:endParaRPr sz="1300">
              <a:latin typeface="Lucida Sans"/>
              <a:cs typeface="Lucida Sans"/>
            </a:endParaRPr>
          </a:p>
          <a:p>
            <a:pPr marL="902335">
              <a:lnSpc>
                <a:spcPct val="100000"/>
              </a:lnSpc>
              <a:spcBef>
                <a:spcPts val="240"/>
              </a:spcBef>
            </a:pPr>
            <a:r>
              <a:rPr sz="1300" spc="-35">
                <a:solidFill>
                  <a:srgbClr val="FFFFFF"/>
                </a:solidFill>
                <a:latin typeface="Lucida Sans"/>
                <a:cs typeface="Lucida Sans"/>
              </a:rPr>
              <a:t>by</a:t>
            </a:r>
            <a:r>
              <a:rPr sz="1300" spc="-7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300" spc="-25">
                <a:solidFill>
                  <a:srgbClr val="FFFFFF"/>
                </a:solidFill>
                <a:latin typeface="Lucida Sans"/>
                <a:cs typeface="Lucida Sans"/>
              </a:rPr>
              <a:t>Udacity</a:t>
            </a:r>
            <a:r>
              <a:rPr sz="1300" spc="-4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300" spc="-10">
                <a:solidFill>
                  <a:srgbClr val="FFFFFF"/>
                </a:solidFill>
                <a:latin typeface="Lucida Sans"/>
                <a:cs typeface="Lucida Sans"/>
              </a:rPr>
              <a:t>reviewers)</a:t>
            </a:r>
            <a:endParaRPr sz="1300">
              <a:latin typeface="Lucida Sans"/>
              <a:cs typeface="Lucida Sans"/>
            </a:endParaRPr>
          </a:p>
          <a:p>
            <a:pPr marL="591185">
              <a:lnSpc>
                <a:spcPct val="100000"/>
              </a:lnSpc>
              <a:spcBef>
                <a:spcPts val="229"/>
              </a:spcBef>
              <a:tabLst>
                <a:tab pos="902335" algn="l"/>
              </a:tabLst>
            </a:pPr>
            <a:r>
              <a:rPr sz="1300" spc="-50">
                <a:solidFill>
                  <a:srgbClr val="FFFFFF"/>
                </a:solidFill>
                <a:latin typeface="Arial"/>
                <a:cs typeface="Arial"/>
              </a:rPr>
              <a:t>●</a:t>
            </a:r>
            <a:r>
              <a:rPr sz="130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300" spc="-30">
                <a:solidFill>
                  <a:srgbClr val="FFFFFF"/>
                </a:solidFill>
                <a:latin typeface="Lucida Sans"/>
                <a:cs typeface="Lucida Sans"/>
              </a:rPr>
              <a:t>Commitment</a:t>
            </a:r>
            <a:r>
              <a:rPr sz="1300" spc="-1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300" spc="-35">
                <a:solidFill>
                  <a:srgbClr val="FFFFFF"/>
                </a:solidFill>
                <a:latin typeface="Lucida Sans"/>
                <a:cs typeface="Lucida Sans"/>
              </a:rPr>
              <a:t>of</a:t>
            </a:r>
            <a:r>
              <a:rPr sz="1300" spc="-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300" spc="-90">
                <a:solidFill>
                  <a:srgbClr val="FFFFFF"/>
                </a:solidFill>
                <a:latin typeface="Lucida Sans"/>
                <a:cs typeface="Lucida Sans"/>
              </a:rPr>
              <a:t>~10</a:t>
            </a:r>
            <a:r>
              <a:rPr sz="1300" spc="-7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300" spc="-10">
                <a:solidFill>
                  <a:srgbClr val="FFFFFF"/>
                </a:solidFill>
                <a:latin typeface="Lucida Sans"/>
                <a:cs typeface="Lucida Sans"/>
              </a:rPr>
              <a:t>hrs/week</a:t>
            </a:r>
            <a:endParaRPr sz="1300">
              <a:latin typeface="Lucida Sans"/>
              <a:cs typeface="Lucida San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85690" y="2304440"/>
            <a:ext cx="3456304" cy="1850389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300" spc="-50">
                <a:solidFill>
                  <a:srgbClr val="FFFFFF"/>
                </a:solidFill>
                <a:latin typeface="Lucida Sans"/>
                <a:cs typeface="Lucida Sans"/>
              </a:rPr>
              <a:t>Virtual</a:t>
            </a:r>
            <a:r>
              <a:rPr sz="1300" spc="-6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300" spc="-25">
                <a:solidFill>
                  <a:srgbClr val="FFFFFF"/>
                </a:solidFill>
                <a:latin typeface="Lucida Sans"/>
                <a:cs typeface="Lucida Sans"/>
              </a:rPr>
              <a:t>Connect</a:t>
            </a:r>
            <a:r>
              <a:rPr sz="1300" spc="-3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300" spc="-25">
                <a:solidFill>
                  <a:srgbClr val="FFFFFF"/>
                </a:solidFill>
                <a:latin typeface="Lucida Sans"/>
                <a:cs typeface="Lucida Sans"/>
              </a:rPr>
              <a:t>Sessions</a:t>
            </a:r>
            <a:r>
              <a:rPr sz="1300" spc="-4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300" spc="-25">
                <a:solidFill>
                  <a:srgbClr val="FFFFFF"/>
                </a:solidFill>
                <a:latin typeface="Lucida Sans"/>
                <a:cs typeface="Lucida Sans"/>
              </a:rPr>
              <a:t>with</a:t>
            </a:r>
            <a:r>
              <a:rPr sz="1300" spc="-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300" spc="-25">
                <a:solidFill>
                  <a:srgbClr val="FFFFFF"/>
                </a:solidFill>
                <a:latin typeface="Lucida Sans"/>
                <a:cs typeface="Lucida Sans"/>
              </a:rPr>
              <a:t>Session</a:t>
            </a:r>
            <a:r>
              <a:rPr sz="1300" spc="-5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300" spc="-10">
                <a:solidFill>
                  <a:srgbClr val="FFFFFF"/>
                </a:solidFill>
                <a:latin typeface="Lucida Sans"/>
                <a:cs typeface="Lucida Sans"/>
              </a:rPr>
              <a:t>Leads:</a:t>
            </a:r>
            <a:endParaRPr sz="1300">
              <a:latin typeface="Lucida Sans"/>
              <a:cs typeface="Lucida Sans"/>
            </a:endParaRPr>
          </a:p>
          <a:p>
            <a:pPr marL="159385">
              <a:lnSpc>
                <a:spcPct val="100000"/>
              </a:lnSpc>
              <a:spcBef>
                <a:spcPts val="240"/>
              </a:spcBef>
              <a:tabLst>
                <a:tab pos="469900" algn="l"/>
              </a:tabLst>
            </a:pPr>
            <a:r>
              <a:rPr sz="1300" spc="-50">
                <a:solidFill>
                  <a:srgbClr val="FFFFFF"/>
                </a:solidFill>
                <a:latin typeface="Arial"/>
                <a:cs typeface="Arial"/>
              </a:rPr>
              <a:t>●</a:t>
            </a:r>
            <a:r>
              <a:rPr sz="130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300" spc="-30">
                <a:solidFill>
                  <a:srgbClr val="FFFFFF"/>
                </a:solidFill>
                <a:latin typeface="Lucida Sans"/>
                <a:cs typeface="Lucida Sans"/>
              </a:rPr>
              <a:t>Progress</a:t>
            </a:r>
            <a:r>
              <a:rPr sz="1300" spc="-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300" spc="-45">
                <a:solidFill>
                  <a:srgbClr val="FFFFFF"/>
                </a:solidFill>
                <a:latin typeface="Lucida Sans"/>
                <a:cs typeface="Lucida Sans"/>
              </a:rPr>
              <a:t>checks</a:t>
            </a:r>
            <a:r>
              <a:rPr sz="1300" spc="-3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300" spc="-55">
                <a:solidFill>
                  <a:srgbClr val="FFFFFF"/>
                </a:solidFill>
                <a:latin typeface="Lucida Sans"/>
                <a:cs typeface="Lucida Sans"/>
              </a:rPr>
              <a:t>v.</a:t>
            </a:r>
            <a:r>
              <a:rPr sz="1300" spc="-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300" spc="-25">
                <a:solidFill>
                  <a:srgbClr val="FFFFFF"/>
                </a:solidFill>
                <a:latin typeface="Lucida Sans"/>
                <a:cs typeface="Lucida Sans"/>
              </a:rPr>
              <a:t>program</a:t>
            </a:r>
            <a:r>
              <a:rPr sz="1300" spc="-4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300" spc="-10">
                <a:solidFill>
                  <a:srgbClr val="FFFFFF"/>
                </a:solidFill>
                <a:latin typeface="Lucida Sans"/>
                <a:cs typeface="Lucida Sans"/>
              </a:rPr>
              <a:t>timeline</a:t>
            </a:r>
            <a:endParaRPr sz="1300">
              <a:latin typeface="Lucida Sans"/>
              <a:cs typeface="Lucida Sans"/>
            </a:endParaRPr>
          </a:p>
          <a:p>
            <a:pPr marL="469900" marR="407034" indent="-311150">
              <a:lnSpc>
                <a:spcPts val="1800"/>
              </a:lnSpc>
              <a:spcBef>
                <a:spcPts val="85"/>
              </a:spcBef>
              <a:tabLst>
                <a:tab pos="469900" algn="l"/>
              </a:tabLst>
            </a:pPr>
            <a:r>
              <a:rPr sz="1300" spc="-50">
                <a:solidFill>
                  <a:srgbClr val="FFFFFF"/>
                </a:solidFill>
                <a:latin typeface="Arial"/>
                <a:cs typeface="Arial"/>
              </a:rPr>
              <a:t>●</a:t>
            </a:r>
            <a:r>
              <a:rPr sz="130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300" spc="-40">
                <a:solidFill>
                  <a:srgbClr val="FFFFFF"/>
                </a:solidFill>
                <a:latin typeface="Lucida Sans"/>
                <a:cs typeface="Lucida Sans"/>
              </a:rPr>
              <a:t>Identifying</a:t>
            </a:r>
            <a:r>
              <a:rPr sz="1300" spc="-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300" spc="-20">
                <a:solidFill>
                  <a:srgbClr val="FFFFFF"/>
                </a:solidFill>
                <a:latin typeface="Lucida Sans"/>
                <a:cs typeface="Lucida Sans"/>
              </a:rPr>
              <a:t>common</a:t>
            </a:r>
            <a:r>
              <a:rPr sz="1300" spc="-2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300" spc="-40">
                <a:solidFill>
                  <a:srgbClr val="FFFFFF"/>
                </a:solidFill>
                <a:latin typeface="Lucida Sans"/>
                <a:cs typeface="Lucida Sans"/>
              </a:rPr>
              <a:t>blockers</a:t>
            </a:r>
            <a:r>
              <a:rPr sz="1300" spc="-5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300" spc="-25">
                <a:solidFill>
                  <a:srgbClr val="FFFFFF"/>
                </a:solidFill>
                <a:latin typeface="Lucida Sans"/>
                <a:cs typeface="Lucida Sans"/>
              </a:rPr>
              <a:t>and </a:t>
            </a:r>
            <a:r>
              <a:rPr sz="1300" spc="-40">
                <a:solidFill>
                  <a:srgbClr val="FFFFFF"/>
                </a:solidFill>
                <a:latin typeface="Lucida Sans"/>
                <a:cs typeface="Lucida Sans"/>
              </a:rPr>
              <a:t>resolving</a:t>
            </a:r>
            <a:r>
              <a:rPr sz="1300" spc="-6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300" spc="-20">
                <a:solidFill>
                  <a:srgbClr val="FFFFFF"/>
                </a:solidFill>
                <a:latin typeface="Lucida Sans"/>
                <a:cs typeface="Lucida Sans"/>
              </a:rPr>
              <a:t>them</a:t>
            </a:r>
            <a:endParaRPr sz="1300">
              <a:latin typeface="Lucida Sans"/>
              <a:cs typeface="Lucida Sans"/>
            </a:endParaRPr>
          </a:p>
          <a:p>
            <a:pPr marL="159385">
              <a:lnSpc>
                <a:spcPct val="100000"/>
              </a:lnSpc>
              <a:spcBef>
                <a:spcPts val="130"/>
              </a:spcBef>
              <a:tabLst>
                <a:tab pos="469900" algn="l"/>
              </a:tabLst>
            </a:pPr>
            <a:r>
              <a:rPr sz="1300" spc="-50">
                <a:solidFill>
                  <a:srgbClr val="FFFFFF"/>
                </a:solidFill>
                <a:latin typeface="Arial"/>
                <a:cs typeface="Arial"/>
              </a:rPr>
              <a:t>●</a:t>
            </a:r>
            <a:r>
              <a:rPr sz="130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300" spc="-40">
                <a:solidFill>
                  <a:srgbClr val="FFFFFF"/>
                </a:solidFill>
                <a:latin typeface="Lucida Sans"/>
                <a:cs typeface="Lucida Sans"/>
              </a:rPr>
              <a:t>Collaborating</a:t>
            </a:r>
            <a:r>
              <a:rPr sz="1300" spc="-3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300" spc="-20">
                <a:solidFill>
                  <a:srgbClr val="FFFFFF"/>
                </a:solidFill>
                <a:latin typeface="Lucida Sans"/>
                <a:cs typeface="Lucida Sans"/>
              </a:rPr>
              <a:t>with</a:t>
            </a:r>
            <a:r>
              <a:rPr sz="1300" spc="-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300" spc="-20">
                <a:solidFill>
                  <a:srgbClr val="FFFFFF"/>
                </a:solidFill>
                <a:latin typeface="Lucida Sans"/>
                <a:cs typeface="Lucida Sans"/>
              </a:rPr>
              <a:t>peers</a:t>
            </a:r>
            <a:endParaRPr sz="1300">
              <a:latin typeface="Lucida Sans"/>
              <a:cs typeface="Lucida Sans"/>
            </a:endParaRPr>
          </a:p>
          <a:p>
            <a:pPr marL="469900" marR="515620" indent="-311150">
              <a:lnSpc>
                <a:spcPct val="114599"/>
              </a:lnSpc>
              <a:spcBef>
                <a:spcPts val="15"/>
              </a:spcBef>
              <a:tabLst>
                <a:tab pos="469900" algn="l"/>
              </a:tabLst>
            </a:pPr>
            <a:r>
              <a:rPr sz="1300" spc="-50">
                <a:solidFill>
                  <a:srgbClr val="FFFFFF"/>
                </a:solidFill>
                <a:latin typeface="Arial"/>
                <a:cs typeface="Arial"/>
              </a:rPr>
              <a:t>●</a:t>
            </a:r>
            <a:r>
              <a:rPr sz="130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300" spc="-35">
                <a:solidFill>
                  <a:srgbClr val="FFFFFF"/>
                </a:solidFill>
                <a:latin typeface="Lucida Sans"/>
                <a:cs typeface="Lucida Sans"/>
              </a:rPr>
              <a:t>Walking</a:t>
            </a:r>
            <a:r>
              <a:rPr sz="1300" spc="-6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300" spc="-35">
                <a:solidFill>
                  <a:srgbClr val="FFFFFF"/>
                </a:solidFill>
                <a:latin typeface="Lucida Sans"/>
                <a:cs typeface="Lucida Sans"/>
              </a:rPr>
              <a:t>through</a:t>
            </a:r>
            <a:r>
              <a:rPr sz="1300" spc="-5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300" spc="-20">
                <a:solidFill>
                  <a:srgbClr val="FFFFFF"/>
                </a:solidFill>
                <a:latin typeface="Lucida Sans"/>
                <a:cs typeface="Lucida Sans"/>
              </a:rPr>
              <a:t>the</a:t>
            </a:r>
            <a:r>
              <a:rPr sz="1300" spc="-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300" spc="-25">
                <a:solidFill>
                  <a:srgbClr val="FFFFFF"/>
                </a:solidFill>
                <a:latin typeface="Lucida Sans"/>
                <a:cs typeface="Lucida Sans"/>
              </a:rPr>
              <a:t>course</a:t>
            </a:r>
            <a:r>
              <a:rPr sz="1300" spc="-5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300" spc="-25">
                <a:solidFill>
                  <a:srgbClr val="FFFFFF"/>
                </a:solidFill>
                <a:latin typeface="Lucida Sans"/>
                <a:cs typeface="Lucida Sans"/>
              </a:rPr>
              <a:t>and </a:t>
            </a:r>
            <a:r>
              <a:rPr sz="1300" spc="-30">
                <a:solidFill>
                  <a:srgbClr val="FFFFFF"/>
                </a:solidFill>
                <a:latin typeface="Lucida Sans"/>
                <a:cs typeface="Lucida Sans"/>
              </a:rPr>
              <a:t>project</a:t>
            </a:r>
            <a:r>
              <a:rPr sz="1300" spc="-6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300" spc="-10">
                <a:solidFill>
                  <a:srgbClr val="FFFFFF"/>
                </a:solidFill>
                <a:latin typeface="Lucida Sans"/>
                <a:cs typeface="Lucida Sans"/>
              </a:rPr>
              <a:t>guidelines</a:t>
            </a:r>
            <a:endParaRPr sz="1300">
              <a:latin typeface="Lucida Sans"/>
              <a:cs typeface="Lucida Sans"/>
            </a:endParaRPr>
          </a:p>
          <a:p>
            <a:pPr marL="159385">
              <a:lnSpc>
                <a:spcPct val="100000"/>
              </a:lnSpc>
              <a:spcBef>
                <a:spcPts val="240"/>
              </a:spcBef>
              <a:tabLst>
                <a:tab pos="469900" algn="l"/>
              </a:tabLst>
            </a:pPr>
            <a:r>
              <a:rPr sz="1300" spc="-50">
                <a:solidFill>
                  <a:srgbClr val="FFFFFF"/>
                </a:solidFill>
                <a:latin typeface="Arial"/>
                <a:cs typeface="Arial"/>
              </a:rPr>
              <a:t>●</a:t>
            </a:r>
            <a:r>
              <a:rPr sz="130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300" spc="-30">
                <a:solidFill>
                  <a:srgbClr val="FFFFFF"/>
                </a:solidFill>
                <a:latin typeface="Lucida Sans"/>
                <a:cs typeface="Lucida Sans"/>
              </a:rPr>
              <a:t>Commitment</a:t>
            </a:r>
            <a:r>
              <a:rPr sz="1300" spc="-1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300" spc="-35">
                <a:solidFill>
                  <a:srgbClr val="FFFFFF"/>
                </a:solidFill>
                <a:latin typeface="Lucida Sans"/>
                <a:cs typeface="Lucida Sans"/>
              </a:rPr>
              <a:t>of</a:t>
            </a:r>
            <a:r>
              <a:rPr sz="1300" spc="-7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300" spc="-90">
                <a:solidFill>
                  <a:srgbClr val="FFFFFF"/>
                </a:solidFill>
                <a:latin typeface="Lucida Sans"/>
                <a:cs typeface="Lucida Sans"/>
              </a:rPr>
              <a:t>~2</a:t>
            </a:r>
            <a:r>
              <a:rPr sz="1300" spc="-75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300" spc="-10">
                <a:solidFill>
                  <a:srgbClr val="FFFFFF"/>
                </a:solidFill>
                <a:latin typeface="Lucida Sans"/>
                <a:cs typeface="Lucida Sans"/>
              </a:rPr>
              <a:t>hrs/week</a:t>
            </a:r>
            <a:endParaRPr sz="1300">
              <a:latin typeface="Lucida Sans"/>
              <a:cs typeface="Lucida Sans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329237" y="1310449"/>
            <a:ext cx="2548890" cy="640715"/>
            <a:chOff x="5329237" y="1310449"/>
            <a:chExt cx="2548890" cy="640715"/>
          </a:xfrm>
        </p:grpSpPr>
        <p:sp>
          <p:nvSpPr>
            <p:cNvPr id="11" name="object 11"/>
            <p:cNvSpPr/>
            <p:nvPr/>
          </p:nvSpPr>
          <p:spPr>
            <a:xfrm>
              <a:off x="5334000" y="1315211"/>
              <a:ext cx="2539365" cy="631190"/>
            </a:xfrm>
            <a:custGeom>
              <a:avLst/>
              <a:gdLst/>
              <a:ahLst/>
              <a:cxnLst/>
              <a:rect l="l" t="t" r="r" b="b"/>
              <a:pathLst>
                <a:path w="2539365" h="631189">
                  <a:moveTo>
                    <a:pt x="2433828" y="0"/>
                  </a:moveTo>
                  <a:lnTo>
                    <a:pt x="105155" y="0"/>
                  </a:lnTo>
                  <a:lnTo>
                    <a:pt x="64240" y="8268"/>
                  </a:lnTo>
                  <a:lnTo>
                    <a:pt x="30813" y="30813"/>
                  </a:lnTo>
                  <a:lnTo>
                    <a:pt x="8268" y="64240"/>
                  </a:lnTo>
                  <a:lnTo>
                    <a:pt x="0" y="105155"/>
                  </a:lnTo>
                  <a:lnTo>
                    <a:pt x="0" y="525779"/>
                  </a:lnTo>
                  <a:lnTo>
                    <a:pt x="8268" y="566695"/>
                  </a:lnTo>
                  <a:lnTo>
                    <a:pt x="30813" y="600122"/>
                  </a:lnTo>
                  <a:lnTo>
                    <a:pt x="64240" y="622667"/>
                  </a:lnTo>
                  <a:lnTo>
                    <a:pt x="105155" y="630936"/>
                  </a:lnTo>
                  <a:lnTo>
                    <a:pt x="2433828" y="630936"/>
                  </a:lnTo>
                  <a:lnTo>
                    <a:pt x="2474743" y="622667"/>
                  </a:lnTo>
                  <a:lnTo>
                    <a:pt x="2508170" y="600122"/>
                  </a:lnTo>
                  <a:lnTo>
                    <a:pt x="2530715" y="566695"/>
                  </a:lnTo>
                  <a:lnTo>
                    <a:pt x="2538983" y="525779"/>
                  </a:lnTo>
                  <a:lnTo>
                    <a:pt x="2538983" y="105155"/>
                  </a:lnTo>
                  <a:lnTo>
                    <a:pt x="2530715" y="64240"/>
                  </a:lnTo>
                  <a:lnTo>
                    <a:pt x="2508170" y="30813"/>
                  </a:lnTo>
                  <a:lnTo>
                    <a:pt x="2474743" y="8268"/>
                  </a:lnTo>
                  <a:lnTo>
                    <a:pt x="2433828" y="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334000" y="1315211"/>
              <a:ext cx="2539365" cy="631190"/>
            </a:xfrm>
            <a:custGeom>
              <a:avLst/>
              <a:gdLst/>
              <a:ahLst/>
              <a:cxnLst/>
              <a:rect l="l" t="t" r="r" b="b"/>
              <a:pathLst>
                <a:path w="2539365" h="631189">
                  <a:moveTo>
                    <a:pt x="0" y="105155"/>
                  </a:moveTo>
                  <a:lnTo>
                    <a:pt x="8268" y="64240"/>
                  </a:lnTo>
                  <a:lnTo>
                    <a:pt x="30813" y="30813"/>
                  </a:lnTo>
                  <a:lnTo>
                    <a:pt x="64240" y="8268"/>
                  </a:lnTo>
                  <a:lnTo>
                    <a:pt x="105155" y="0"/>
                  </a:lnTo>
                  <a:lnTo>
                    <a:pt x="2433828" y="0"/>
                  </a:lnTo>
                  <a:lnTo>
                    <a:pt x="2474743" y="8268"/>
                  </a:lnTo>
                  <a:lnTo>
                    <a:pt x="2508170" y="30813"/>
                  </a:lnTo>
                  <a:lnTo>
                    <a:pt x="2530715" y="64240"/>
                  </a:lnTo>
                  <a:lnTo>
                    <a:pt x="2538983" y="105155"/>
                  </a:lnTo>
                  <a:lnTo>
                    <a:pt x="2538983" y="525779"/>
                  </a:lnTo>
                  <a:lnTo>
                    <a:pt x="2530715" y="566695"/>
                  </a:lnTo>
                  <a:lnTo>
                    <a:pt x="2508170" y="600122"/>
                  </a:lnTo>
                  <a:lnTo>
                    <a:pt x="2474743" y="622667"/>
                  </a:lnTo>
                  <a:lnTo>
                    <a:pt x="2433828" y="630936"/>
                  </a:lnTo>
                  <a:lnTo>
                    <a:pt x="105155" y="630936"/>
                  </a:lnTo>
                  <a:lnTo>
                    <a:pt x="64240" y="622667"/>
                  </a:lnTo>
                  <a:lnTo>
                    <a:pt x="30813" y="600122"/>
                  </a:lnTo>
                  <a:lnTo>
                    <a:pt x="8268" y="566695"/>
                  </a:lnTo>
                  <a:lnTo>
                    <a:pt x="0" y="525779"/>
                  </a:lnTo>
                  <a:lnTo>
                    <a:pt x="0" y="105155"/>
                  </a:lnTo>
                  <a:close/>
                </a:path>
              </a:pathLst>
            </a:custGeom>
            <a:ln w="9524">
              <a:solidFill>
                <a:srgbClr val="649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5469128" y="1467739"/>
            <a:ext cx="22675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0">
                <a:solidFill>
                  <a:srgbClr val="6496FF"/>
                </a:solidFill>
                <a:latin typeface="Tahoma"/>
                <a:cs typeface="Tahoma"/>
              </a:rPr>
              <a:t>CONNECT</a:t>
            </a:r>
            <a:r>
              <a:rPr sz="1800" b="1" spc="-85">
                <a:solidFill>
                  <a:srgbClr val="6496FF"/>
                </a:solidFill>
                <a:latin typeface="Tahoma"/>
                <a:cs typeface="Tahoma"/>
              </a:rPr>
              <a:t> </a:t>
            </a:r>
            <a:r>
              <a:rPr sz="1800" b="1" spc="-95">
                <a:solidFill>
                  <a:srgbClr val="6496FF"/>
                </a:solidFill>
                <a:latin typeface="Tahoma"/>
                <a:cs typeface="Tahoma"/>
              </a:rPr>
              <a:t>SESSIONS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26719" y="1242060"/>
            <a:ext cx="4159250" cy="3552825"/>
          </a:xfrm>
          <a:custGeom>
            <a:avLst/>
            <a:gdLst/>
            <a:ahLst/>
            <a:cxnLst/>
            <a:rect l="l" t="t" r="r" b="b"/>
            <a:pathLst>
              <a:path w="4159250" h="3552825">
                <a:moveTo>
                  <a:pt x="4158996" y="0"/>
                </a:moveTo>
                <a:lnTo>
                  <a:pt x="0" y="0"/>
                </a:lnTo>
                <a:lnTo>
                  <a:pt x="0" y="3552444"/>
                </a:lnTo>
                <a:lnTo>
                  <a:pt x="4158996" y="3552444"/>
                </a:lnTo>
                <a:lnTo>
                  <a:pt x="4158996" y="0"/>
                </a:lnTo>
                <a:close/>
              </a:path>
            </a:pathLst>
          </a:custGeom>
          <a:solidFill>
            <a:srgbClr val="F9FAFB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095870" y="4764555"/>
            <a:ext cx="1787525" cy="13779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650" b="1" spc="-45">
                <a:solidFill>
                  <a:srgbClr val="0A0A0A"/>
                </a:solidFill>
                <a:latin typeface="Lucida Sans"/>
                <a:cs typeface="Lucida Sans"/>
              </a:rPr>
              <a:t>RESTRICTED.</a:t>
            </a:r>
            <a:r>
              <a:rPr sz="650" b="1" spc="-25">
                <a:solidFill>
                  <a:srgbClr val="0A0A0A"/>
                </a:solidFill>
                <a:latin typeface="Lucida Sans"/>
                <a:cs typeface="Lucida Sans"/>
              </a:rPr>
              <a:t> </a:t>
            </a:r>
            <a:r>
              <a:rPr sz="650" b="1" spc="-35">
                <a:solidFill>
                  <a:srgbClr val="0A0A0A"/>
                </a:solidFill>
                <a:latin typeface="Lucida Sans"/>
                <a:cs typeface="Lucida Sans"/>
              </a:rPr>
              <a:t>CONFIDENTIAL.</a:t>
            </a:r>
            <a:r>
              <a:rPr sz="650" b="1">
                <a:solidFill>
                  <a:srgbClr val="0A0A0A"/>
                </a:solidFill>
                <a:latin typeface="Lucida Sans"/>
                <a:cs typeface="Lucida Sans"/>
              </a:rPr>
              <a:t> </a:t>
            </a:r>
            <a:r>
              <a:rPr sz="650" b="1" spc="-35">
                <a:solidFill>
                  <a:srgbClr val="0A0A0A"/>
                </a:solidFill>
                <a:latin typeface="Lucida Sans"/>
                <a:cs typeface="Lucida Sans"/>
              </a:rPr>
              <a:t>DO</a:t>
            </a:r>
            <a:r>
              <a:rPr sz="650" b="1" spc="-5">
                <a:solidFill>
                  <a:srgbClr val="0A0A0A"/>
                </a:solidFill>
                <a:latin typeface="Lucida Sans"/>
                <a:cs typeface="Lucida Sans"/>
              </a:rPr>
              <a:t> </a:t>
            </a:r>
            <a:r>
              <a:rPr sz="650" b="1" spc="-40">
                <a:solidFill>
                  <a:srgbClr val="0A0A0A"/>
                </a:solidFill>
                <a:latin typeface="Lucida Sans"/>
                <a:cs typeface="Lucida Sans"/>
              </a:rPr>
              <a:t>NOT</a:t>
            </a:r>
            <a:r>
              <a:rPr sz="650" b="1" spc="-5">
                <a:solidFill>
                  <a:srgbClr val="0A0A0A"/>
                </a:solidFill>
                <a:latin typeface="Lucida Sans"/>
                <a:cs typeface="Lucida Sans"/>
              </a:rPr>
              <a:t> </a:t>
            </a:r>
            <a:r>
              <a:rPr sz="650" b="1" spc="-10">
                <a:solidFill>
                  <a:srgbClr val="0A0A0A"/>
                </a:solidFill>
                <a:latin typeface="Lucida Sans"/>
                <a:cs typeface="Lucida Sans"/>
              </a:rPr>
              <a:t>SHARE</a:t>
            </a:r>
            <a:endParaRPr sz="650">
              <a:latin typeface="Lucida Sans"/>
              <a:cs typeface="Lucida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9948" y="515569"/>
            <a:ext cx="45427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40">
                <a:solidFill>
                  <a:srgbClr val="0A0A0A"/>
                </a:solidFill>
              </a:rPr>
              <a:t>Connect</a:t>
            </a:r>
            <a:r>
              <a:rPr sz="2800" spc="95">
                <a:solidFill>
                  <a:srgbClr val="0A0A0A"/>
                </a:solidFill>
              </a:rPr>
              <a:t> </a:t>
            </a:r>
            <a:r>
              <a:rPr sz="2800" spc="160">
                <a:solidFill>
                  <a:srgbClr val="0A0A0A"/>
                </a:solidFill>
              </a:rPr>
              <a:t>Sessions</a:t>
            </a:r>
            <a:r>
              <a:rPr sz="2800" spc="95">
                <a:solidFill>
                  <a:srgbClr val="0A0A0A"/>
                </a:solidFill>
              </a:rPr>
              <a:t> </a:t>
            </a:r>
            <a:r>
              <a:rPr sz="2800" spc="215">
                <a:solidFill>
                  <a:srgbClr val="0A0A0A"/>
                </a:solidFill>
              </a:rPr>
              <a:t>|</a:t>
            </a:r>
            <a:r>
              <a:rPr sz="2800" spc="105">
                <a:solidFill>
                  <a:srgbClr val="0A0A0A"/>
                </a:solidFill>
              </a:rPr>
              <a:t> </a:t>
            </a:r>
            <a:r>
              <a:rPr sz="2800" spc="145">
                <a:solidFill>
                  <a:srgbClr val="0A0A0A"/>
                </a:solidFill>
              </a:rPr>
              <a:t>Purpose</a:t>
            </a:r>
            <a:endParaRPr sz="2800"/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95"/>
              <a:t>A</a:t>
            </a:r>
            <a:r>
              <a:rPr spc="-65"/>
              <a:t> </a:t>
            </a:r>
            <a:r>
              <a:rPr spc="-35"/>
              <a:t>Connect</a:t>
            </a:r>
            <a:r>
              <a:rPr spc="-75"/>
              <a:t> </a:t>
            </a:r>
            <a:r>
              <a:rPr spc="-30"/>
              <a:t>Session</a:t>
            </a:r>
            <a:r>
              <a:rPr spc="-80"/>
              <a:t> </a:t>
            </a:r>
            <a:r>
              <a:rPr b="1" spc="-25">
                <a:solidFill>
                  <a:srgbClr val="1F15FF"/>
                </a:solidFill>
                <a:latin typeface="Tahoma"/>
                <a:cs typeface="Tahoma"/>
              </a:rPr>
              <a:t>IS</a:t>
            </a:r>
            <a:r>
              <a:rPr spc="-25"/>
              <a:t>:</a:t>
            </a:r>
          </a:p>
          <a:p>
            <a:pPr marL="469900" marR="31750" indent="-304800">
              <a:lnSpc>
                <a:spcPct val="114999"/>
              </a:lnSpc>
              <a:spcBef>
                <a:spcPts val="1380"/>
              </a:spcBef>
              <a:tabLst>
                <a:tab pos="469265" algn="l"/>
              </a:tabLst>
            </a:pPr>
            <a:r>
              <a:rPr sz="1200" spc="-50">
                <a:solidFill>
                  <a:srgbClr val="2C3C49"/>
                </a:solidFill>
                <a:latin typeface="Arial"/>
                <a:cs typeface="Arial"/>
              </a:rPr>
              <a:t>●</a:t>
            </a:r>
            <a:r>
              <a:rPr sz="1200">
                <a:solidFill>
                  <a:srgbClr val="2C3C49"/>
                </a:solidFill>
                <a:latin typeface="Arial"/>
                <a:cs typeface="Arial"/>
              </a:rPr>
              <a:t>	</a:t>
            </a:r>
            <a:r>
              <a:rPr sz="1200" spc="65">
                <a:solidFill>
                  <a:srgbClr val="2C3C49"/>
                </a:solidFill>
                <a:latin typeface="Calibri"/>
                <a:cs typeface="Calibri"/>
              </a:rPr>
              <a:t>Focused</a:t>
            </a:r>
            <a:r>
              <a:rPr sz="1200" spc="114">
                <a:solidFill>
                  <a:srgbClr val="2C3C49"/>
                </a:solidFill>
                <a:latin typeface="Calibri"/>
                <a:cs typeface="Calibri"/>
              </a:rPr>
              <a:t> </a:t>
            </a:r>
            <a:r>
              <a:rPr sz="1200" spc="70">
                <a:solidFill>
                  <a:srgbClr val="2C3C49"/>
                </a:solidFill>
                <a:latin typeface="Calibri"/>
                <a:cs typeface="Calibri"/>
              </a:rPr>
              <a:t>on</a:t>
            </a:r>
            <a:r>
              <a:rPr sz="1200" spc="130">
                <a:solidFill>
                  <a:srgbClr val="2C3C49"/>
                </a:solidFill>
                <a:latin typeface="Calibri"/>
                <a:cs typeface="Calibri"/>
              </a:rPr>
              <a:t> </a:t>
            </a:r>
            <a:r>
              <a:rPr sz="1200">
                <a:solidFill>
                  <a:srgbClr val="2C3C49"/>
                </a:solidFill>
                <a:latin typeface="Calibri"/>
                <a:cs typeface="Calibri"/>
              </a:rPr>
              <a:t>learning,</a:t>
            </a:r>
            <a:r>
              <a:rPr sz="1200" spc="130">
                <a:solidFill>
                  <a:srgbClr val="2C3C49"/>
                </a:solidFill>
                <a:latin typeface="Calibri"/>
                <a:cs typeface="Calibri"/>
              </a:rPr>
              <a:t> </a:t>
            </a:r>
            <a:r>
              <a:rPr sz="1200" spc="60">
                <a:solidFill>
                  <a:srgbClr val="2C3C49"/>
                </a:solidFill>
                <a:latin typeface="Calibri"/>
                <a:cs typeface="Calibri"/>
              </a:rPr>
              <a:t>encouragement</a:t>
            </a:r>
            <a:r>
              <a:rPr sz="1200" spc="150">
                <a:solidFill>
                  <a:srgbClr val="2C3C49"/>
                </a:solidFill>
                <a:latin typeface="Calibri"/>
                <a:cs typeface="Calibri"/>
              </a:rPr>
              <a:t> </a:t>
            </a:r>
            <a:r>
              <a:rPr sz="1200" spc="-50">
                <a:solidFill>
                  <a:srgbClr val="2C3C49"/>
                </a:solidFill>
                <a:latin typeface="Calibri"/>
                <a:cs typeface="Calibri"/>
              </a:rPr>
              <a:t>&amp; </a:t>
            </a:r>
            <a:r>
              <a:rPr sz="1200" spc="45">
                <a:solidFill>
                  <a:srgbClr val="2C3C49"/>
                </a:solidFill>
                <a:latin typeface="Calibri"/>
                <a:cs typeface="Calibri"/>
              </a:rPr>
              <a:t>graduation</a:t>
            </a:r>
            <a:r>
              <a:rPr sz="1200" spc="80">
                <a:solidFill>
                  <a:srgbClr val="2C3C49"/>
                </a:solidFill>
                <a:latin typeface="Calibri"/>
                <a:cs typeface="Calibri"/>
              </a:rPr>
              <a:t> </a:t>
            </a:r>
            <a:r>
              <a:rPr sz="1200">
                <a:solidFill>
                  <a:srgbClr val="2C3C49"/>
                </a:solidFill>
                <a:latin typeface="Calibri"/>
                <a:cs typeface="Calibri"/>
              </a:rPr>
              <a:t>for</a:t>
            </a:r>
            <a:r>
              <a:rPr sz="1200" spc="65">
                <a:solidFill>
                  <a:srgbClr val="2C3C49"/>
                </a:solidFill>
                <a:latin typeface="Calibri"/>
                <a:cs typeface="Calibri"/>
              </a:rPr>
              <a:t> </a:t>
            </a:r>
            <a:r>
              <a:rPr sz="1200" spc="55">
                <a:solidFill>
                  <a:srgbClr val="2C3C49"/>
                </a:solidFill>
                <a:latin typeface="Calibri"/>
                <a:cs typeface="Calibri"/>
              </a:rPr>
              <a:t>a</a:t>
            </a:r>
            <a:r>
              <a:rPr sz="1200" spc="80">
                <a:solidFill>
                  <a:srgbClr val="2C3C49"/>
                </a:solidFill>
                <a:latin typeface="Calibri"/>
                <a:cs typeface="Calibri"/>
              </a:rPr>
              <a:t> </a:t>
            </a:r>
            <a:r>
              <a:rPr sz="1200" spc="60">
                <a:solidFill>
                  <a:srgbClr val="2C3C49"/>
                </a:solidFill>
                <a:latin typeface="Calibri"/>
                <a:cs typeface="Calibri"/>
              </a:rPr>
              <a:t>group</a:t>
            </a:r>
            <a:r>
              <a:rPr sz="1200" spc="70">
                <a:solidFill>
                  <a:srgbClr val="2C3C49"/>
                </a:solidFill>
                <a:latin typeface="Calibri"/>
                <a:cs typeface="Calibri"/>
              </a:rPr>
              <a:t> </a:t>
            </a:r>
            <a:r>
              <a:rPr sz="1200">
                <a:solidFill>
                  <a:srgbClr val="2C3C49"/>
                </a:solidFill>
                <a:latin typeface="Calibri"/>
                <a:cs typeface="Calibri"/>
              </a:rPr>
              <a:t>of</a:t>
            </a:r>
            <a:r>
              <a:rPr sz="1200" spc="65">
                <a:solidFill>
                  <a:srgbClr val="2C3C49"/>
                </a:solidFill>
                <a:latin typeface="Calibri"/>
                <a:cs typeface="Calibri"/>
              </a:rPr>
              <a:t> </a:t>
            </a:r>
            <a:r>
              <a:rPr sz="1200" spc="55">
                <a:solidFill>
                  <a:srgbClr val="2C3C49"/>
                </a:solidFill>
                <a:latin typeface="Calibri"/>
                <a:cs typeface="Calibri"/>
              </a:rPr>
              <a:t>students</a:t>
            </a:r>
            <a:r>
              <a:rPr sz="1200" spc="100">
                <a:solidFill>
                  <a:srgbClr val="2C3C49"/>
                </a:solidFill>
                <a:latin typeface="Calibri"/>
                <a:cs typeface="Calibri"/>
              </a:rPr>
              <a:t> </a:t>
            </a:r>
            <a:r>
              <a:rPr sz="1200" spc="65">
                <a:solidFill>
                  <a:srgbClr val="2C3C49"/>
                </a:solidFill>
                <a:latin typeface="Calibri"/>
                <a:cs typeface="Calibri"/>
              </a:rPr>
              <a:t>coached</a:t>
            </a:r>
            <a:r>
              <a:rPr sz="1200" spc="70">
                <a:solidFill>
                  <a:srgbClr val="2C3C49"/>
                </a:solidFill>
                <a:latin typeface="Calibri"/>
                <a:cs typeface="Calibri"/>
              </a:rPr>
              <a:t> </a:t>
            </a:r>
            <a:r>
              <a:rPr sz="1200">
                <a:solidFill>
                  <a:srgbClr val="2C3C49"/>
                </a:solidFill>
                <a:latin typeface="Calibri"/>
                <a:cs typeface="Calibri"/>
              </a:rPr>
              <a:t>by</a:t>
            </a:r>
            <a:r>
              <a:rPr sz="1200" spc="85">
                <a:solidFill>
                  <a:srgbClr val="2C3C49"/>
                </a:solidFill>
                <a:latin typeface="Calibri"/>
                <a:cs typeface="Calibri"/>
              </a:rPr>
              <a:t> </a:t>
            </a:r>
            <a:r>
              <a:rPr sz="1200" spc="5">
                <a:solidFill>
                  <a:srgbClr val="2C3C49"/>
                </a:solidFill>
                <a:latin typeface="Calibri"/>
                <a:cs typeface="Calibri"/>
              </a:rPr>
              <a:t>a </a:t>
            </a:r>
            <a:r>
              <a:rPr sz="1200">
                <a:solidFill>
                  <a:srgbClr val="2C3C49"/>
                </a:solidFill>
                <a:latin typeface="Calibri"/>
                <a:cs typeface="Calibri"/>
              </a:rPr>
              <a:t>Udacity</a:t>
            </a:r>
            <a:r>
              <a:rPr sz="1200" spc="170">
                <a:solidFill>
                  <a:srgbClr val="2C3C49"/>
                </a:solidFill>
                <a:latin typeface="Calibri"/>
                <a:cs typeface="Calibri"/>
              </a:rPr>
              <a:t> </a:t>
            </a:r>
            <a:r>
              <a:rPr sz="1200" spc="65">
                <a:solidFill>
                  <a:srgbClr val="2C3C49"/>
                </a:solidFill>
                <a:latin typeface="Calibri"/>
                <a:cs typeface="Calibri"/>
              </a:rPr>
              <a:t>Session</a:t>
            </a:r>
            <a:r>
              <a:rPr sz="1200" spc="190">
                <a:solidFill>
                  <a:srgbClr val="2C3C49"/>
                </a:solidFill>
                <a:latin typeface="Calibri"/>
                <a:cs typeface="Calibri"/>
              </a:rPr>
              <a:t> </a:t>
            </a:r>
            <a:r>
              <a:rPr sz="1200" spc="50">
                <a:solidFill>
                  <a:srgbClr val="2C3C49"/>
                </a:solidFill>
                <a:latin typeface="Calibri"/>
                <a:cs typeface="Calibri"/>
              </a:rPr>
              <a:t>Lead</a:t>
            </a:r>
            <a:endParaRPr sz="1200">
              <a:latin typeface="Calibri"/>
              <a:cs typeface="Calibri"/>
            </a:endParaRPr>
          </a:p>
          <a:p>
            <a:pPr marL="165100">
              <a:lnSpc>
                <a:spcPct val="100000"/>
              </a:lnSpc>
              <a:spcBef>
                <a:spcPts val="219"/>
              </a:spcBef>
              <a:tabLst>
                <a:tab pos="469265" algn="l"/>
              </a:tabLst>
            </a:pPr>
            <a:r>
              <a:rPr sz="1200" spc="-50">
                <a:solidFill>
                  <a:srgbClr val="2C3C49"/>
                </a:solidFill>
                <a:latin typeface="Arial"/>
                <a:cs typeface="Arial"/>
              </a:rPr>
              <a:t>●</a:t>
            </a:r>
            <a:r>
              <a:rPr sz="1200">
                <a:solidFill>
                  <a:srgbClr val="2C3C49"/>
                </a:solidFill>
                <a:latin typeface="Arial"/>
                <a:cs typeface="Arial"/>
              </a:rPr>
              <a:t>	</a:t>
            </a:r>
            <a:r>
              <a:rPr sz="1200">
                <a:solidFill>
                  <a:srgbClr val="2C3C49"/>
                </a:solidFill>
                <a:latin typeface="Calibri"/>
                <a:cs typeface="Calibri"/>
              </a:rPr>
              <a:t>Setting</a:t>
            </a:r>
            <a:r>
              <a:rPr sz="1200" spc="265">
                <a:solidFill>
                  <a:srgbClr val="2C3C49"/>
                </a:solidFill>
                <a:latin typeface="Calibri"/>
                <a:cs typeface="Calibri"/>
              </a:rPr>
              <a:t> </a:t>
            </a:r>
            <a:r>
              <a:rPr sz="1200">
                <a:solidFill>
                  <a:srgbClr val="2C3C49"/>
                </a:solidFill>
                <a:latin typeface="Calibri"/>
                <a:cs typeface="Calibri"/>
              </a:rPr>
              <a:t>weekly</a:t>
            </a:r>
            <a:r>
              <a:rPr sz="1200" spc="254">
                <a:solidFill>
                  <a:srgbClr val="2C3C49"/>
                </a:solidFill>
                <a:latin typeface="Calibri"/>
                <a:cs typeface="Calibri"/>
              </a:rPr>
              <a:t> </a:t>
            </a:r>
            <a:r>
              <a:rPr sz="1200">
                <a:solidFill>
                  <a:srgbClr val="2C3C49"/>
                </a:solidFill>
                <a:latin typeface="Calibri"/>
                <a:cs typeface="Calibri"/>
              </a:rPr>
              <a:t>study</a:t>
            </a:r>
            <a:r>
              <a:rPr sz="1200" spc="260">
                <a:solidFill>
                  <a:srgbClr val="2C3C49"/>
                </a:solidFill>
                <a:latin typeface="Calibri"/>
                <a:cs typeface="Calibri"/>
              </a:rPr>
              <a:t> </a:t>
            </a:r>
            <a:r>
              <a:rPr sz="1200" spc="45">
                <a:solidFill>
                  <a:srgbClr val="2C3C49"/>
                </a:solidFill>
                <a:latin typeface="Calibri"/>
                <a:cs typeface="Calibri"/>
              </a:rPr>
              <a:t>goals</a:t>
            </a:r>
            <a:endParaRPr sz="1200">
              <a:latin typeface="Calibri"/>
              <a:cs typeface="Calibri"/>
            </a:endParaRPr>
          </a:p>
          <a:p>
            <a:pPr marL="469900" marR="5080" indent="-304800">
              <a:lnSpc>
                <a:spcPct val="114999"/>
              </a:lnSpc>
              <a:tabLst>
                <a:tab pos="469265" algn="l"/>
              </a:tabLst>
            </a:pPr>
            <a:r>
              <a:rPr sz="1200" spc="-50">
                <a:solidFill>
                  <a:srgbClr val="2C3C49"/>
                </a:solidFill>
                <a:latin typeface="Arial"/>
                <a:cs typeface="Arial"/>
              </a:rPr>
              <a:t>●</a:t>
            </a:r>
            <a:r>
              <a:rPr sz="1200">
                <a:solidFill>
                  <a:srgbClr val="2C3C49"/>
                </a:solidFill>
                <a:latin typeface="Arial"/>
                <a:cs typeface="Arial"/>
              </a:rPr>
              <a:t>	</a:t>
            </a:r>
            <a:r>
              <a:rPr sz="1200" spc="50">
                <a:solidFill>
                  <a:srgbClr val="2C3C49"/>
                </a:solidFill>
                <a:latin typeface="Calibri"/>
                <a:cs typeface="Calibri"/>
              </a:rPr>
              <a:t>Helping</a:t>
            </a:r>
            <a:r>
              <a:rPr sz="1200" spc="155">
                <a:solidFill>
                  <a:srgbClr val="2C3C49"/>
                </a:solidFill>
                <a:latin typeface="Calibri"/>
                <a:cs typeface="Calibri"/>
              </a:rPr>
              <a:t> </a:t>
            </a:r>
            <a:r>
              <a:rPr sz="1200" spc="65">
                <a:solidFill>
                  <a:srgbClr val="2C3C49"/>
                </a:solidFill>
                <a:latin typeface="Calibri"/>
                <a:cs typeface="Calibri"/>
              </a:rPr>
              <a:t>each</a:t>
            </a:r>
            <a:r>
              <a:rPr sz="1200" spc="155">
                <a:solidFill>
                  <a:srgbClr val="2C3C49"/>
                </a:solidFill>
                <a:latin typeface="Calibri"/>
                <a:cs typeface="Calibri"/>
              </a:rPr>
              <a:t> </a:t>
            </a:r>
            <a:r>
              <a:rPr sz="1200">
                <a:solidFill>
                  <a:srgbClr val="2C3C49"/>
                </a:solidFill>
                <a:latin typeface="Calibri"/>
                <a:cs typeface="Calibri"/>
              </a:rPr>
              <a:t>other</a:t>
            </a:r>
            <a:r>
              <a:rPr sz="1200" spc="155">
                <a:solidFill>
                  <a:srgbClr val="2C3C49"/>
                </a:solidFill>
                <a:latin typeface="Calibri"/>
                <a:cs typeface="Calibri"/>
              </a:rPr>
              <a:t> </a:t>
            </a:r>
            <a:r>
              <a:rPr sz="1200">
                <a:solidFill>
                  <a:srgbClr val="2C3C49"/>
                </a:solidFill>
                <a:latin typeface="Calibri"/>
                <a:cs typeface="Calibri"/>
              </a:rPr>
              <a:t>with</a:t>
            </a:r>
            <a:r>
              <a:rPr sz="1200" spc="170">
                <a:solidFill>
                  <a:srgbClr val="2C3C49"/>
                </a:solidFill>
                <a:latin typeface="Calibri"/>
                <a:cs typeface="Calibri"/>
              </a:rPr>
              <a:t> </a:t>
            </a:r>
            <a:r>
              <a:rPr sz="1200" spc="65">
                <a:solidFill>
                  <a:srgbClr val="2C3C49"/>
                </a:solidFill>
                <a:latin typeface="Calibri"/>
                <a:cs typeface="Calibri"/>
              </a:rPr>
              <a:t>progress</a:t>
            </a:r>
            <a:r>
              <a:rPr sz="1200" spc="130">
                <a:solidFill>
                  <a:srgbClr val="2C3C49"/>
                </a:solidFill>
                <a:latin typeface="Calibri"/>
                <a:cs typeface="Calibri"/>
              </a:rPr>
              <a:t> </a:t>
            </a:r>
            <a:r>
              <a:rPr sz="1200">
                <a:solidFill>
                  <a:srgbClr val="2C3C49"/>
                </a:solidFill>
                <a:latin typeface="Calibri"/>
                <a:cs typeface="Calibri"/>
              </a:rPr>
              <a:t>(including</a:t>
            </a:r>
            <a:r>
              <a:rPr sz="1200" spc="155">
                <a:solidFill>
                  <a:srgbClr val="2C3C49"/>
                </a:solidFill>
                <a:latin typeface="Calibri"/>
                <a:cs typeface="Calibri"/>
              </a:rPr>
              <a:t> </a:t>
            </a:r>
            <a:r>
              <a:rPr sz="1200" spc="35">
                <a:solidFill>
                  <a:srgbClr val="2C3C49"/>
                </a:solidFill>
                <a:latin typeface="Calibri"/>
                <a:cs typeface="Calibri"/>
              </a:rPr>
              <a:t>peer </a:t>
            </a:r>
            <a:r>
              <a:rPr sz="1200">
                <a:solidFill>
                  <a:srgbClr val="2C3C49"/>
                </a:solidFill>
                <a:latin typeface="Calibri"/>
                <a:cs typeface="Calibri"/>
              </a:rPr>
              <a:t>to</a:t>
            </a:r>
            <a:r>
              <a:rPr sz="1200" spc="95">
                <a:solidFill>
                  <a:srgbClr val="2C3C49"/>
                </a:solidFill>
                <a:latin typeface="Calibri"/>
                <a:cs typeface="Calibri"/>
              </a:rPr>
              <a:t> </a:t>
            </a:r>
            <a:r>
              <a:rPr sz="1200" spc="-10">
                <a:solidFill>
                  <a:srgbClr val="2C3C49"/>
                </a:solidFill>
                <a:latin typeface="Calibri"/>
                <a:cs typeface="Calibri"/>
              </a:rPr>
              <a:t>peer)</a:t>
            </a:r>
            <a:endParaRPr sz="1200">
              <a:latin typeface="Calibri"/>
              <a:cs typeface="Calibri"/>
            </a:endParaRPr>
          </a:p>
          <a:p>
            <a:pPr marL="469900" marR="643890" indent="-304800">
              <a:lnSpc>
                <a:spcPct val="114999"/>
              </a:lnSpc>
              <a:tabLst>
                <a:tab pos="469265" algn="l"/>
              </a:tabLst>
            </a:pPr>
            <a:r>
              <a:rPr sz="1200" spc="-50">
                <a:solidFill>
                  <a:srgbClr val="2C3C49"/>
                </a:solidFill>
                <a:latin typeface="Arial"/>
                <a:cs typeface="Arial"/>
              </a:rPr>
              <a:t>●</a:t>
            </a:r>
            <a:r>
              <a:rPr sz="1200">
                <a:solidFill>
                  <a:srgbClr val="2C3C49"/>
                </a:solidFill>
                <a:latin typeface="Arial"/>
                <a:cs typeface="Arial"/>
              </a:rPr>
              <a:t>	</a:t>
            </a:r>
            <a:r>
              <a:rPr sz="1200" spc="55">
                <a:solidFill>
                  <a:srgbClr val="2C3C49"/>
                </a:solidFill>
                <a:latin typeface="Calibri"/>
                <a:cs typeface="Calibri"/>
              </a:rPr>
              <a:t>Keeping</a:t>
            </a:r>
            <a:r>
              <a:rPr sz="1200" spc="180">
                <a:solidFill>
                  <a:srgbClr val="2C3C49"/>
                </a:solidFill>
                <a:latin typeface="Calibri"/>
                <a:cs typeface="Calibri"/>
              </a:rPr>
              <a:t> </a:t>
            </a:r>
            <a:r>
              <a:rPr sz="1200">
                <a:solidFill>
                  <a:srgbClr val="2C3C49"/>
                </a:solidFill>
                <a:latin typeface="Calibri"/>
                <a:cs typeface="Calibri"/>
              </a:rPr>
              <a:t>everyone</a:t>
            </a:r>
            <a:r>
              <a:rPr sz="1200" spc="165">
                <a:solidFill>
                  <a:srgbClr val="2C3C49"/>
                </a:solidFill>
                <a:latin typeface="Calibri"/>
                <a:cs typeface="Calibri"/>
              </a:rPr>
              <a:t> </a:t>
            </a:r>
            <a:r>
              <a:rPr sz="1200" spc="50">
                <a:solidFill>
                  <a:srgbClr val="2C3C49"/>
                </a:solidFill>
                <a:latin typeface="Calibri"/>
                <a:cs typeface="Calibri"/>
              </a:rPr>
              <a:t>accountable</a:t>
            </a:r>
            <a:r>
              <a:rPr sz="1200" spc="175">
                <a:solidFill>
                  <a:srgbClr val="2C3C49"/>
                </a:solidFill>
                <a:latin typeface="Calibri"/>
                <a:cs typeface="Calibri"/>
              </a:rPr>
              <a:t> </a:t>
            </a:r>
            <a:r>
              <a:rPr sz="1200">
                <a:solidFill>
                  <a:srgbClr val="2C3C49"/>
                </a:solidFill>
                <a:latin typeface="Calibri"/>
                <a:cs typeface="Calibri"/>
              </a:rPr>
              <a:t>for</a:t>
            </a:r>
            <a:r>
              <a:rPr sz="1200" spc="155">
                <a:solidFill>
                  <a:srgbClr val="2C3C49"/>
                </a:solidFill>
                <a:latin typeface="Calibri"/>
                <a:cs typeface="Calibri"/>
              </a:rPr>
              <a:t> </a:t>
            </a:r>
            <a:r>
              <a:rPr sz="1200" spc="-20">
                <a:solidFill>
                  <a:srgbClr val="2C3C49"/>
                </a:solidFill>
                <a:latin typeface="Calibri"/>
                <a:cs typeface="Calibri"/>
              </a:rPr>
              <a:t>their </a:t>
            </a:r>
            <a:r>
              <a:rPr sz="1200" spc="-10">
                <a:solidFill>
                  <a:srgbClr val="2C3C49"/>
                </a:solidFill>
                <a:latin typeface="Calibri"/>
                <a:cs typeface="Calibri"/>
              </a:rPr>
              <a:t>responsibilities</a:t>
            </a:r>
            <a:endParaRPr sz="1200">
              <a:latin typeface="Calibri"/>
              <a:cs typeface="Calibri"/>
            </a:endParaRPr>
          </a:p>
          <a:p>
            <a:pPr marL="469900" marR="237490" indent="-304800">
              <a:lnSpc>
                <a:spcPct val="114999"/>
              </a:lnSpc>
              <a:tabLst>
                <a:tab pos="469265" algn="l"/>
              </a:tabLst>
            </a:pPr>
            <a:r>
              <a:rPr sz="1200" spc="-50">
                <a:solidFill>
                  <a:srgbClr val="2C3C49"/>
                </a:solidFill>
                <a:latin typeface="Arial"/>
                <a:cs typeface="Arial"/>
              </a:rPr>
              <a:t>●</a:t>
            </a:r>
            <a:r>
              <a:rPr sz="1200">
                <a:solidFill>
                  <a:srgbClr val="2C3C49"/>
                </a:solidFill>
                <a:latin typeface="Arial"/>
                <a:cs typeface="Arial"/>
              </a:rPr>
              <a:t>	</a:t>
            </a:r>
            <a:r>
              <a:rPr sz="1200">
                <a:solidFill>
                  <a:srgbClr val="2C3C49"/>
                </a:solidFill>
                <a:latin typeface="Calibri"/>
                <a:cs typeface="Calibri"/>
              </a:rPr>
              <a:t>A</a:t>
            </a:r>
            <a:r>
              <a:rPr sz="1200" spc="150">
                <a:solidFill>
                  <a:srgbClr val="2C3C49"/>
                </a:solidFill>
                <a:latin typeface="Calibri"/>
                <a:cs typeface="Calibri"/>
              </a:rPr>
              <a:t> </a:t>
            </a:r>
            <a:r>
              <a:rPr sz="1200">
                <a:solidFill>
                  <a:srgbClr val="2C3C49"/>
                </a:solidFill>
                <a:latin typeface="Calibri"/>
                <a:cs typeface="Calibri"/>
              </a:rPr>
              <a:t>way</a:t>
            </a:r>
            <a:r>
              <a:rPr sz="1200" spc="155">
                <a:solidFill>
                  <a:srgbClr val="2C3C49"/>
                </a:solidFill>
                <a:latin typeface="Calibri"/>
                <a:cs typeface="Calibri"/>
              </a:rPr>
              <a:t> </a:t>
            </a:r>
            <a:r>
              <a:rPr sz="1200">
                <a:solidFill>
                  <a:srgbClr val="2C3C49"/>
                </a:solidFill>
                <a:latin typeface="Calibri"/>
                <a:cs typeface="Calibri"/>
              </a:rPr>
              <a:t>to</a:t>
            </a:r>
            <a:r>
              <a:rPr sz="1200" spc="155">
                <a:solidFill>
                  <a:srgbClr val="2C3C49"/>
                </a:solidFill>
                <a:latin typeface="Calibri"/>
                <a:cs typeface="Calibri"/>
              </a:rPr>
              <a:t> </a:t>
            </a:r>
            <a:r>
              <a:rPr sz="1200" spc="50">
                <a:solidFill>
                  <a:srgbClr val="2C3C49"/>
                </a:solidFill>
                <a:latin typeface="Calibri"/>
                <a:cs typeface="Calibri"/>
              </a:rPr>
              <a:t>meet</a:t>
            </a:r>
            <a:r>
              <a:rPr sz="1200" spc="160">
                <a:solidFill>
                  <a:srgbClr val="2C3C49"/>
                </a:solidFill>
                <a:latin typeface="Calibri"/>
                <a:cs typeface="Calibri"/>
              </a:rPr>
              <a:t> </a:t>
            </a:r>
            <a:r>
              <a:rPr sz="1200">
                <a:solidFill>
                  <a:srgbClr val="2C3C49"/>
                </a:solidFill>
                <a:latin typeface="Calibri"/>
                <a:cs typeface="Calibri"/>
              </a:rPr>
              <a:t>individuals</a:t>
            </a:r>
            <a:r>
              <a:rPr sz="1200" spc="145">
                <a:solidFill>
                  <a:srgbClr val="2C3C49"/>
                </a:solidFill>
                <a:latin typeface="Calibri"/>
                <a:cs typeface="Calibri"/>
              </a:rPr>
              <a:t> </a:t>
            </a:r>
            <a:r>
              <a:rPr sz="1200">
                <a:solidFill>
                  <a:srgbClr val="2C3C49"/>
                </a:solidFill>
                <a:latin typeface="Calibri"/>
                <a:cs typeface="Calibri"/>
              </a:rPr>
              <a:t>in</a:t>
            </a:r>
            <a:r>
              <a:rPr sz="1200" spc="165">
                <a:solidFill>
                  <a:srgbClr val="2C3C49"/>
                </a:solidFill>
                <a:latin typeface="Calibri"/>
                <a:cs typeface="Calibri"/>
              </a:rPr>
              <a:t> </a:t>
            </a:r>
            <a:r>
              <a:rPr sz="1200">
                <a:solidFill>
                  <a:srgbClr val="2C3C49"/>
                </a:solidFill>
                <a:latin typeface="Calibri"/>
                <a:cs typeface="Calibri"/>
              </a:rPr>
              <a:t>tech</a:t>
            </a:r>
            <a:r>
              <a:rPr sz="1200" spc="170">
                <a:solidFill>
                  <a:srgbClr val="2C3C49"/>
                </a:solidFill>
                <a:latin typeface="Calibri"/>
                <a:cs typeface="Calibri"/>
              </a:rPr>
              <a:t> </a:t>
            </a:r>
            <a:r>
              <a:rPr sz="1200">
                <a:solidFill>
                  <a:srgbClr val="2C3C49"/>
                </a:solidFill>
                <a:latin typeface="Calibri"/>
                <a:cs typeface="Calibri"/>
              </a:rPr>
              <a:t>field</a:t>
            </a:r>
            <a:r>
              <a:rPr sz="1200" spc="140">
                <a:solidFill>
                  <a:srgbClr val="2C3C49"/>
                </a:solidFill>
                <a:latin typeface="Calibri"/>
                <a:cs typeface="Calibri"/>
              </a:rPr>
              <a:t> </a:t>
            </a:r>
            <a:r>
              <a:rPr sz="1200">
                <a:solidFill>
                  <a:srgbClr val="2C3C49"/>
                </a:solidFill>
                <a:latin typeface="Calibri"/>
                <a:cs typeface="Calibri"/>
              </a:rPr>
              <a:t>&amp;</a:t>
            </a:r>
            <a:r>
              <a:rPr sz="1200" spc="145">
                <a:solidFill>
                  <a:srgbClr val="2C3C49"/>
                </a:solidFill>
                <a:latin typeface="Calibri"/>
                <a:cs typeface="Calibri"/>
              </a:rPr>
              <a:t> </a:t>
            </a:r>
            <a:r>
              <a:rPr sz="1200" spc="-20">
                <a:solidFill>
                  <a:srgbClr val="2C3C49"/>
                </a:solidFill>
                <a:latin typeface="Calibri"/>
                <a:cs typeface="Calibri"/>
              </a:rPr>
              <a:t>learn </a:t>
            </a:r>
            <a:r>
              <a:rPr sz="1200" spc="55">
                <a:solidFill>
                  <a:srgbClr val="2C3C49"/>
                </a:solidFill>
                <a:latin typeface="Calibri"/>
                <a:cs typeface="Calibri"/>
              </a:rPr>
              <a:t>about</a:t>
            </a:r>
            <a:r>
              <a:rPr sz="1200" spc="95">
                <a:solidFill>
                  <a:srgbClr val="2C3C49"/>
                </a:solidFill>
                <a:latin typeface="Calibri"/>
                <a:cs typeface="Calibri"/>
              </a:rPr>
              <a:t> </a:t>
            </a:r>
            <a:r>
              <a:rPr sz="1200">
                <a:solidFill>
                  <a:srgbClr val="2C3C49"/>
                </a:solidFill>
                <a:latin typeface="Calibri"/>
                <a:cs typeface="Calibri"/>
              </a:rPr>
              <a:t>the</a:t>
            </a:r>
            <a:r>
              <a:rPr sz="1200" spc="125">
                <a:solidFill>
                  <a:srgbClr val="2C3C49"/>
                </a:solidFill>
                <a:latin typeface="Calibri"/>
                <a:cs typeface="Calibri"/>
              </a:rPr>
              <a:t> </a:t>
            </a:r>
            <a:r>
              <a:rPr sz="1200" spc="-10">
                <a:solidFill>
                  <a:srgbClr val="2C3C49"/>
                </a:solidFill>
                <a:latin typeface="Calibri"/>
                <a:cs typeface="Calibri"/>
              </a:rPr>
              <a:t>industry</a:t>
            </a:r>
            <a:endParaRPr sz="1200">
              <a:latin typeface="Calibri"/>
              <a:cs typeface="Calibri"/>
            </a:endParaRPr>
          </a:p>
          <a:p>
            <a:pPr marL="165100">
              <a:lnSpc>
                <a:spcPct val="100000"/>
              </a:lnSpc>
              <a:spcBef>
                <a:spcPts val="215"/>
              </a:spcBef>
              <a:tabLst>
                <a:tab pos="469265" algn="l"/>
              </a:tabLst>
            </a:pPr>
            <a:r>
              <a:rPr sz="1200" spc="-50">
                <a:solidFill>
                  <a:srgbClr val="1F15FF"/>
                </a:solidFill>
                <a:latin typeface="Arial"/>
                <a:cs typeface="Arial"/>
              </a:rPr>
              <a:t>●</a:t>
            </a:r>
            <a:r>
              <a:rPr sz="1200">
                <a:solidFill>
                  <a:srgbClr val="1F15FF"/>
                </a:solidFill>
                <a:latin typeface="Arial"/>
                <a:cs typeface="Arial"/>
              </a:rPr>
              <a:t>	</a:t>
            </a:r>
            <a:r>
              <a:rPr sz="1200" b="1" spc="-10">
                <a:solidFill>
                  <a:srgbClr val="1F15FF"/>
                </a:solidFill>
                <a:latin typeface="Tahoma"/>
                <a:cs typeface="Tahoma"/>
              </a:rPr>
              <a:t>Mandatory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04079" y="1410462"/>
            <a:ext cx="2540635" cy="11588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95">
                <a:latin typeface="Lucida Sans"/>
                <a:cs typeface="Lucida Sans"/>
              </a:rPr>
              <a:t>A</a:t>
            </a:r>
            <a:r>
              <a:rPr sz="1400" spc="-55">
                <a:latin typeface="Lucida Sans"/>
                <a:cs typeface="Lucida Sans"/>
              </a:rPr>
              <a:t> </a:t>
            </a:r>
            <a:r>
              <a:rPr sz="1400" spc="-35">
                <a:latin typeface="Lucida Sans"/>
                <a:cs typeface="Lucida Sans"/>
              </a:rPr>
              <a:t>Connect</a:t>
            </a:r>
            <a:r>
              <a:rPr sz="1400" spc="-70">
                <a:latin typeface="Lucida Sans"/>
                <a:cs typeface="Lucida Sans"/>
              </a:rPr>
              <a:t> </a:t>
            </a:r>
            <a:r>
              <a:rPr sz="1400" spc="-35">
                <a:latin typeface="Lucida Sans"/>
                <a:cs typeface="Lucida Sans"/>
              </a:rPr>
              <a:t>Session</a:t>
            </a:r>
            <a:r>
              <a:rPr sz="1400" spc="-80">
                <a:latin typeface="Lucida Sans"/>
                <a:cs typeface="Lucida Sans"/>
              </a:rPr>
              <a:t> </a:t>
            </a:r>
            <a:r>
              <a:rPr sz="1400" b="1" spc="-175">
                <a:solidFill>
                  <a:srgbClr val="C72405"/>
                </a:solidFill>
                <a:latin typeface="Tahoma"/>
                <a:cs typeface="Tahoma"/>
              </a:rPr>
              <a:t>IS</a:t>
            </a:r>
            <a:r>
              <a:rPr sz="1400" b="1" spc="-25">
                <a:solidFill>
                  <a:srgbClr val="C72405"/>
                </a:solidFill>
                <a:latin typeface="Tahoma"/>
                <a:cs typeface="Tahoma"/>
              </a:rPr>
              <a:t> </a:t>
            </a:r>
            <a:r>
              <a:rPr sz="1400" b="1" spc="-20">
                <a:solidFill>
                  <a:srgbClr val="C72405"/>
                </a:solidFill>
                <a:latin typeface="Tahoma"/>
                <a:cs typeface="Tahoma"/>
              </a:rPr>
              <a:t>NOT</a:t>
            </a:r>
            <a:r>
              <a:rPr sz="1400" spc="-20">
                <a:latin typeface="Lucida Sans"/>
                <a:cs typeface="Lucida Sans"/>
              </a:rPr>
              <a:t>:</a:t>
            </a:r>
            <a:endParaRPr sz="1400">
              <a:latin typeface="Lucida Sans"/>
              <a:cs typeface="Lucida Sans"/>
            </a:endParaRPr>
          </a:p>
          <a:p>
            <a:pPr marL="112395">
              <a:lnSpc>
                <a:spcPct val="100000"/>
              </a:lnSpc>
              <a:spcBef>
                <a:spcPts val="1475"/>
              </a:spcBef>
              <a:tabLst>
                <a:tab pos="416559" algn="l"/>
              </a:tabLst>
            </a:pPr>
            <a:r>
              <a:rPr sz="1200" spc="-50">
                <a:solidFill>
                  <a:srgbClr val="2C3C49"/>
                </a:solidFill>
                <a:latin typeface="Arial"/>
                <a:cs typeface="Arial"/>
              </a:rPr>
              <a:t>●</a:t>
            </a:r>
            <a:r>
              <a:rPr sz="1200">
                <a:solidFill>
                  <a:srgbClr val="2C3C49"/>
                </a:solidFill>
                <a:latin typeface="Arial"/>
                <a:cs typeface="Arial"/>
              </a:rPr>
              <a:t>	</a:t>
            </a:r>
            <a:r>
              <a:rPr sz="1200">
                <a:solidFill>
                  <a:srgbClr val="2C3C49"/>
                </a:solidFill>
                <a:latin typeface="Calibri"/>
                <a:cs typeface="Calibri"/>
              </a:rPr>
              <a:t>A</a:t>
            </a:r>
            <a:r>
              <a:rPr sz="1200" spc="185">
                <a:solidFill>
                  <a:srgbClr val="2C3C49"/>
                </a:solidFill>
                <a:latin typeface="Calibri"/>
                <a:cs typeface="Calibri"/>
              </a:rPr>
              <a:t> </a:t>
            </a:r>
            <a:r>
              <a:rPr sz="1200">
                <a:solidFill>
                  <a:srgbClr val="2C3C49"/>
                </a:solidFill>
                <a:latin typeface="Calibri"/>
                <a:cs typeface="Calibri"/>
              </a:rPr>
              <a:t>social</a:t>
            </a:r>
            <a:r>
              <a:rPr sz="1200" spc="200">
                <a:solidFill>
                  <a:srgbClr val="2C3C49"/>
                </a:solidFill>
                <a:latin typeface="Calibri"/>
                <a:cs typeface="Calibri"/>
              </a:rPr>
              <a:t> </a:t>
            </a:r>
            <a:r>
              <a:rPr sz="1200" spc="50">
                <a:solidFill>
                  <a:srgbClr val="2C3C49"/>
                </a:solidFill>
                <a:latin typeface="Calibri"/>
                <a:cs typeface="Calibri"/>
              </a:rPr>
              <a:t>meetup</a:t>
            </a:r>
            <a:endParaRPr sz="1200">
              <a:latin typeface="Calibri"/>
              <a:cs typeface="Calibri"/>
            </a:endParaRPr>
          </a:p>
          <a:p>
            <a:pPr marL="112395">
              <a:lnSpc>
                <a:spcPct val="100000"/>
              </a:lnSpc>
              <a:tabLst>
                <a:tab pos="416559" algn="l"/>
              </a:tabLst>
            </a:pPr>
            <a:r>
              <a:rPr sz="1200" spc="-50">
                <a:solidFill>
                  <a:srgbClr val="2C3C49"/>
                </a:solidFill>
                <a:latin typeface="Arial"/>
                <a:cs typeface="Arial"/>
              </a:rPr>
              <a:t>●</a:t>
            </a:r>
            <a:r>
              <a:rPr sz="1200">
                <a:solidFill>
                  <a:srgbClr val="2C3C49"/>
                </a:solidFill>
                <a:latin typeface="Arial"/>
                <a:cs typeface="Arial"/>
              </a:rPr>
              <a:t>	</a:t>
            </a:r>
            <a:r>
              <a:rPr sz="1200">
                <a:solidFill>
                  <a:srgbClr val="2C3C49"/>
                </a:solidFill>
                <a:latin typeface="Calibri"/>
                <a:cs typeface="Calibri"/>
              </a:rPr>
              <a:t>A</a:t>
            </a:r>
            <a:r>
              <a:rPr sz="1200" spc="170">
                <a:solidFill>
                  <a:srgbClr val="2C3C49"/>
                </a:solidFill>
                <a:latin typeface="Calibri"/>
                <a:cs typeface="Calibri"/>
              </a:rPr>
              <a:t> </a:t>
            </a:r>
            <a:r>
              <a:rPr sz="1200">
                <a:solidFill>
                  <a:srgbClr val="2C3C49"/>
                </a:solidFill>
                <a:latin typeface="Calibri"/>
                <a:cs typeface="Calibri"/>
              </a:rPr>
              <a:t>study</a:t>
            </a:r>
            <a:r>
              <a:rPr sz="1200" spc="175">
                <a:solidFill>
                  <a:srgbClr val="2C3C49"/>
                </a:solidFill>
                <a:latin typeface="Calibri"/>
                <a:cs typeface="Calibri"/>
              </a:rPr>
              <a:t> </a:t>
            </a:r>
            <a:r>
              <a:rPr sz="1200" spc="55">
                <a:solidFill>
                  <a:srgbClr val="2C3C49"/>
                </a:solidFill>
                <a:latin typeface="Calibri"/>
                <a:cs typeface="Calibri"/>
              </a:rPr>
              <a:t>group</a:t>
            </a:r>
            <a:endParaRPr sz="1200">
              <a:latin typeface="Calibri"/>
              <a:cs typeface="Calibri"/>
            </a:endParaRPr>
          </a:p>
          <a:p>
            <a:pPr marL="112395">
              <a:lnSpc>
                <a:spcPct val="100000"/>
              </a:lnSpc>
              <a:tabLst>
                <a:tab pos="416559" algn="l"/>
              </a:tabLst>
            </a:pPr>
            <a:r>
              <a:rPr sz="1200" spc="-50">
                <a:solidFill>
                  <a:srgbClr val="2C3C49"/>
                </a:solidFill>
                <a:latin typeface="Arial"/>
                <a:cs typeface="Arial"/>
              </a:rPr>
              <a:t>●</a:t>
            </a:r>
            <a:r>
              <a:rPr sz="1200">
                <a:solidFill>
                  <a:srgbClr val="2C3C49"/>
                </a:solidFill>
                <a:latin typeface="Arial"/>
                <a:cs typeface="Arial"/>
              </a:rPr>
              <a:t>	</a:t>
            </a:r>
            <a:r>
              <a:rPr sz="1200">
                <a:solidFill>
                  <a:srgbClr val="2C3C49"/>
                </a:solidFill>
                <a:latin typeface="Calibri"/>
                <a:cs typeface="Calibri"/>
              </a:rPr>
              <a:t>A</a:t>
            </a:r>
            <a:r>
              <a:rPr sz="1200" spc="250">
                <a:solidFill>
                  <a:srgbClr val="2C3C49"/>
                </a:solidFill>
                <a:latin typeface="Calibri"/>
                <a:cs typeface="Calibri"/>
              </a:rPr>
              <a:t> </a:t>
            </a:r>
            <a:r>
              <a:rPr sz="1200">
                <a:solidFill>
                  <a:srgbClr val="2C3C49"/>
                </a:solidFill>
                <a:latin typeface="Calibri"/>
                <a:cs typeface="Calibri"/>
              </a:rPr>
              <a:t>substitute</a:t>
            </a:r>
            <a:r>
              <a:rPr sz="1200" spc="270">
                <a:solidFill>
                  <a:srgbClr val="2C3C49"/>
                </a:solidFill>
                <a:latin typeface="Calibri"/>
                <a:cs typeface="Calibri"/>
              </a:rPr>
              <a:t> </a:t>
            </a:r>
            <a:r>
              <a:rPr sz="1200">
                <a:solidFill>
                  <a:srgbClr val="2C3C49"/>
                </a:solidFill>
                <a:latin typeface="Calibri"/>
                <a:cs typeface="Calibri"/>
              </a:rPr>
              <a:t>for</a:t>
            </a:r>
            <a:r>
              <a:rPr sz="1200" spc="254">
                <a:solidFill>
                  <a:srgbClr val="2C3C49"/>
                </a:solidFill>
                <a:latin typeface="Calibri"/>
                <a:cs typeface="Calibri"/>
              </a:rPr>
              <a:t> </a:t>
            </a:r>
            <a:r>
              <a:rPr sz="1200">
                <a:solidFill>
                  <a:srgbClr val="2C3C49"/>
                </a:solidFill>
                <a:latin typeface="Calibri"/>
                <a:cs typeface="Calibri"/>
              </a:rPr>
              <a:t>online</a:t>
            </a:r>
            <a:r>
              <a:rPr sz="1200" spc="260">
                <a:solidFill>
                  <a:srgbClr val="2C3C49"/>
                </a:solidFill>
                <a:latin typeface="Calibri"/>
                <a:cs typeface="Calibri"/>
              </a:rPr>
              <a:t> </a:t>
            </a:r>
            <a:r>
              <a:rPr sz="1200" spc="-10">
                <a:solidFill>
                  <a:srgbClr val="2C3C49"/>
                </a:solidFill>
                <a:latin typeface="Calibri"/>
                <a:cs typeface="Calibri"/>
              </a:rPr>
              <a:t>learning</a:t>
            </a:r>
            <a:endParaRPr sz="1200">
              <a:latin typeface="Calibri"/>
              <a:cs typeface="Calibri"/>
            </a:endParaRPr>
          </a:p>
          <a:p>
            <a:pPr marL="112395">
              <a:lnSpc>
                <a:spcPct val="100000"/>
              </a:lnSpc>
              <a:tabLst>
                <a:tab pos="416559" algn="l"/>
              </a:tabLst>
            </a:pPr>
            <a:r>
              <a:rPr sz="1200" spc="-50">
                <a:solidFill>
                  <a:srgbClr val="C72405"/>
                </a:solidFill>
                <a:latin typeface="Arial"/>
                <a:cs typeface="Arial"/>
              </a:rPr>
              <a:t>●</a:t>
            </a:r>
            <a:r>
              <a:rPr sz="1200">
                <a:solidFill>
                  <a:srgbClr val="C72405"/>
                </a:solidFill>
                <a:latin typeface="Arial"/>
                <a:cs typeface="Arial"/>
              </a:rPr>
              <a:t>	</a:t>
            </a:r>
            <a:r>
              <a:rPr sz="1200" b="1" spc="-10">
                <a:solidFill>
                  <a:srgbClr val="C72405"/>
                </a:solidFill>
                <a:latin typeface="Tahoma"/>
                <a:cs typeface="Tahoma"/>
              </a:rPr>
              <a:t>Optional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55091" y="1731264"/>
            <a:ext cx="3839845" cy="10795"/>
          </a:xfrm>
          <a:custGeom>
            <a:avLst/>
            <a:gdLst/>
            <a:ahLst/>
            <a:cxnLst/>
            <a:rect l="l" t="t" r="r" b="b"/>
            <a:pathLst>
              <a:path w="3839845" h="10794">
                <a:moveTo>
                  <a:pt x="0" y="10540"/>
                </a:moveTo>
                <a:lnTo>
                  <a:pt x="3839337" y="0"/>
                </a:lnTo>
              </a:path>
            </a:pathLst>
          </a:custGeom>
          <a:ln w="9525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88764" y="1731264"/>
            <a:ext cx="3839845" cy="10795"/>
          </a:xfrm>
          <a:custGeom>
            <a:avLst/>
            <a:gdLst/>
            <a:ahLst/>
            <a:cxnLst/>
            <a:rect l="l" t="t" r="r" b="b"/>
            <a:pathLst>
              <a:path w="3839845" h="10794">
                <a:moveTo>
                  <a:pt x="0" y="10540"/>
                </a:moveTo>
                <a:lnTo>
                  <a:pt x="3839337" y="0"/>
                </a:lnTo>
              </a:path>
            </a:pathLst>
          </a:custGeom>
          <a:ln w="9525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444746" y="1287017"/>
            <a:ext cx="0" cy="3592195"/>
          </a:xfrm>
          <a:custGeom>
            <a:avLst/>
            <a:gdLst/>
            <a:ahLst/>
            <a:cxnLst/>
            <a:rect l="l" t="t" r="r" b="b"/>
            <a:pathLst>
              <a:path h="3592195">
                <a:moveTo>
                  <a:pt x="0" y="0"/>
                </a:moveTo>
                <a:lnTo>
                  <a:pt x="0" y="3592195"/>
                </a:lnTo>
              </a:path>
            </a:pathLst>
          </a:custGeom>
          <a:ln w="19050">
            <a:solidFill>
              <a:srgbClr val="1F15FF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095870" y="4764555"/>
            <a:ext cx="1787525" cy="13779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650" b="1" spc="-45">
                <a:solidFill>
                  <a:srgbClr val="0A0A0A"/>
                </a:solidFill>
                <a:latin typeface="Lucida Sans"/>
                <a:cs typeface="Lucida Sans"/>
              </a:rPr>
              <a:t>RESTRICTED.</a:t>
            </a:r>
            <a:r>
              <a:rPr sz="650" b="1" spc="-25">
                <a:solidFill>
                  <a:srgbClr val="0A0A0A"/>
                </a:solidFill>
                <a:latin typeface="Lucida Sans"/>
                <a:cs typeface="Lucida Sans"/>
              </a:rPr>
              <a:t> </a:t>
            </a:r>
            <a:r>
              <a:rPr sz="650" b="1" spc="-35">
                <a:solidFill>
                  <a:srgbClr val="0A0A0A"/>
                </a:solidFill>
                <a:latin typeface="Lucida Sans"/>
                <a:cs typeface="Lucida Sans"/>
              </a:rPr>
              <a:t>CONFIDENTIAL.</a:t>
            </a:r>
            <a:r>
              <a:rPr sz="650" b="1">
                <a:solidFill>
                  <a:srgbClr val="0A0A0A"/>
                </a:solidFill>
                <a:latin typeface="Lucida Sans"/>
                <a:cs typeface="Lucida Sans"/>
              </a:rPr>
              <a:t> </a:t>
            </a:r>
            <a:r>
              <a:rPr sz="650" b="1" spc="-35">
                <a:solidFill>
                  <a:srgbClr val="0A0A0A"/>
                </a:solidFill>
                <a:latin typeface="Lucida Sans"/>
                <a:cs typeface="Lucida Sans"/>
              </a:rPr>
              <a:t>DO</a:t>
            </a:r>
            <a:r>
              <a:rPr sz="650" b="1" spc="-5">
                <a:solidFill>
                  <a:srgbClr val="0A0A0A"/>
                </a:solidFill>
                <a:latin typeface="Lucida Sans"/>
                <a:cs typeface="Lucida Sans"/>
              </a:rPr>
              <a:t> </a:t>
            </a:r>
            <a:r>
              <a:rPr sz="650" b="1" spc="-40">
                <a:solidFill>
                  <a:srgbClr val="0A0A0A"/>
                </a:solidFill>
                <a:latin typeface="Lucida Sans"/>
                <a:cs typeface="Lucida Sans"/>
              </a:rPr>
              <a:t>NOT</a:t>
            </a:r>
            <a:r>
              <a:rPr sz="650" b="1" spc="-5">
                <a:solidFill>
                  <a:srgbClr val="0A0A0A"/>
                </a:solidFill>
                <a:latin typeface="Lucida Sans"/>
                <a:cs typeface="Lucida Sans"/>
              </a:rPr>
              <a:t> </a:t>
            </a:r>
            <a:r>
              <a:rPr sz="650" b="1" spc="-10">
                <a:solidFill>
                  <a:srgbClr val="0A0A0A"/>
                </a:solidFill>
                <a:latin typeface="Lucida Sans"/>
                <a:cs typeface="Lucida Sans"/>
              </a:rPr>
              <a:t>SHARE</a:t>
            </a:r>
            <a:endParaRPr sz="650">
              <a:latin typeface="Lucida Sans"/>
              <a:cs typeface="Lucida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Udacity Rebrand">
  <a:themeElements>
    <a:clrScheme name="Simple Light">
      <a:dk1>
        <a:srgbClr val="0B0B0B"/>
      </a:dk1>
      <a:lt1>
        <a:srgbClr val="FFFFFF"/>
      </a:lt1>
      <a:dk2>
        <a:srgbClr val="171A53"/>
      </a:dk2>
      <a:lt2>
        <a:srgbClr val="F6F6F6"/>
      </a:lt2>
      <a:accent1>
        <a:srgbClr val="2015FF"/>
      </a:accent1>
      <a:accent2>
        <a:srgbClr val="00C5A1"/>
      </a:accent2>
      <a:accent3>
        <a:srgbClr val="DBE2E8"/>
      </a:accent3>
      <a:accent4>
        <a:srgbClr val="BDEA09"/>
      </a:accent4>
      <a:accent5>
        <a:srgbClr val="6597FF"/>
      </a:accent5>
      <a:accent6>
        <a:srgbClr val="B181FF"/>
      </a:accent6>
      <a:hlink>
        <a:srgbClr val="2015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21</Slides>
  <Notes>6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Udacity Rebrand</vt:lpstr>
      <vt:lpstr>Artificial Intelligence Progrmaming  with Python ND</vt:lpstr>
      <vt:lpstr>Agenda</vt:lpstr>
      <vt:lpstr>My Introduction</vt:lpstr>
      <vt:lpstr>Program Structure Nano Degree</vt:lpstr>
      <vt:lpstr>Program Structure | Nanodegree</vt:lpstr>
      <vt:lpstr>Learning Journey | Overview</vt:lpstr>
      <vt:lpstr>Program Structure Connect Session</vt:lpstr>
      <vt:lpstr>Program Structure | Connect Sessions</vt:lpstr>
      <vt:lpstr>Connect Sessions | Purpose</vt:lpstr>
      <vt:lpstr>Session Leads (SLs)</vt:lpstr>
      <vt:lpstr>Your Introduction</vt:lpstr>
      <vt:lpstr>Your Introduction</vt:lpstr>
      <vt:lpstr>Break for 5 Minutes</vt:lpstr>
      <vt:lpstr>Assignment</vt:lpstr>
      <vt:lpstr>Transfer Learning Image Classification Algorithms</vt:lpstr>
      <vt:lpstr>Guide lines &amp; tips</vt:lpstr>
      <vt:lpstr>Guide lines &amp; Tips</vt:lpstr>
      <vt:lpstr>Guide lines &amp; Tips</vt:lpstr>
      <vt:lpstr>Guide lines &amp; Tips</vt:lpstr>
      <vt:lpstr>Next Week</vt:lpstr>
      <vt:lpstr>Next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 Progrmaming  with Python ND</dc:title>
  <cp:revision>4</cp:revision>
  <dcterms:modified xsi:type="dcterms:W3CDTF">2023-06-25T08:06:13Z</dcterms:modified>
</cp:coreProperties>
</file>