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3"/>
  </p:notesMasterIdLst>
  <p:sldIdLst>
    <p:sldId id="268" r:id="rId2"/>
    <p:sldId id="258" r:id="rId3"/>
    <p:sldId id="312" r:id="rId4"/>
    <p:sldId id="262" r:id="rId5"/>
    <p:sldId id="320" r:id="rId6"/>
    <p:sldId id="321" r:id="rId7"/>
    <p:sldId id="322" r:id="rId8"/>
    <p:sldId id="323" r:id="rId9"/>
    <p:sldId id="313" r:id="rId10"/>
    <p:sldId id="266" r:id="rId11"/>
    <p:sldId id="29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ucida Sans" panose="020B060402020202020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Open Sans Light" panose="020B0604020202020204" charset="0"/>
      <p:regular r:id="rId26"/>
      <p:bold r:id="rId27"/>
      <p:italic r:id="rId28"/>
      <p:boldItalic r:id="rId29"/>
    </p:embeddedFont>
    <p:embeddedFont>
      <p:font typeface="Open Sans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76845-642E-463F-8408-10C8C514B98E}" v="8" dt="2022-11-14T07:18:43.430"/>
    <p1510:client id="{81A89C8F-9C92-422E-A4CB-4F3DAF340744}" v="1" dt="2023-06-24T15:35:10.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microsoft.com/office/2015/10/relationships/revisionInfo" Target="revisionInfo.xml"/><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1A89C8F-9C92-422E-A4CB-4F3DAF340744}"/>
    <pc:docChg chg="sldOrd">
      <pc:chgData name="" userId="" providerId="" clId="Web-{81A89C8F-9C92-422E-A4CB-4F3DAF340744}" dt="2023-06-24T15:35:10.569" v="0"/>
      <pc:docMkLst>
        <pc:docMk/>
      </pc:docMkLst>
      <pc:sldChg chg="ord">
        <pc:chgData name="" userId="" providerId="" clId="Web-{81A89C8F-9C92-422E-A4CB-4F3DAF340744}" dt="2023-06-24T15:35:10.569" v="0"/>
        <pc:sldMkLst>
          <pc:docMk/>
          <pc:sldMk cId="430298605"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7019e4486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7019e4486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07019e448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07019e448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 Simple (Dark)">
  <p:cSld name="TITLE_1_1_1_1_1_1">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500"/>
              <a:buNone/>
              <a:defRPr sz="4500">
                <a:solidFill>
                  <a:schemeClr val="lt1"/>
                </a:solidFill>
              </a:defRPr>
            </a:lvl1pPr>
            <a:lvl2pPr lvl="1"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5000"/>
              <a:buFont typeface="Open Sans Light"/>
              <a:buNone/>
              <a:defRPr sz="5000">
                <a:solidFill>
                  <a:schemeClr val="lt1"/>
                </a:solidFill>
                <a:latin typeface="Open Sans Light"/>
                <a:ea typeface="Open Sans Light"/>
                <a:cs typeface="Open Sans Light"/>
                <a:sym typeface="Open Sans Light"/>
              </a:defRPr>
            </a:lvl9pPr>
          </a:lstStyle>
          <a:p>
            <a:endParaRPr/>
          </a:p>
        </p:txBody>
      </p:sp>
      <p:sp>
        <p:nvSpPr>
          <p:cNvPr id="81" name="Google Shape;81;p14"/>
          <p:cNvSpPr txBox="1">
            <a:spLocks noGrp="1"/>
          </p:cNvSpPr>
          <p:nvPr>
            <p:ph type="subTitle" idx="1"/>
          </p:nvPr>
        </p:nvSpPr>
        <p:spPr>
          <a:xfrm>
            <a:off x="612600" y="2578525"/>
            <a:ext cx="6205800" cy="647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1500"/>
              <a:buFont typeface="Open Sans SemiBold"/>
              <a:buNone/>
              <a:defRPr sz="1500">
                <a:solidFill>
                  <a:schemeClr val="lt1"/>
                </a:solidFill>
                <a:latin typeface="Open Sans SemiBold"/>
                <a:ea typeface="Open Sans SemiBold"/>
                <a:cs typeface="Open Sans SemiBold"/>
                <a:sym typeface="Open Sans SemiBold"/>
              </a:defRPr>
            </a:lvl1pPr>
            <a:lvl2pPr lvl="1"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2pPr>
            <a:lvl3pPr lvl="2"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3pPr>
            <a:lvl4pPr lvl="3"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4pPr>
            <a:lvl5pPr lvl="4"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5pPr>
            <a:lvl6pPr lvl="5"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6pPr>
            <a:lvl7pPr lvl="6"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7pPr>
            <a:lvl8pPr lvl="7"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8pPr>
            <a:lvl9pPr lvl="8" algn="ctr" rtl="0">
              <a:lnSpc>
                <a:spcPct val="100000"/>
              </a:lnSpc>
              <a:spcBef>
                <a:spcPts val="0"/>
              </a:spcBef>
              <a:spcAft>
                <a:spcPts val="0"/>
              </a:spcAft>
              <a:buClr>
                <a:schemeClr val="lt1"/>
              </a:buClr>
              <a:buSzPts val="1500"/>
              <a:buFont typeface="Open Sans Light"/>
              <a:buNone/>
              <a:defRPr sz="1500">
                <a:solidFill>
                  <a:schemeClr val="lt1"/>
                </a:solidFill>
                <a:latin typeface="Open Sans Light"/>
                <a:ea typeface="Open Sans Light"/>
                <a:cs typeface="Open Sans Light"/>
                <a:sym typeface="Open Sans Light"/>
              </a:defRPr>
            </a:lvl9pPr>
          </a:lstStyle>
          <a:p>
            <a:endParaRPr/>
          </a:p>
        </p:txBody>
      </p:sp>
      <p:pic>
        <p:nvPicPr>
          <p:cNvPr id="82" name="Google Shape;82;p14"/>
          <p:cNvPicPr preferRelativeResize="0"/>
          <p:nvPr/>
        </p:nvPicPr>
        <p:blipFill rotWithShape="1">
          <a:blip r:embed="rId3">
            <a:alphaModFix/>
          </a:blip>
          <a:srcRect b="10"/>
          <a:stretch/>
        </p:blipFill>
        <p:spPr>
          <a:xfrm>
            <a:off x="619825" y="4132943"/>
            <a:ext cx="2041075" cy="387350"/>
          </a:xfrm>
          <a:prstGeom prst="rect">
            <a:avLst/>
          </a:prstGeom>
          <a:noFill/>
          <a:ln>
            <a:noFill/>
          </a:ln>
        </p:spPr>
      </p:pic>
      <p:sp>
        <p:nvSpPr>
          <p:cNvPr id="83" name="Google Shape;83;p14"/>
          <p:cNvSpPr txBox="1"/>
          <p:nvPr/>
        </p:nvSpPr>
        <p:spPr>
          <a:xfrm>
            <a:off x="2962050" y="4747513"/>
            <a:ext cx="3219900" cy="176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50">
                <a:solidFill>
                  <a:schemeClr val="lt1"/>
                </a:solidFill>
                <a:latin typeface="Open Sans SemiBold"/>
                <a:ea typeface="Open Sans SemiBold"/>
                <a:cs typeface="Open Sans SemiBold"/>
                <a:sym typeface="Open Sans SemiBold"/>
              </a:rPr>
              <a:t>RESTRICTED. CONFIDENTIAL. DO NOT SHARE</a:t>
            </a:r>
            <a:endParaRPr sz="650">
              <a:solidFill>
                <a:schemeClr val="lt1"/>
              </a:solidFill>
              <a:latin typeface="Open Sans SemiBold"/>
              <a:ea typeface="Open Sans SemiBold"/>
              <a:cs typeface="Open Sans SemiBold"/>
              <a:sym typeface="Open Sans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 Simple">
  <p:cSld name="TITLE_1_1_1_1_1_1_1">
    <p:bg>
      <p:bgPr>
        <a:blipFill>
          <a:blip r:embed="rId2">
            <a:alphaModFix/>
          </a:blip>
          <a:stretch>
            <a:fillRect/>
          </a:stretch>
        </a:blip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3">
            <a:alphaModFix/>
          </a:blip>
          <a:srcRect t="3420" b="-3420"/>
          <a:stretch/>
        </p:blipFill>
        <p:spPr>
          <a:xfrm>
            <a:off x="612600" y="4132943"/>
            <a:ext cx="2041075" cy="387350"/>
          </a:xfrm>
          <a:prstGeom prst="rect">
            <a:avLst/>
          </a:prstGeom>
          <a:noFill/>
          <a:ln>
            <a:noFill/>
          </a:ln>
        </p:spPr>
      </p:pic>
      <p:sp>
        <p:nvSpPr>
          <p:cNvPr id="86" name="Google Shape;86;p15"/>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lvl1pPr lvl="0" rtl="0">
              <a:spcBef>
                <a:spcPts val="0"/>
              </a:spcBef>
              <a:spcAft>
                <a:spcPts val="0"/>
              </a:spcAft>
              <a:buSzPts val="5500"/>
              <a:buNone/>
              <a:defRPr sz="5500"/>
            </a:lvl1pPr>
            <a:lvl2pPr lvl="1" rtl="0">
              <a:spcBef>
                <a:spcPts val="0"/>
              </a:spcBef>
              <a:spcAft>
                <a:spcPts val="0"/>
              </a:spcAft>
              <a:buSzPts val="5000"/>
              <a:buFont typeface="Open Sans Light"/>
              <a:buNone/>
              <a:defRPr sz="5000">
                <a:latin typeface="Open Sans Light"/>
                <a:ea typeface="Open Sans Light"/>
                <a:cs typeface="Open Sans Light"/>
                <a:sym typeface="Open Sans Light"/>
              </a:defRPr>
            </a:lvl2pPr>
            <a:lvl3pPr lvl="2" rtl="0">
              <a:spcBef>
                <a:spcPts val="0"/>
              </a:spcBef>
              <a:spcAft>
                <a:spcPts val="0"/>
              </a:spcAft>
              <a:buSzPts val="5000"/>
              <a:buFont typeface="Open Sans Light"/>
              <a:buNone/>
              <a:defRPr sz="5000">
                <a:latin typeface="Open Sans Light"/>
                <a:ea typeface="Open Sans Light"/>
                <a:cs typeface="Open Sans Light"/>
                <a:sym typeface="Open Sans Light"/>
              </a:defRPr>
            </a:lvl3pPr>
            <a:lvl4pPr lvl="3" rtl="0">
              <a:spcBef>
                <a:spcPts val="0"/>
              </a:spcBef>
              <a:spcAft>
                <a:spcPts val="0"/>
              </a:spcAft>
              <a:buSzPts val="5000"/>
              <a:buFont typeface="Open Sans Light"/>
              <a:buNone/>
              <a:defRPr sz="5000">
                <a:latin typeface="Open Sans Light"/>
                <a:ea typeface="Open Sans Light"/>
                <a:cs typeface="Open Sans Light"/>
                <a:sym typeface="Open Sans Light"/>
              </a:defRPr>
            </a:lvl4pPr>
            <a:lvl5pPr lvl="4" rtl="0">
              <a:spcBef>
                <a:spcPts val="0"/>
              </a:spcBef>
              <a:spcAft>
                <a:spcPts val="0"/>
              </a:spcAft>
              <a:buSzPts val="5000"/>
              <a:buFont typeface="Open Sans Light"/>
              <a:buNone/>
              <a:defRPr sz="5000">
                <a:latin typeface="Open Sans Light"/>
                <a:ea typeface="Open Sans Light"/>
                <a:cs typeface="Open Sans Light"/>
                <a:sym typeface="Open Sans Light"/>
              </a:defRPr>
            </a:lvl5pPr>
            <a:lvl6pPr lvl="5" rtl="0">
              <a:spcBef>
                <a:spcPts val="0"/>
              </a:spcBef>
              <a:spcAft>
                <a:spcPts val="0"/>
              </a:spcAft>
              <a:buSzPts val="5000"/>
              <a:buFont typeface="Open Sans Light"/>
              <a:buNone/>
              <a:defRPr sz="5000">
                <a:latin typeface="Open Sans Light"/>
                <a:ea typeface="Open Sans Light"/>
                <a:cs typeface="Open Sans Light"/>
                <a:sym typeface="Open Sans Light"/>
              </a:defRPr>
            </a:lvl6pPr>
            <a:lvl7pPr lvl="6" rtl="0">
              <a:spcBef>
                <a:spcPts val="0"/>
              </a:spcBef>
              <a:spcAft>
                <a:spcPts val="0"/>
              </a:spcAft>
              <a:buSzPts val="5000"/>
              <a:buFont typeface="Open Sans Light"/>
              <a:buNone/>
              <a:defRPr sz="5000">
                <a:latin typeface="Open Sans Light"/>
                <a:ea typeface="Open Sans Light"/>
                <a:cs typeface="Open Sans Light"/>
                <a:sym typeface="Open Sans Light"/>
              </a:defRPr>
            </a:lvl7pPr>
            <a:lvl8pPr lvl="7" rtl="0">
              <a:spcBef>
                <a:spcPts val="0"/>
              </a:spcBef>
              <a:spcAft>
                <a:spcPts val="0"/>
              </a:spcAft>
              <a:buSzPts val="5000"/>
              <a:buFont typeface="Open Sans Light"/>
              <a:buNone/>
              <a:defRPr sz="5000">
                <a:latin typeface="Open Sans Light"/>
                <a:ea typeface="Open Sans Light"/>
                <a:cs typeface="Open Sans Light"/>
                <a:sym typeface="Open Sans Light"/>
              </a:defRPr>
            </a:lvl8pPr>
            <a:lvl9pPr lvl="8" rtl="0">
              <a:spcBef>
                <a:spcPts val="0"/>
              </a:spcBef>
              <a:spcAft>
                <a:spcPts val="0"/>
              </a:spcAft>
              <a:buSzPts val="5000"/>
              <a:buFont typeface="Open Sans Light"/>
              <a:buNone/>
              <a:defRPr sz="5000">
                <a:latin typeface="Open Sans Light"/>
                <a:ea typeface="Open Sans Light"/>
                <a:cs typeface="Open Sans Light"/>
                <a:sym typeface="Open Sans Light"/>
              </a:defRPr>
            </a:lvl9pPr>
          </a:lstStyle>
          <a:p>
            <a:endParaRPr/>
          </a:p>
        </p:txBody>
      </p:sp>
      <p:sp>
        <p:nvSpPr>
          <p:cNvPr id="87" name="Google Shape;87;p15"/>
          <p:cNvSpPr txBox="1"/>
          <p:nvPr/>
        </p:nvSpPr>
        <p:spPr>
          <a:xfrm>
            <a:off x="2962050" y="4747513"/>
            <a:ext cx="3219900" cy="176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 Lines (Mint)">
  <p:cSld name="SECTION_HEADER_1_1_1_1_1_1">
    <p:bg>
      <p:bgPr>
        <a:blipFill>
          <a:blip r:embed="rId2">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lvl1pPr lvl="0" rtl="0">
              <a:spcBef>
                <a:spcPts val="0"/>
              </a:spcBef>
              <a:spcAft>
                <a:spcPts val="0"/>
              </a:spcAft>
              <a:buSzPts val="3800"/>
              <a:buFont typeface="Open Sans Light"/>
              <a:buNone/>
              <a:defRPr sz="3800">
                <a:latin typeface="Open Sans Light"/>
                <a:ea typeface="Open Sans Light"/>
                <a:cs typeface="Open Sans Light"/>
                <a:sym typeface="Open Sans Light"/>
              </a:defRPr>
            </a:lvl1pPr>
            <a:lvl2pPr lvl="1" rtl="0">
              <a:spcBef>
                <a:spcPts val="0"/>
              </a:spcBef>
              <a:spcAft>
                <a:spcPts val="0"/>
              </a:spcAft>
              <a:buSzPts val="3600"/>
              <a:buFont typeface="Open Sans Light"/>
              <a:buNone/>
              <a:defRPr sz="3600">
                <a:latin typeface="Open Sans Light"/>
                <a:ea typeface="Open Sans Light"/>
                <a:cs typeface="Open Sans Light"/>
                <a:sym typeface="Open Sans Light"/>
              </a:defRPr>
            </a:lvl2pPr>
            <a:lvl3pPr lvl="2" rtl="0">
              <a:spcBef>
                <a:spcPts val="0"/>
              </a:spcBef>
              <a:spcAft>
                <a:spcPts val="0"/>
              </a:spcAft>
              <a:buSzPts val="3600"/>
              <a:buFont typeface="Open Sans Light"/>
              <a:buNone/>
              <a:defRPr sz="3600">
                <a:latin typeface="Open Sans Light"/>
                <a:ea typeface="Open Sans Light"/>
                <a:cs typeface="Open Sans Light"/>
                <a:sym typeface="Open Sans Light"/>
              </a:defRPr>
            </a:lvl3pPr>
            <a:lvl4pPr lvl="3" rtl="0">
              <a:spcBef>
                <a:spcPts val="0"/>
              </a:spcBef>
              <a:spcAft>
                <a:spcPts val="0"/>
              </a:spcAft>
              <a:buSzPts val="3600"/>
              <a:buFont typeface="Open Sans Light"/>
              <a:buNone/>
              <a:defRPr sz="3600">
                <a:latin typeface="Open Sans Light"/>
                <a:ea typeface="Open Sans Light"/>
                <a:cs typeface="Open Sans Light"/>
                <a:sym typeface="Open Sans Light"/>
              </a:defRPr>
            </a:lvl4pPr>
            <a:lvl5pPr lvl="4" rtl="0">
              <a:spcBef>
                <a:spcPts val="0"/>
              </a:spcBef>
              <a:spcAft>
                <a:spcPts val="0"/>
              </a:spcAft>
              <a:buSzPts val="3600"/>
              <a:buFont typeface="Open Sans Light"/>
              <a:buNone/>
              <a:defRPr sz="3600">
                <a:latin typeface="Open Sans Light"/>
                <a:ea typeface="Open Sans Light"/>
                <a:cs typeface="Open Sans Light"/>
                <a:sym typeface="Open Sans Light"/>
              </a:defRPr>
            </a:lvl5pPr>
            <a:lvl6pPr lvl="5" rtl="0">
              <a:spcBef>
                <a:spcPts val="0"/>
              </a:spcBef>
              <a:spcAft>
                <a:spcPts val="0"/>
              </a:spcAft>
              <a:buSzPts val="3600"/>
              <a:buFont typeface="Open Sans Light"/>
              <a:buNone/>
              <a:defRPr sz="3600">
                <a:latin typeface="Open Sans Light"/>
                <a:ea typeface="Open Sans Light"/>
                <a:cs typeface="Open Sans Light"/>
                <a:sym typeface="Open Sans Light"/>
              </a:defRPr>
            </a:lvl6pPr>
            <a:lvl7pPr lvl="6" rtl="0">
              <a:spcBef>
                <a:spcPts val="0"/>
              </a:spcBef>
              <a:spcAft>
                <a:spcPts val="0"/>
              </a:spcAft>
              <a:buSzPts val="3600"/>
              <a:buFont typeface="Open Sans Light"/>
              <a:buNone/>
              <a:defRPr sz="3600">
                <a:latin typeface="Open Sans Light"/>
                <a:ea typeface="Open Sans Light"/>
                <a:cs typeface="Open Sans Light"/>
                <a:sym typeface="Open Sans Light"/>
              </a:defRPr>
            </a:lvl7pPr>
            <a:lvl8pPr lvl="7" rtl="0">
              <a:spcBef>
                <a:spcPts val="0"/>
              </a:spcBef>
              <a:spcAft>
                <a:spcPts val="0"/>
              </a:spcAft>
              <a:buSzPts val="3600"/>
              <a:buFont typeface="Open Sans Light"/>
              <a:buNone/>
              <a:defRPr sz="3600">
                <a:latin typeface="Open Sans Light"/>
                <a:ea typeface="Open Sans Light"/>
                <a:cs typeface="Open Sans Light"/>
                <a:sym typeface="Open Sans Light"/>
              </a:defRPr>
            </a:lvl8pPr>
            <a:lvl9pPr lvl="8" rtl="0">
              <a:spcBef>
                <a:spcPts val="0"/>
              </a:spcBef>
              <a:spcAft>
                <a:spcPts val="0"/>
              </a:spcAft>
              <a:buSzPts val="3600"/>
              <a:buFont typeface="Open Sans Light"/>
              <a:buNone/>
              <a:defRPr sz="3600">
                <a:latin typeface="Open Sans Light"/>
                <a:ea typeface="Open Sans Light"/>
                <a:cs typeface="Open Sans Light"/>
                <a:sym typeface="Open Sans Light"/>
              </a:defRPr>
            </a:lvl9pPr>
          </a:lstStyle>
          <a:p>
            <a:endParaRPr/>
          </a:p>
        </p:txBody>
      </p:sp>
      <p:sp>
        <p:nvSpPr>
          <p:cNvPr id="135" name="Google Shape;135;p28"/>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pic>
        <p:nvPicPr>
          <p:cNvPr id="136" name="Google Shape;136;p28"/>
          <p:cNvPicPr preferRelativeResize="0"/>
          <p:nvPr/>
        </p:nvPicPr>
        <p:blipFill rotWithShape="1">
          <a:blip r:embed="rId3">
            <a:alphaModFix/>
          </a:blip>
          <a:srcRect b="10"/>
          <a:stretch/>
        </p:blipFill>
        <p:spPr>
          <a:xfrm>
            <a:off x="287600" y="4763627"/>
            <a:ext cx="759701" cy="144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IG_NUMBER_1">
    <p:bg>
      <p:bgPr>
        <a:blipFill>
          <a:blip r:embed="rId2">
            <a:alphaModFix/>
          </a:blip>
          <a:stretch>
            <a:fillRect/>
          </a:stretch>
        </a:blipFill>
        <a:effectLst/>
      </p:bgPr>
    </p:bg>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1817875" y="1198515"/>
            <a:ext cx="5477100" cy="1979100"/>
          </a:xfrm>
          <a:prstGeom prst="rect">
            <a:avLst/>
          </a:prstGeom>
        </p:spPr>
        <p:txBody>
          <a:bodyPr spcFirstLastPara="1" wrap="square" lIns="0" tIns="0" rIns="0" bIns="0" anchor="ctr" anchorCtr="0">
            <a:noAutofit/>
          </a:bodyPr>
          <a:lstStyle>
            <a:lvl1pPr lvl="0" rtl="0">
              <a:lnSpc>
                <a:spcPct val="115000"/>
              </a:lnSpc>
              <a:spcBef>
                <a:spcPts val="0"/>
              </a:spcBef>
              <a:spcAft>
                <a:spcPts val="0"/>
              </a:spcAft>
              <a:buClr>
                <a:schemeClr val="lt1"/>
              </a:buClr>
              <a:buSzPts val="2400"/>
              <a:buNone/>
              <a:defRPr sz="2400">
                <a:solidFill>
                  <a:schemeClr val="lt1"/>
                </a:solidFill>
              </a:defRPr>
            </a:lvl1pPr>
            <a:lvl2pPr lvl="1" rtl="0">
              <a:spcBef>
                <a:spcPts val="0"/>
              </a:spcBef>
              <a:spcAft>
                <a:spcPts val="0"/>
              </a:spcAft>
              <a:buSzPts val="2600"/>
              <a:buNone/>
              <a:defRPr sz="2600">
                <a:latin typeface="Open Sans"/>
                <a:ea typeface="Open Sans"/>
                <a:cs typeface="Open Sans"/>
                <a:sym typeface="Open Sans"/>
              </a:defRPr>
            </a:lvl2pPr>
            <a:lvl3pPr lvl="2" rtl="0">
              <a:spcBef>
                <a:spcPts val="0"/>
              </a:spcBef>
              <a:spcAft>
                <a:spcPts val="0"/>
              </a:spcAft>
              <a:buSzPts val="2600"/>
              <a:buNone/>
              <a:defRPr sz="2600">
                <a:latin typeface="Open Sans"/>
                <a:ea typeface="Open Sans"/>
                <a:cs typeface="Open Sans"/>
                <a:sym typeface="Open Sans"/>
              </a:defRPr>
            </a:lvl3pPr>
            <a:lvl4pPr lvl="3" rtl="0">
              <a:spcBef>
                <a:spcPts val="0"/>
              </a:spcBef>
              <a:spcAft>
                <a:spcPts val="0"/>
              </a:spcAft>
              <a:buSzPts val="2600"/>
              <a:buNone/>
              <a:defRPr sz="2600">
                <a:latin typeface="Open Sans"/>
                <a:ea typeface="Open Sans"/>
                <a:cs typeface="Open Sans"/>
                <a:sym typeface="Open Sans"/>
              </a:defRPr>
            </a:lvl4pPr>
            <a:lvl5pPr lvl="4" rtl="0">
              <a:spcBef>
                <a:spcPts val="0"/>
              </a:spcBef>
              <a:spcAft>
                <a:spcPts val="0"/>
              </a:spcAft>
              <a:buSzPts val="2600"/>
              <a:buNone/>
              <a:defRPr sz="2600">
                <a:latin typeface="Open Sans"/>
                <a:ea typeface="Open Sans"/>
                <a:cs typeface="Open Sans"/>
                <a:sym typeface="Open Sans"/>
              </a:defRPr>
            </a:lvl5pPr>
            <a:lvl6pPr lvl="5" rtl="0">
              <a:spcBef>
                <a:spcPts val="0"/>
              </a:spcBef>
              <a:spcAft>
                <a:spcPts val="0"/>
              </a:spcAft>
              <a:buSzPts val="2600"/>
              <a:buNone/>
              <a:defRPr sz="2600">
                <a:latin typeface="Open Sans"/>
                <a:ea typeface="Open Sans"/>
                <a:cs typeface="Open Sans"/>
                <a:sym typeface="Open Sans"/>
              </a:defRPr>
            </a:lvl6pPr>
            <a:lvl7pPr lvl="6" rtl="0">
              <a:spcBef>
                <a:spcPts val="0"/>
              </a:spcBef>
              <a:spcAft>
                <a:spcPts val="0"/>
              </a:spcAft>
              <a:buSzPts val="2600"/>
              <a:buNone/>
              <a:defRPr sz="2600">
                <a:latin typeface="Open Sans"/>
                <a:ea typeface="Open Sans"/>
                <a:cs typeface="Open Sans"/>
                <a:sym typeface="Open Sans"/>
              </a:defRPr>
            </a:lvl7pPr>
            <a:lvl8pPr lvl="7" rtl="0">
              <a:spcBef>
                <a:spcPts val="0"/>
              </a:spcBef>
              <a:spcAft>
                <a:spcPts val="0"/>
              </a:spcAft>
              <a:buSzPts val="2600"/>
              <a:buNone/>
              <a:defRPr sz="2600">
                <a:latin typeface="Open Sans"/>
                <a:ea typeface="Open Sans"/>
                <a:cs typeface="Open Sans"/>
                <a:sym typeface="Open Sans"/>
              </a:defRPr>
            </a:lvl8pPr>
            <a:lvl9pPr lvl="8" rtl="0">
              <a:spcBef>
                <a:spcPts val="0"/>
              </a:spcBef>
              <a:spcAft>
                <a:spcPts val="0"/>
              </a:spcAft>
              <a:buSzPts val="2600"/>
              <a:buNone/>
              <a:defRPr sz="2600">
                <a:latin typeface="Open Sans"/>
                <a:ea typeface="Open Sans"/>
                <a:cs typeface="Open Sans"/>
                <a:sym typeface="Open Sans"/>
              </a:defRPr>
            </a:lvl9pPr>
          </a:lstStyle>
          <a:p>
            <a:endParaRPr/>
          </a:p>
        </p:txBody>
      </p:sp>
      <p:sp>
        <p:nvSpPr>
          <p:cNvPr id="290" name="Google Shape;290;p45"/>
          <p:cNvSpPr txBox="1">
            <a:spLocks noGrp="1"/>
          </p:cNvSpPr>
          <p:nvPr>
            <p:ph type="subTitle" idx="1"/>
          </p:nvPr>
        </p:nvSpPr>
        <p:spPr>
          <a:xfrm>
            <a:off x="1817875" y="3542325"/>
            <a:ext cx="5477100" cy="176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200"/>
              <a:buNone/>
              <a:defRPr sz="1200" b="1">
                <a:solidFill>
                  <a:schemeClr val="lt1"/>
                </a:solidFill>
              </a:defRPr>
            </a:lvl1pPr>
            <a:lvl2pPr lvl="1">
              <a:spcBef>
                <a:spcPts val="0"/>
              </a:spcBef>
              <a:spcAft>
                <a:spcPts val="0"/>
              </a:spcAft>
              <a:buClr>
                <a:schemeClr val="lt1"/>
              </a:buClr>
              <a:buSzPts val="1000"/>
              <a:buNone/>
              <a:defRPr sz="1000" b="1">
                <a:solidFill>
                  <a:schemeClr val="lt1"/>
                </a:solidFill>
              </a:defRPr>
            </a:lvl2pPr>
            <a:lvl3pPr lvl="2">
              <a:spcBef>
                <a:spcPts val="0"/>
              </a:spcBef>
              <a:spcAft>
                <a:spcPts val="0"/>
              </a:spcAft>
              <a:buClr>
                <a:schemeClr val="lt1"/>
              </a:buClr>
              <a:buSzPts val="1000"/>
              <a:buNone/>
              <a:defRPr sz="1000" b="1">
                <a:solidFill>
                  <a:schemeClr val="lt1"/>
                </a:solidFill>
              </a:defRPr>
            </a:lvl3pPr>
            <a:lvl4pPr lvl="3">
              <a:spcBef>
                <a:spcPts val="0"/>
              </a:spcBef>
              <a:spcAft>
                <a:spcPts val="0"/>
              </a:spcAft>
              <a:buClr>
                <a:schemeClr val="lt1"/>
              </a:buClr>
              <a:buSzPts val="1000"/>
              <a:buNone/>
              <a:defRPr sz="1000" b="1">
                <a:solidFill>
                  <a:schemeClr val="lt1"/>
                </a:solidFill>
              </a:defRPr>
            </a:lvl4pPr>
            <a:lvl5pPr lvl="4">
              <a:spcBef>
                <a:spcPts val="0"/>
              </a:spcBef>
              <a:spcAft>
                <a:spcPts val="0"/>
              </a:spcAft>
              <a:buClr>
                <a:schemeClr val="lt1"/>
              </a:buClr>
              <a:buSzPts val="1000"/>
              <a:buNone/>
              <a:defRPr sz="1000" b="1">
                <a:solidFill>
                  <a:schemeClr val="lt1"/>
                </a:solidFill>
              </a:defRPr>
            </a:lvl5pPr>
            <a:lvl6pPr lvl="5">
              <a:spcBef>
                <a:spcPts val="0"/>
              </a:spcBef>
              <a:spcAft>
                <a:spcPts val="0"/>
              </a:spcAft>
              <a:buClr>
                <a:schemeClr val="lt1"/>
              </a:buClr>
              <a:buSzPts val="1000"/>
              <a:buNone/>
              <a:defRPr sz="1000" b="1">
                <a:solidFill>
                  <a:schemeClr val="lt1"/>
                </a:solidFill>
              </a:defRPr>
            </a:lvl6pPr>
            <a:lvl7pPr lvl="6">
              <a:spcBef>
                <a:spcPts val="0"/>
              </a:spcBef>
              <a:spcAft>
                <a:spcPts val="0"/>
              </a:spcAft>
              <a:buClr>
                <a:schemeClr val="lt1"/>
              </a:buClr>
              <a:buSzPts val="1000"/>
              <a:buNone/>
              <a:defRPr sz="1000" b="1">
                <a:solidFill>
                  <a:schemeClr val="lt1"/>
                </a:solidFill>
              </a:defRPr>
            </a:lvl7pPr>
            <a:lvl8pPr lvl="7">
              <a:spcBef>
                <a:spcPts val="0"/>
              </a:spcBef>
              <a:spcAft>
                <a:spcPts val="0"/>
              </a:spcAft>
              <a:buClr>
                <a:schemeClr val="lt1"/>
              </a:buClr>
              <a:buSzPts val="1000"/>
              <a:buNone/>
              <a:defRPr sz="1000" b="1">
                <a:solidFill>
                  <a:schemeClr val="lt1"/>
                </a:solidFill>
              </a:defRPr>
            </a:lvl8pPr>
            <a:lvl9pPr lvl="8">
              <a:spcBef>
                <a:spcPts val="0"/>
              </a:spcBef>
              <a:spcAft>
                <a:spcPts val="0"/>
              </a:spcAft>
              <a:buClr>
                <a:schemeClr val="lt1"/>
              </a:buClr>
              <a:buSzPts val="1000"/>
              <a:buNone/>
              <a:defRPr sz="1000" b="1">
                <a:solidFill>
                  <a:schemeClr val="lt1"/>
                </a:solidFill>
              </a:defRPr>
            </a:lvl9pPr>
          </a:lstStyle>
          <a:p>
            <a:endParaRPr/>
          </a:p>
        </p:txBody>
      </p:sp>
      <p:sp>
        <p:nvSpPr>
          <p:cNvPr id="291" name="Google Shape;291;p45"/>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lt1"/>
                </a:solidFill>
                <a:latin typeface="Open Sans SemiBold"/>
                <a:ea typeface="Open Sans SemiBold"/>
                <a:cs typeface="Open Sans SemiBold"/>
                <a:sym typeface="Open Sans SemiBold"/>
              </a:rPr>
              <a:t>RESTRICTED. CONFIDENTIAL. DO NOT SHARE</a:t>
            </a:r>
            <a:endParaRPr sz="650">
              <a:solidFill>
                <a:schemeClr val="lt1"/>
              </a:solidFill>
              <a:latin typeface="Open Sans SemiBold"/>
              <a:ea typeface="Open Sans SemiBold"/>
              <a:cs typeface="Open Sans SemiBold"/>
              <a:sym typeface="Open Sans SemiBold"/>
            </a:endParaRPr>
          </a:p>
        </p:txBody>
      </p:sp>
      <p:pic>
        <p:nvPicPr>
          <p:cNvPr id="292" name="Google Shape;292;p45"/>
          <p:cNvPicPr preferRelativeResize="0"/>
          <p:nvPr/>
        </p:nvPicPr>
        <p:blipFill rotWithShape="1">
          <a:blip r:embed="rId3">
            <a:alphaModFix/>
          </a:blip>
          <a:srcRect b="10"/>
          <a:stretch/>
        </p:blipFill>
        <p:spPr>
          <a:xfrm>
            <a:off x="287600" y="4763627"/>
            <a:ext cx="759701" cy="144175"/>
          </a:xfrm>
          <a:prstGeom prst="rect">
            <a:avLst/>
          </a:prstGeom>
          <a:noFill/>
          <a:ln>
            <a:noFill/>
          </a:ln>
        </p:spPr>
      </p:pic>
      <p:sp>
        <p:nvSpPr>
          <p:cNvPr id="293" name="Google Shape;293;p45"/>
          <p:cNvSpPr txBox="1">
            <a:spLocks noGrp="1"/>
          </p:cNvSpPr>
          <p:nvPr>
            <p:ph type="subTitle" idx="2"/>
          </p:nvPr>
        </p:nvSpPr>
        <p:spPr>
          <a:xfrm>
            <a:off x="1817875" y="3768575"/>
            <a:ext cx="5477100" cy="17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1200"/>
              <a:buNone/>
              <a:defRPr sz="1200">
                <a:solidFill>
                  <a:schemeClr val="lt1"/>
                </a:solidFill>
              </a:defRPr>
            </a:lvl1pPr>
            <a:lvl2pPr lvl="1" rtl="0">
              <a:spcBef>
                <a:spcPts val="0"/>
              </a:spcBef>
              <a:spcAft>
                <a:spcPts val="0"/>
              </a:spcAft>
              <a:buClr>
                <a:schemeClr val="lt1"/>
              </a:buClr>
              <a:buSzPts val="1000"/>
              <a:buNone/>
              <a:defRPr sz="1000">
                <a:solidFill>
                  <a:schemeClr val="lt1"/>
                </a:solidFill>
              </a:defRPr>
            </a:lvl2pPr>
            <a:lvl3pPr lvl="2" rtl="0">
              <a:spcBef>
                <a:spcPts val="0"/>
              </a:spcBef>
              <a:spcAft>
                <a:spcPts val="0"/>
              </a:spcAft>
              <a:buClr>
                <a:schemeClr val="lt1"/>
              </a:buClr>
              <a:buSzPts val="1000"/>
              <a:buNone/>
              <a:defRPr sz="1000">
                <a:solidFill>
                  <a:schemeClr val="lt1"/>
                </a:solidFill>
              </a:defRPr>
            </a:lvl3pPr>
            <a:lvl4pPr lvl="3" rtl="0">
              <a:spcBef>
                <a:spcPts val="0"/>
              </a:spcBef>
              <a:spcAft>
                <a:spcPts val="0"/>
              </a:spcAft>
              <a:buClr>
                <a:schemeClr val="lt1"/>
              </a:buClr>
              <a:buSzPts val="1000"/>
              <a:buNone/>
              <a:defRPr sz="1000">
                <a:solidFill>
                  <a:schemeClr val="lt1"/>
                </a:solidFill>
              </a:defRPr>
            </a:lvl4pPr>
            <a:lvl5pPr lvl="4" rtl="0">
              <a:spcBef>
                <a:spcPts val="0"/>
              </a:spcBef>
              <a:spcAft>
                <a:spcPts val="0"/>
              </a:spcAft>
              <a:buClr>
                <a:schemeClr val="lt1"/>
              </a:buClr>
              <a:buSzPts val="1000"/>
              <a:buNone/>
              <a:defRPr sz="1000">
                <a:solidFill>
                  <a:schemeClr val="lt1"/>
                </a:solidFill>
              </a:defRPr>
            </a:lvl5pPr>
            <a:lvl6pPr lvl="5" rtl="0">
              <a:spcBef>
                <a:spcPts val="0"/>
              </a:spcBef>
              <a:spcAft>
                <a:spcPts val="0"/>
              </a:spcAft>
              <a:buClr>
                <a:schemeClr val="lt1"/>
              </a:buClr>
              <a:buSzPts val="1000"/>
              <a:buNone/>
              <a:defRPr sz="1000">
                <a:solidFill>
                  <a:schemeClr val="lt1"/>
                </a:solidFill>
              </a:defRPr>
            </a:lvl6pPr>
            <a:lvl7pPr lvl="6" rtl="0">
              <a:spcBef>
                <a:spcPts val="0"/>
              </a:spcBef>
              <a:spcAft>
                <a:spcPts val="0"/>
              </a:spcAft>
              <a:buClr>
                <a:schemeClr val="lt1"/>
              </a:buClr>
              <a:buSzPts val="1000"/>
              <a:buNone/>
              <a:defRPr sz="1000">
                <a:solidFill>
                  <a:schemeClr val="lt1"/>
                </a:solidFill>
              </a:defRPr>
            </a:lvl7pPr>
            <a:lvl8pPr lvl="7" rtl="0">
              <a:spcBef>
                <a:spcPts val="0"/>
              </a:spcBef>
              <a:spcAft>
                <a:spcPts val="0"/>
              </a:spcAft>
              <a:buClr>
                <a:schemeClr val="lt1"/>
              </a:buClr>
              <a:buSzPts val="1000"/>
              <a:buNone/>
              <a:defRPr sz="1000">
                <a:solidFill>
                  <a:schemeClr val="lt1"/>
                </a:solidFill>
              </a:defRPr>
            </a:lvl8pPr>
            <a:lvl9pPr lvl="8" rtl="0">
              <a:spcBef>
                <a:spcPts val="0"/>
              </a:spcBef>
              <a:spcAft>
                <a:spcPts val="0"/>
              </a:spcAft>
              <a:buClr>
                <a:schemeClr val="lt1"/>
              </a:buClr>
              <a:buSzPts val="1000"/>
              <a:buNone/>
              <a:defRPr sz="10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88036" y="4764023"/>
            <a:ext cx="758952" cy="143256"/>
          </a:xfrm>
          <a:prstGeom prst="rect">
            <a:avLst/>
          </a:prstGeom>
        </p:spPr>
      </p:pic>
      <p:sp>
        <p:nvSpPr>
          <p:cNvPr id="2" name="Holder 2"/>
          <p:cNvSpPr>
            <a:spLocks noGrp="1"/>
          </p:cNvSpPr>
          <p:nvPr>
            <p:ph type="title"/>
          </p:nvPr>
        </p:nvSpPr>
        <p:spPr/>
        <p:txBody>
          <a:bodyPr lIns="0" tIns="0" rIns="0" bIns="0"/>
          <a:lstStyle>
            <a:lvl1pPr>
              <a:defRPr sz="33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1486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88036" y="4764023"/>
            <a:ext cx="758952" cy="143256"/>
          </a:xfrm>
          <a:prstGeom prst="rect">
            <a:avLst/>
          </a:prstGeom>
        </p:spPr>
      </p:pic>
      <p:sp>
        <p:nvSpPr>
          <p:cNvPr id="2" name="Holder 2"/>
          <p:cNvSpPr>
            <a:spLocks noGrp="1"/>
          </p:cNvSpPr>
          <p:nvPr>
            <p:ph type="title"/>
          </p:nvPr>
        </p:nvSpPr>
        <p:spPr/>
        <p:txBody>
          <a:bodyPr lIns="0" tIns="0" rIns="0" bIns="0"/>
          <a:lstStyle>
            <a:lvl1pPr>
              <a:defRPr sz="3300" b="0" i="0">
                <a:solidFill>
                  <a:schemeClr val="bg1"/>
                </a:solidFill>
                <a:latin typeface="Calibri"/>
                <a:cs typeface="Calibri"/>
              </a:defRPr>
            </a:lvl1pPr>
          </a:lstStyle>
          <a:p>
            <a:endParaRPr/>
          </a:p>
        </p:txBody>
      </p:sp>
      <p:sp>
        <p:nvSpPr>
          <p:cNvPr id="3" name="Holder 3"/>
          <p:cNvSpPr>
            <a:spLocks noGrp="1"/>
          </p:cNvSpPr>
          <p:nvPr>
            <p:ph sz="half" idx="2"/>
          </p:nvPr>
        </p:nvSpPr>
        <p:spPr>
          <a:xfrm>
            <a:off x="514908" y="1410462"/>
            <a:ext cx="3811904" cy="2729229"/>
          </a:xfrm>
          <a:prstGeom prst="rect">
            <a:avLst/>
          </a:prstGeom>
        </p:spPr>
        <p:txBody>
          <a:bodyPr wrap="square" lIns="0" tIns="0" rIns="0" bIns="0">
            <a:spAutoFit/>
          </a:bodyPr>
          <a:lstStyle>
            <a:lvl1pPr>
              <a:defRPr sz="1400" b="0" i="0">
                <a:solidFill>
                  <a:schemeClr val="tx1"/>
                </a:solidFill>
                <a:latin typeface="Lucida Sans"/>
                <a:cs typeface="Lucida Sans"/>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72824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2600" y="605125"/>
            <a:ext cx="7918800" cy="649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Open Sans Light"/>
              <a:buNone/>
              <a:defRPr sz="2800">
                <a:solidFill>
                  <a:schemeClr val="dk1"/>
                </a:solidFill>
                <a:latin typeface="Open Sans Light"/>
                <a:ea typeface="Open Sans Light"/>
                <a:cs typeface="Open Sans Light"/>
                <a:sym typeface="Open Sans Light"/>
              </a:defRPr>
            </a:lvl1pPr>
            <a:lvl2pPr lvl="1">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612600" y="1553875"/>
            <a:ext cx="7918800" cy="30150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74" r:id="rId3"/>
    <p:sldLayoutId id="2147483691" r:id="rId4"/>
    <p:sldLayoutId id="2147483697" r:id="rId5"/>
    <p:sldLayoutId id="214748369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1drv.ms/w/s!AkllOEzcE-YNiOlrCRyhfkZsBtAytw?e=6nwgd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2"/>
          <p:cNvSpPr txBox="1">
            <a:spLocks noGrp="1"/>
          </p:cNvSpPr>
          <p:nvPr>
            <p:ph type="ctrTitle"/>
          </p:nvPr>
        </p:nvSpPr>
        <p:spPr>
          <a:xfrm>
            <a:off x="612600" y="766285"/>
            <a:ext cx="7874577" cy="123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Artificial Intelligence Progrmaming  with Python ND</a:t>
            </a:r>
            <a:endParaRPr/>
          </a:p>
        </p:txBody>
      </p:sp>
      <p:sp>
        <p:nvSpPr>
          <p:cNvPr id="401" name="Google Shape;401;p62"/>
          <p:cNvSpPr txBox="1">
            <a:spLocks noGrp="1"/>
          </p:cNvSpPr>
          <p:nvPr>
            <p:ph type="subTitle" idx="1"/>
          </p:nvPr>
        </p:nvSpPr>
        <p:spPr>
          <a:xfrm>
            <a:off x="612600" y="2578525"/>
            <a:ext cx="6205800" cy="64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SG"/>
              <a:t>Grandhi Kamaraju(Raju)</a:t>
            </a:r>
          </a:p>
        </p:txBody>
      </p:sp>
      <p:sp>
        <p:nvSpPr>
          <p:cNvPr id="2" name="Google Shape;401;p62">
            <a:extLst>
              <a:ext uri="{FF2B5EF4-FFF2-40B4-BE49-F238E27FC236}">
                <a16:creationId xmlns:a16="http://schemas.microsoft.com/office/drawing/2014/main" id="{8F410B3F-730E-1F2E-7029-3C3DFD8E581A}"/>
              </a:ext>
            </a:extLst>
          </p:cNvPr>
          <p:cNvSpPr txBox="1">
            <a:spLocks/>
          </p:cNvSpPr>
          <p:nvPr/>
        </p:nvSpPr>
        <p:spPr>
          <a:xfrm>
            <a:off x="612600" y="2580604"/>
            <a:ext cx="6205800" cy="64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500"/>
              <a:buFont typeface="Open Sans SemiBold"/>
              <a:buNone/>
              <a:defRPr sz="1500" b="0" i="0" u="none" strike="noStrike" cap="none">
                <a:solidFill>
                  <a:schemeClr val="lt1"/>
                </a:solidFill>
                <a:latin typeface="Open Sans SemiBold"/>
                <a:ea typeface="Open Sans SemiBold"/>
                <a:cs typeface="Open Sans SemiBold"/>
                <a:sym typeface="Open Sans SemiBold"/>
              </a:defRPr>
            </a:lvl1pPr>
            <a:lvl2pPr marL="914400" marR="0" lvl="1"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2pPr>
            <a:lvl3pPr marL="1371600" marR="0" lvl="2"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3pPr>
            <a:lvl4pPr marL="1828800" marR="0" lvl="3"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4pPr>
            <a:lvl5pPr marL="2286000" marR="0" lvl="4"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5pPr>
            <a:lvl6pPr marL="2743200" marR="0" lvl="5"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6pPr>
            <a:lvl7pPr marL="3200400" marR="0" lvl="6"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7pPr>
            <a:lvl8pPr marL="3657600" marR="0" lvl="7"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8pPr>
            <a:lvl9pPr marL="4114800" marR="0" lvl="8"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9pPr>
          </a:lstStyle>
          <a:p>
            <a:pPr marL="0" indent="0"/>
            <a:r>
              <a:rPr lang="en-SG"/>
              <a:t>Grandhi Kamaraju(Raju)</a:t>
            </a:r>
          </a:p>
        </p:txBody>
      </p:sp>
      <p:sp>
        <p:nvSpPr>
          <p:cNvPr id="3" name="Google Shape;401;p62">
            <a:extLst>
              <a:ext uri="{FF2B5EF4-FFF2-40B4-BE49-F238E27FC236}">
                <a16:creationId xmlns:a16="http://schemas.microsoft.com/office/drawing/2014/main" id="{26A4F508-50C9-8FB8-C78F-44FDF2E1E9B9}"/>
              </a:ext>
            </a:extLst>
          </p:cNvPr>
          <p:cNvSpPr txBox="1">
            <a:spLocks/>
          </p:cNvSpPr>
          <p:nvPr/>
        </p:nvSpPr>
        <p:spPr>
          <a:xfrm>
            <a:off x="612600" y="3054976"/>
            <a:ext cx="6205800" cy="64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500"/>
              <a:buFont typeface="Open Sans SemiBold"/>
              <a:buNone/>
              <a:defRPr sz="1500" b="0" i="0" u="none" strike="noStrike" cap="none">
                <a:solidFill>
                  <a:schemeClr val="lt1"/>
                </a:solidFill>
                <a:latin typeface="Open Sans SemiBold"/>
                <a:ea typeface="Open Sans SemiBold"/>
                <a:cs typeface="Open Sans SemiBold"/>
                <a:sym typeface="Open Sans SemiBold"/>
              </a:defRPr>
            </a:lvl1pPr>
            <a:lvl2pPr marL="914400" marR="0" lvl="1"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2pPr>
            <a:lvl3pPr marL="1371600" marR="0" lvl="2"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3pPr>
            <a:lvl4pPr marL="1828800" marR="0" lvl="3"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4pPr>
            <a:lvl5pPr marL="2286000" marR="0" lvl="4"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5pPr>
            <a:lvl6pPr marL="2743200" marR="0" lvl="5"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6pPr>
            <a:lvl7pPr marL="3200400" marR="0" lvl="6"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7pPr>
            <a:lvl8pPr marL="3657600" marR="0" lvl="7"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8pPr>
            <a:lvl9pPr marL="4114800" marR="0" lvl="8" indent="-317500" algn="ctr" rtl="0">
              <a:lnSpc>
                <a:spcPct val="100000"/>
              </a:lnSpc>
              <a:spcBef>
                <a:spcPts val="0"/>
              </a:spcBef>
              <a:spcAft>
                <a:spcPts val="0"/>
              </a:spcAft>
              <a:buClr>
                <a:schemeClr val="lt1"/>
              </a:buClr>
              <a:buSzPts val="1500"/>
              <a:buFont typeface="Open Sans Light"/>
              <a:buNone/>
              <a:defRPr sz="1500" b="0" i="0" u="none" strike="noStrike" cap="none">
                <a:solidFill>
                  <a:schemeClr val="lt1"/>
                </a:solidFill>
                <a:latin typeface="Open Sans Light"/>
                <a:ea typeface="Open Sans Light"/>
                <a:cs typeface="Open Sans Light"/>
                <a:sym typeface="Open Sans Light"/>
              </a:defRPr>
            </a:lvl9pPr>
          </a:lstStyle>
          <a:p>
            <a:pPr marL="0" indent="0"/>
            <a:r>
              <a:rPr lang="en-SG" sz="1100"/>
              <a:t>Connect Session-2, 24</a:t>
            </a:r>
            <a:r>
              <a:rPr lang="en-SG" sz="1100" baseline="30000"/>
              <a:t>th</a:t>
            </a:r>
            <a:r>
              <a:rPr lang="en-SG" sz="1100"/>
              <a:t> June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547573"/>
            <a:ext cx="5297805" cy="391795"/>
          </a:xfrm>
          <a:prstGeom prst="rect">
            <a:avLst/>
          </a:prstGeom>
        </p:spPr>
        <p:txBody>
          <a:bodyPr vert="horz" wrap="square" lIns="0" tIns="12700" rIns="0" bIns="0" rtlCol="0">
            <a:spAutoFit/>
          </a:bodyPr>
          <a:lstStyle/>
          <a:p>
            <a:pPr marL="12700">
              <a:lnSpc>
                <a:spcPct val="100000"/>
              </a:lnSpc>
              <a:spcBef>
                <a:spcPts val="100"/>
              </a:spcBef>
            </a:pPr>
            <a:r>
              <a:rPr lang="en-SG" sz="2400" spc="130">
                <a:solidFill>
                  <a:srgbClr val="0A0A0A"/>
                </a:solidFill>
              </a:rPr>
              <a:t>Assignment</a:t>
            </a:r>
            <a:endParaRPr sz="2400"/>
          </a:p>
        </p:txBody>
      </p:sp>
      <p:sp>
        <p:nvSpPr>
          <p:cNvPr id="17" name="TextBox 16">
            <a:extLst>
              <a:ext uri="{FF2B5EF4-FFF2-40B4-BE49-F238E27FC236}">
                <a16:creationId xmlns:a16="http://schemas.microsoft.com/office/drawing/2014/main" id="{8E15DB1C-684A-BE01-54A1-DC457C2AD0D8}"/>
              </a:ext>
            </a:extLst>
          </p:cNvPr>
          <p:cNvSpPr txBox="1"/>
          <p:nvPr/>
        </p:nvSpPr>
        <p:spPr>
          <a:xfrm>
            <a:off x="528033" y="939368"/>
            <a:ext cx="6175420" cy="3691332"/>
          </a:xfrm>
          <a:prstGeom prst="rect">
            <a:avLst/>
          </a:prstGeom>
          <a:noFill/>
        </p:spPr>
        <p:txBody>
          <a:bodyPr wrap="square">
            <a:spAutoFit/>
          </a:bodyPr>
          <a:lstStyle/>
          <a:p>
            <a:pPr>
              <a:lnSpc>
                <a:spcPct val="107000"/>
              </a:lnSpc>
              <a:spcAft>
                <a:spcPts val="800"/>
              </a:spcAft>
            </a:pP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I want a function which takes in 2 inputs and if both are numeric then add, subtract, multiply, percent</a:t>
            </a:r>
            <a:b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b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if both are non-numeric then just </a:t>
            </a:r>
            <a:r>
              <a:rPr lang="en-SG" sz="1200" err="1">
                <a:solidFill>
                  <a:srgbClr val="1D1C1D"/>
                </a:solidFill>
                <a:effectLst/>
                <a:latin typeface="Arial" panose="020B0604020202020204" pitchFamily="34" charset="0"/>
                <a:ea typeface="Calibri" panose="020F0502020204030204" pitchFamily="34" charset="0"/>
                <a:cs typeface="Times New Roman" panose="02020603050405020304" pitchFamily="18" charset="0"/>
              </a:rPr>
              <a:t>concat</a:t>
            </a: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 and tell that rest of the operations are not applicable</a:t>
            </a:r>
            <a:b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b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if only one numeric then convert the numeric to text and </a:t>
            </a:r>
            <a:r>
              <a:rPr lang="en-SG" sz="1200" err="1">
                <a:solidFill>
                  <a:srgbClr val="1D1C1D"/>
                </a:solidFill>
                <a:effectLst/>
                <a:latin typeface="Arial" panose="020B0604020202020204" pitchFamily="34" charset="0"/>
                <a:ea typeface="Calibri" panose="020F0502020204030204" pitchFamily="34" charset="0"/>
                <a:cs typeface="Times New Roman" panose="02020603050405020304" pitchFamily="18" charset="0"/>
              </a:rPr>
              <a:t>concat</a:t>
            </a: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 and multiply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Sample Input 1 : 2,3</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100">
                <a:solidFill>
                  <a:srgbClr val="1D1C1D"/>
                </a:solidFill>
                <a:effectLst/>
                <a:latin typeface="Calibri" panose="020F0502020204030204" pitchFamily="34" charset="0"/>
                <a:ea typeface="Calibri" panose="020F0502020204030204" pitchFamily="34" charset="0"/>
                <a:cs typeface="Calibri" panose="020F0502020204030204" pitchFamily="34" charset="0"/>
              </a:rPr>
              <a:t>print(2+3)</a:t>
            </a:r>
            <a:br>
              <a:rPr lang="en-SG" sz="1100">
                <a:effectLst/>
                <a:latin typeface="Calibri" panose="020F0502020204030204" pitchFamily="34" charset="0"/>
                <a:ea typeface="Calibri" panose="020F0502020204030204" pitchFamily="34" charset="0"/>
                <a:cs typeface="Times New Roman" panose="02020603050405020304" pitchFamily="18" charset="0"/>
              </a:rPr>
            </a:br>
            <a:r>
              <a:rPr lang="en-SG" sz="1100">
                <a:solidFill>
                  <a:srgbClr val="1D1C1D"/>
                </a:solidFill>
                <a:effectLst/>
                <a:latin typeface="Calibri" panose="020F0502020204030204" pitchFamily="34" charset="0"/>
                <a:ea typeface="Calibri" panose="020F0502020204030204" pitchFamily="34" charset="0"/>
                <a:cs typeface="Calibri" panose="020F0502020204030204" pitchFamily="34" charset="0"/>
              </a:rPr>
              <a:t>print(2-3)</a:t>
            </a:r>
            <a:br>
              <a:rPr lang="en-SG" sz="1100">
                <a:effectLst/>
                <a:latin typeface="Calibri" panose="020F0502020204030204" pitchFamily="34" charset="0"/>
                <a:ea typeface="Calibri" panose="020F0502020204030204" pitchFamily="34" charset="0"/>
                <a:cs typeface="Times New Roman" panose="02020603050405020304" pitchFamily="18" charset="0"/>
              </a:rPr>
            </a:br>
            <a:r>
              <a:rPr lang="en-SG" sz="1100">
                <a:solidFill>
                  <a:srgbClr val="1D1C1D"/>
                </a:solidFill>
                <a:effectLst/>
                <a:latin typeface="Calibri" panose="020F0502020204030204" pitchFamily="34" charset="0"/>
                <a:ea typeface="Calibri" panose="020F0502020204030204" pitchFamily="34" charset="0"/>
                <a:cs typeface="Calibri" panose="020F0502020204030204" pitchFamily="34" charset="0"/>
              </a:rPr>
              <a:t>print(3+3)</a:t>
            </a:r>
            <a:br>
              <a:rPr lang="en-SG" sz="1100">
                <a:effectLst/>
                <a:latin typeface="Calibri" panose="020F0502020204030204" pitchFamily="34" charset="0"/>
                <a:ea typeface="Calibri" panose="020F0502020204030204" pitchFamily="34" charset="0"/>
                <a:cs typeface="Times New Roman" panose="02020603050405020304" pitchFamily="18" charset="0"/>
              </a:rPr>
            </a:br>
            <a:r>
              <a:rPr lang="en-SG" sz="1100">
                <a:solidFill>
                  <a:srgbClr val="1D1C1D"/>
                </a:solidFill>
                <a:effectLst/>
                <a:latin typeface="Calibri" panose="020F0502020204030204" pitchFamily="34" charset="0"/>
                <a:ea typeface="Calibri" panose="020F0502020204030204" pitchFamily="34" charset="0"/>
                <a:cs typeface="Calibri" panose="020F0502020204030204" pitchFamily="34" charset="0"/>
              </a:rPr>
              <a:t>print(2/3)</a:t>
            </a:r>
            <a:b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b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Sample </a:t>
            </a:r>
            <a:r>
              <a:rPr lang="en-SG" sz="1200" err="1">
                <a:solidFill>
                  <a:srgbClr val="1D1C1D"/>
                </a:solidFill>
                <a:effectLst/>
                <a:latin typeface="Arial" panose="020B0604020202020204" pitchFamily="34" charset="0"/>
                <a:ea typeface="Calibri" panose="020F0502020204030204" pitchFamily="34" charset="0"/>
                <a:cs typeface="Times New Roman" panose="02020603050405020304" pitchFamily="18" charset="0"/>
              </a:rPr>
              <a:t>Ouput</a:t>
            </a: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 1 : 5, -1, 6, 66%</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Sample Input 2 : Hi, Raju</a:t>
            </a:r>
            <a:b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b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Sample </a:t>
            </a:r>
            <a:r>
              <a:rPr lang="en-SG" sz="1200" err="1">
                <a:solidFill>
                  <a:srgbClr val="1D1C1D"/>
                </a:solidFill>
                <a:effectLst/>
                <a:latin typeface="Arial" panose="020B0604020202020204" pitchFamily="34" charset="0"/>
                <a:ea typeface="Calibri" panose="020F0502020204030204" pitchFamily="34" charset="0"/>
                <a:cs typeface="Times New Roman" panose="02020603050405020304" pitchFamily="18" charset="0"/>
              </a:rPr>
              <a:t>Ouput</a:t>
            </a: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 2 : "Hi Raju", "Other operations are not applicable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Sample Input 3 : 2, Raju</a:t>
            </a:r>
            <a:b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b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Sample Output 3 : "2Raju", "</a:t>
            </a:r>
            <a:r>
              <a:rPr lang="en-SG" sz="1200" err="1">
                <a:solidFill>
                  <a:srgbClr val="1D1C1D"/>
                </a:solidFill>
                <a:effectLst/>
                <a:latin typeface="Arial" panose="020B0604020202020204" pitchFamily="34" charset="0"/>
                <a:ea typeface="Calibri" panose="020F0502020204030204" pitchFamily="34" charset="0"/>
                <a:cs typeface="Times New Roman" panose="02020603050405020304" pitchFamily="18" charset="0"/>
              </a:rPr>
              <a:t>RajuRaju</a:t>
            </a:r>
            <a:r>
              <a:rPr lang="en-SG" sz="120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3"/>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95870" y="4770221"/>
            <a:ext cx="1787525" cy="124460"/>
          </a:xfrm>
          <a:prstGeom prst="rect">
            <a:avLst/>
          </a:prstGeom>
        </p:spPr>
        <p:txBody>
          <a:bodyPr vert="horz" wrap="square" lIns="0" tIns="12065" rIns="0" bIns="0" rtlCol="0">
            <a:spAutoFit/>
          </a:bodyPr>
          <a:lstStyle/>
          <a:p>
            <a:pPr marL="12700">
              <a:lnSpc>
                <a:spcPct val="100000"/>
              </a:lnSpc>
              <a:spcBef>
                <a:spcPts val="95"/>
              </a:spcBef>
            </a:pPr>
            <a:r>
              <a:rPr sz="650" b="1" spc="-45">
                <a:solidFill>
                  <a:srgbClr val="0A0A0A"/>
                </a:solidFill>
                <a:latin typeface="Lucida Sans"/>
                <a:cs typeface="Lucida Sans"/>
              </a:rPr>
              <a:t>RESTRICTED.</a:t>
            </a:r>
            <a:r>
              <a:rPr sz="650" b="1" spc="-25">
                <a:solidFill>
                  <a:srgbClr val="0A0A0A"/>
                </a:solidFill>
                <a:latin typeface="Lucida Sans"/>
                <a:cs typeface="Lucida Sans"/>
              </a:rPr>
              <a:t> </a:t>
            </a:r>
            <a:r>
              <a:rPr sz="650" b="1" spc="-35">
                <a:solidFill>
                  <a:srgbClr val="0A0A0A"/>
                </a:solidFill>
                <a:latin typeface="Lucida Sans"/>
                <a:cs typeface="Lucida Sans"/>
              </a:rPr>
              <a:t>CONFIDENTIAL.</a:t>
            </a:r>
            <a:r>
              <a:rPr sz="650" b="1">
                <a:solidFill>
                  <a:srgbClr val="0A0A0A"/>
                </a:solidFill>
                <a:latin typeface="Lucida Sans"/>
                <a:cs typeface="Lucida Sans"/>
              </a:rPr>
              <a:t> </a:t>
            </a:r>
            <a:r>
              <a:rPr sz="650" b="1" spc="-35">
                <a:solidFill>
                  <a:srgbClr val="0A0A0A"/>
                </a:solidFill>
                <a:latin typeface="Lucida Sans"/>
                <a:cs typeface="Lucida Sans"/>
              </a:rPr>
              <a:t>DO</a:t>
            </a:r>
            <a:r>
              <a:rPr sz="650" b="1" spc="-5">
                <a:solidFill>
                  <a:srgbClr val="0A0A0A"/>
                </a:solidFill>
                <a:latin typeface="Lucida Sans"/>
                <a:cs typeface="Lucida Sans"/>
              </a:rPr>
              <a:t> </a:t>
            </a:r>
            <a:r>
              <a:rPr sz="650" b="1" spc="-40">
                <a:solidFill>
                  <a:srgbClr val="0A0A0A"/>
                </a:solidFill>
                <a:latin typeface="Lucida Sans"/>
                <a:cs typeface="Lucida Sans"/>
              </a:rPr>
              <a:t>NOT</a:t>
            </a:r>
            <a:r>
              <a:rPr sz="650" b="1" spc="-5">
                <a:solidFill>
                  <a:srgbClr val="0A0A0A"/>
                </a:solidFill>
                <a:latin typeface="Lucida Sans"/>
                <a:cs typeface="Lucida Sans"/>
              </a:rPr>
              <a:t> </a:t>
            </a:r>
            <a:r>
              <a:rPr sz="650" b="1" spc="-10">
                <a:solidFill>
                  <a:srgbClr val="0A0A0A"/>
                </a:solidFill>
                <a:latin typeface="Lucida Sans"/>
                <a:cs typeface="Lucida Sans"/>
              </a:rPr>
              <a:t>SHARE</a:t>
            </a:r>
            <a:endParaRPr sz="650">
              <a:latin typeface="Lucida Sans"/>
              <a:cs typeface="Lucida Sans"/>
            </a:endParaRPr>
          </a:p>
        </p:txBody>
      </p:sp>
      <p:pic>
        <p:nvPicPr>
          <p:cNvPr id="3" name="object 3"/>
          <p:cNvPicPr/>
          <p:nvPr/>
        </p:nvPicPr>
        <p:blipFill>
          <a:blip r:embed="rId2" cstate="print"/>
          <a:stretch>
            <a:fillRect/>
          </a:stretch>
        </p:blipFill>
        <p:spPr>
          <a:xfrm>
            <a:off x="288036" y="4764023"/>
            <a:ext cx="758952" cy="143256"/>
          </a:xfrm>
          <a:prstGeom prst="rect">
            <a:avLst/>
          </a:prstGeom>
        </p:spPr>
      </p:pic>
      <p:sp>
        <p:nvSpPr>
          <p:cNvPr id="4" name="object 4"/>
          <p:cNvSpPr txBox="1">
            <a:spLocks noGrp="1"/>
          </p:cNvSpPr>
          <p:nvPr>
            <p:ph type="title"/>
          </p:nvPr>
        </p:nvSpPr>
        <p:spPr>
          <a:xfrm>
            <a:off x="599948" y="744728"/>
            <a:ext cx="1228090" cy="452120"/>
          </a:xfrm>
          <a:prstGeom prst="rect">
            <a:avLst/>
          </a:prstGeom>
        </p:spPr>
        <p:txBody>
          <a:bodyPr vert="horz" wrap="square" lIns="0" tIns="12065" rIns="0" bIns="0" rtlCol="0">
            <a:spAutoFit/>
          </a:bodyPr>
          <a:lstStyle/>
          <a:p>
            <a:pPr marL="12700">
              <a:lnSpc>
                <a:spcPct val="100000"/>
              </a:lnSpc>
              <a:spcBef>
                <a:spcPts val="95"/>
              </a:spcBef>
            </a:pPr>
            <a:r>
              <a:rPr sz="2800" spc="110">
                <a:solidFill>
                  <a:srgbClr val="0A0A0A"/>
                </a:solidFill>
              </a:rPr>
              <a:t>Agenda</a:t>
            </a:r>
            <a:endParaRPr sz="2800"/>
          </a:p>
        </p:txBody>
      </p:sp>
      <p:sp>
        <p:nvSpPr>
          <p:cNvPr id="5" name="object 5"/>
          <p:cNvSpPr txBox="1"/>
          <p:nvPr/>
        </p:nvSpPr>
        <p:spPr>
          <a:xfrm>
            <a:off x="740155" y="1243050"/>
            <a:ext cx="3481704" cy="1284967"/>
          </a:xfrm>
          <a:prstGeom prst="rect">
            <a:avLst/>
          </a:prstGeom>
        </p:spPr>
        <p:txBody>
          <a:bodyPr vert="horz" wrap="square" lIns="0" tIns="114300" rIns="0" bIns="0" rtlCol="0">
            <a:spAutoFit/>
          </a:bodyPr>
          <a:lstStyle/>
          <a:p>
            <a:pPr marL="12700">
              <a:lnSpc>
                <a:spcPct val="100000"/>
              </a:lnSpc>
              <a:spcBef>
                <a:spcPts val="900"/>
              </a:spcBef>
              <a:tabLst>
                <a:tab pos="329565" algn="l"/>
              </a:tabLst>
            </a:pPr>
            <a:r>
              <a:rPr sz="1400" spc="-50">
                <a:solidFill>
                  <a:srgbClr val="1F15FF"/>
                </a:solidFill>
                <a:latin typeface="Arial"/>
                <a:cs typeface="Arial"/>
              </a:rPr>
              <a:t>●</a:t>
            </a:r>
            <a:r>
              <a:rPr sz="1400">
                <a:solidFill>
                  <a:srgbClr val="1F15FF"/>
                </a:solidFill>
                <a:latin typeface="Arial"/>
                <a:cs typeface="Arial"/>
              </a:rPr>
              <a:t>	</a:t>
            </a:r>
            <a:r>
              <a:rPr lang="en-SG" sz="1400">
                <a:solidFill>
                  <a:srgbClr val="0A0A0A"/>
                </a:solidFill>
                <a:latin typeface="Lucida Sans"/>
                <a:cs typeface="Lucida Sans"/>
              </a:rPr>
              <a:t>Project 1 Introduction</a:t>
            </a:r>
            <a:endParaRPr lang="en-SG" sz="1400">
              <a:latin typeface="Lucida Sans"/>
              <a:cs typeface="Lucida Sans"/>
            </a:endParaRPr>
          </a:p>
          <a:p>
            <a:pPr marL="12700">
              <a:lnSpc>
                <a:spcPct val="100000"/>
              </a:lnSpc>
              <a:spcBef>
                <a:spcPts val="805"/>
              </a:spcBef>
              <a:tabLst>
                <a:tab pos="329565" algn="l"/>
              </a:tabLst>
            </a:pPr>
            <a:r>
              <a:rPr lang="en-SG" sz="1400" spc="-50">
                <a:solidFill>
                  <a:srgbClr val="1F15FF"/>
                </a:solidFill>
                <a:latin typeface="Arial"/>
                <a:cs typeface="Arial"/>
              </a:rPr>
              <a:t>●</a:t>
            </a:r>
            <a:r>
              <a:rPr lang="en-SG" sz="1400">
                <a:solidFill>
                  <a:srgbClr val="1F15FF"/>
                </a:solidFill>
                <a:latin typeface="Arial"/>
                <a:cs typeface="Arial"/>
              </a:rPr>
              <a:t>	</a:t>
            </a:r>
            <a:r>
              <a:rPr lang="en-SG" sz="1400" spc="-10">
                <a:solidFill>
                  <a:srgbClr val="0A0A0A"/>
                </a:solidFill>
                <a:latin typeface="Lucida Sans"/>
                <a:cs typeface="Lucida Sans"/>
              </a:rPr>
              <a:t>Steps to do project</a:t>
            </a:r>
            <a:endParaRPr lang="en-SG" sz="1400">
              <a:latin typeface="Lucida Sans"/>
              <a:cs typeface="Lucida Sans"/>
            </a:endParaRPr>
          </a:p>
          <a:p>
            <a:pPr marL="12700">
              <a:lnSpc>
                <a:spcPct val="100000"/>
              </a:lnSpc>
              <a:spcBef>
                <a:spcPts val="795"/>
              </a:spcBef>
              <a:tabLst>
                <a:tab pos="329565" algn="l"/>
              </a:tabLst>
            </a:pPr>
            <a:r>
              <a:rPr lang="en-SG" sz="1400" spc="-50">
                <a:solidFill>
                  <a:srgbClr val="1F15FF"/>
                </a:solidFill>
                <a:latin typeface="Arial"/>
                <a:cs typeface="Arial"/>
              </a:rPr>
              <a:t>●</a:t>
            </a:r>
            <a:r>
              <a:rPr lang="en-SG" sz="1400">
                <a:solidFill>
                  <a:srgbClr val="1F15FF"/>
                </a:solidFill>
                <a:latin typeface="Arial"/>
                <a:cs typeface="Arial"/>
              </a:rPr>
              <a:t>	</a:t>
            </a:r>
            <a:r>
              <a:rPr lang="en-SG" sz="1400" spc="-10">
                <a:solidFill>
                  <a:srgbClr val="0A0A0A"/>
                </a:solidFill>
                <a:latin typeface="Lucida Sans"/>
                <a:cs typeface="Lucida Sans"/>
              </a:rPr>
              <a:t>Deadline for Project 1</a:t>
            </a:r>
            <a:endParaRPr lang="en-SG" sz="1400">
              <a:latin typeface="Lucida Sans"/>
              <a:cs typeface="Lucida Sans"/>
            </a:endParaRPr>
          </a:p>
          <a:p>
            <a:pPr marL="12700">
              <a:lnSpc>
                <a:spcPct val="100000"/>
              </a:lnSpc>
              <a:spcBef>
                <a:spcPts val="805"/>
              </a:spcBef>
              <a:tabLst>
                <a:tab pos="329565" algn="l"/>
              </a:tabLst>
            </a:pPr>
            <a:r>
              <a:rPr lang="en-SG" sz="1400" spc="-50">
                <a:solidFill>
                  <a:srgbClr val="1F15FF"/>
                </a:solidFill>
                <a:latin typeface="Arial"/>
                <a:cs typeface="Arial"/>
              </a:rPr>
              <a:t>●</a:t>
            </a:r>
            <a:r>
              <a:rPr lang="en-SG" sz="1400">
                <a:solidFill>
                  <a:srgbClr val="1F15FF"/>
                </a:solidFill>
                <a:latin typeface="Arial"/>
                <a:cs typeface="Arial"/>
              </a:rPr>
              <a:t>	</a:t>
            </a:r>
            <a:r>
              <a:rPr lang="en-SG">
                <a:solidFill>
                  <a:srgbClr val="0A0A0A"/>
                </a:solidFill>
                <a:latin typeface="Lucida Sans"/>
              </a:rPr>
              <a:t>Assignment</a:t>
            </a:r>
            <a:endParaRPr lang="en-SG" sz="1400">
              <a:latin typeface="Lucida Sans"/>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54F6E1-6105-2325-E98A-FA0572975271}"/>
              </a:ext>
            </a:extLst>
          </p:cNvPr>
          <p:cNvSpPr>
            <a:spLocks noGrp="1"/>
          </p:cNvSpPr>
          <p:nvPr>
            <p:ph type="title"/>
          </p:nvPr>
        </p:nvSpPr>
        <p:spPr/>
        <p:txBody>
          <a:bodyPr/>
          <a:lstStyle/>
          <a:p>
            <a:r>
              <a:rPr lang="en-SG"/>
              <a:t>Project 1 Introduction</a:t>
            </a:r>
          </a:p>
        </p:txBody>
      </p:sp>
    </p:spTree>
    <p:extLst>
      <p:ext uri="{BB962C8B-B14F-4D97-AF65-F5344CB8AC3E}">
        <p14:creationId xmlns:p14="http://schemas.microsoft.com/office/powerpoint/2010/main" val="302830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547573"/>
            <a:ext cx="4594225" cy="391795"/>
          </a:xfrm>
          <a:prstGeom prst="rect">
            <a:avLst/>
          </a:prstGeom>
        </p:spPr>
        <p:txBody>
          <a:bodyPr vert="horz" wrap="square" lIns="0" tIns="12700" rIns="0" bIns="0" rtlCol="0">
            <a:spAutoFit/>
          </a:bodyPr>
          <a:lstStyle/>
          <a:p>
            <a:pPr marL="12700">
              <a:lnSpc>
                <a:spcPct val="100000"/>
              </a:lnSpc>
              <a:spcBef>
                <a:spcPts val="100"/>
              </a:spcBef>
            </a:pPr>
            <a:r>
              <a:rPr lang="en-SG" sz="2400" spc="130">
                <a:solidFill>
                  <a:srgbClr val="0A0A0A"/>
                </a:solidFill>
              </a:rPr>
              <a:t>Overall Structure</a:t>
            </a:r>
            <a:endParaRPr sz="2400"/>
          </a:p>
        </p:txBody>
      </p:sp>
      <p:sp>
        <p:nvSpPr>
          <p:cNvPr id="6" name="object 6"/>
          <p:cNvSpPr txBox="1"/>
          <p:nvPr/>
        </p:nvSpPr>
        <p:spPr>
          <a:xfrm>
            <a:off x="4885690" y="2304440"/>
            <a:ext cx="3456304" cy="1850389"/>
          </a:xfrm>
          <a:prstGeom prst="rect">
            <a:avLst/>
          </a:prstGeom>
        </p:spPr>
        <p:txBody>
          <a:bodyPr vert="horz" wrap="square" lIns="0" tIns="43180" rIns="0" bIns="0" rtlCol="0">
            <a:spAutoFit/>
          </a:bodyPr>
          <a:lstStyle/>
          <a:p>
            <a:pPr marL="12700">
              <a:lnSpc>
                <a:spcPct val="100000"/>
              </a:lnSpc>
              <a:spcBef>
                <a:spcPts val="340"/>
              </a:spcBef>
            </a:pPr>
            <a:r>
              <a:rPr sz="1300" spc="-50">
                <a:solidFill>
                  <a:srgbClr val="FFFFFF"/>
                </a:solidFill>
                <a:latin typeface="Lucida Sans"/>
                <a:cs typeface="Lucida Sans"/>
              </a:rPr>
              <a:t>Virtual</a:t>
            </a:r>
            <a:r>
              <a:rPr sz="1300" spc="-60">
                <a:solidFill>
                  <a:srgbClr val="FFFFFF"/>
                </a:solidFill>
                <a:latin typeface="Lucida Sans"/>
                <a:cs typeface="Lucida Sans"/>
              </a:rPr>
              <a:t> </a:t>
            </a:r>
            <a:r>
              <a:rPr sz="1300" spc="-25">
                <a:solidFill>
                  <a:srgbClr val="FFFFFF"/>
                </a:solidFill>
                <a:latin typeface="Lucida Sans"/>
                <a:cs typeface="Lucida Sans"/>
              </a:rPr>
              <a:t>Connect</a:t>
            </a:r>
            <a:r>
              <a:rPr sz="1300" spc="-30">
                <a:solidFill>
                  <a:srgbClr val="FFFFFF"/>
                </a:solidFill>
                <a:latin typeface="Lucida Sans"/>
                <a:cs typeface="Lucida Sans"/>
              </a:rPr>
              <a:t> </a:t>
            </a:r>
            <a:r>
              <a:rPr sz="1300" spc="-25">
                <a:solidFill>
                  <a:srgbClr val="FFFFFF"/>
                </a:solidFill>
                <a:latin typeface="Lucida Sans"/>
                <a:cs typeface="Lucida Sans"/>
              </a:rPr>
              <a:t>Sessions</a:t>
            </a:r>
            <a:r>
              <a:rPr sz="1300" spc="-45">
                <a:solidFill>
                  <a:srgbClr val="FFFFFF"/>
                </a:solidFill>
                <a:latin typeface="Lucida Sans"/>
                <a:cs typeface="Lucida Sans"/>
              </a:rPr>
              <a:t> </a:t>
            </a:r>
            <a:r>
              <a:rPr sz="1300" spc="-25">
                <a:solidFill>
                  <a:srgbClr val="FFFFFF"/>
                </a:solidFill>
                <a:latin typeface="Lucida Sans"/>
                <a:cs typeface="Lucida Sans"/>
              </a:rPr>
              <a:t>with</a:t>
            </a:r>
            <a:r>
              <a:rPr sz="1300" spc="-70">
                <a:solidFill>
                  <a:srgbClr val="FFFFFF"/>
                </a:solidFill>
                <a:latin typeface="Lucida Sans"/>
                <a:cs typeface="Lucida Sans"/>
              </a:rPr>
              <a:t> </a:t>
            </a:r>
            <a:r>
              <a:rPr sz="1300" spc="-25">
                <a:solidFill>
                  <a:srgbClr val="FFFFFF"/>
                </a:solidFill>
                <a:latin typeface="Lucida Sans"/>
                <a:cs typeface="Lucida Sans"/>
              </a:rPr>
              <a:t>Session</a:t>
            </a:r>
            <a:r>
              <a:rPr sz="1300" spc="-50">
                <a:solidFill>
                  <a:srgbClr val="FFFFFF"/>
                </a:solidFill>
                <a:latin typeface="Lucida Sans"/>
                <a:cs typeface="Lucida Sans"/>
              </a:rPr>
              <a:t> </a:t>
            </a:r>
            <a:r>
              <a:rPr sz="1300" spc="-10">
                <a:solidFill>
                  <a:srgbClr val="FFFFFF"/>
                </a:solidFill>
                <a:latin typeface="Lucida Sans"/>
                <a:cs typeface="Lucida Sans"/>
              </a:rPr>
              <a:t>Leads: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Progress</a:t>
            </a:r>
            <a:r>
              <a:rPr sz="1300" spc="-65">
                <a:solidFill>
                  <a:srgbClr val="FFFFFF"/>
                </a:solidFill>
                <a:latin typeface="Lucida Sans"/>
                <a:cs typeface="Lucida Sans"/>
              </a:rPr>
              <a:t> </a:t>
            </a:r>
            <a:r>
              <a:rPr sz="1300" spc="-45">
                <a:solidFill>
                  <a:srgbClr val="FFFFFF"/>
                </a:solidFill>
                <a:latin typeface="Lucida Sans"/>
                <a:cs typeface="Lucida Sans"/>
              </a:rPr>
              <a:t>checks</a:t>
            </a:r>
            <a:r>
              <a:rPr sz="1300" spc="-35">
                <a:solidFill>
                  <a:srgbClr val="FFFFFF"/>
                </a:solidFill>
                <a:latin typeface="Lucida Sans"/>
                <a:cs typeface="Lucida Sans"/>
              </a:rPr>
              <a:t> </a:t>
            </a:r>
            <a:r>
              <a:rPr sz="1300" spc="-55">
                <a:solidFill>
                  <a:srgbClr val="FFFFFF"/>
                </a:solidFill>
                <a:latin typeface="Lucida Sans"/>
                <a:cs typeface="Lucida Sans"/>
              </a:rPr>
              <a:t>v.</a:t>
            </a:r>
            <a:r>
              <a:rPr sz="1300" spc="-70">
                <a:solidFill>
                  <a:srgbClr val="FFFFFF"/>
                </a:solidFill>
                <a:latin typeface="Lucida Sans"/>
                <a:cs typeface="Lucida Sans"/>
              </a:rPr>
              <a:t> </a:t>
            </a:r>
            <a:r>
              <a:rPr sz="1300" spc="-25">
                <a:solidFill>
                  <a:srgbClr val="FFFFFF"/>
                </a:solidFill>
                <a:latin typeface="Lucida Sans"/>
                <a:cs typeface="Lucida Sans"/>
              </a:rPr>
              <a:t>program</a:t>
            </a:r>
            <a:r>
              <a:rPr sz="1300" spc="-45">
                <a:solidFill>
                  <a:srgbClr val="FFFFFF"/>
                </a:solidFill>
                <a:latin typeface="Lucida Sans"/>
                <a:cs typeface="Lucida Sans"/>
              </a:rPr>
              <a:t> </a:t>
            </a:r>
            <a:r>
              <a:rPr sz="1300" spc="-10">
                <a:solidFill>
                  <a:srgbClr val="FFFFFF"/>
                </a:solidFill>
                <a:latin typeface="Lucida Sans"/>
                <a:cs typeface="Lucida Sans"/>
              </a:rPr>
              <a:t>timeline</a:t>
            </a:r>
            <a:endParaRPr sz="1300">
              <a:latin typeface="Lucida Sans"/>
              <a:cs typeface="Lucida Sans"/>
            </a:endParaRPr>
          </a:p>
          <a:p>
            <a:pPr marL="469900" marR="407034" indent="-311150">
              <a:lnSpc>
                <a:spcPts val="1800"/>
              </a:lnSpc>
              <a:spcBef>
                <a:spcPts val="8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Identifying</a:t>
            </a:r>
            <a:r>
              <a:rPr sz="1300" spc="-65">
                <a:solidFill>
                  <a:srgbClr val="FFFFFF"/>
                </a:solidFill>
                <a:latin typeface="Lucida Sans"/>
                <a:cs typeface="Lucida Sans"/>
              </a:rPr>
              <a:t> </a:t>
            </a:r>
            <a:r>
              <a:rPr sz="1300" spc="-20">
                <a:solidFill>
                  <a:srgbClr val="FFFFFF"/>
                </a:solidFill>
                <a:latin typeface="Lucida Sans"/>
                <a:cs typeface="Lucida Sans"/>
              </a:rPr>
              <a:t>common</a:t>
            </a:r>
            <a:r>
              <a:rPr sz="1300" spc="-25">
                <a:solidFill>
                  <a:srgbClr val="FFFFFF"/>
                </a:solidFill>
                <a:latin typeface="Lucida Sans"/>
                <a:cs typeface="Lucida Sans"/>
              </a:rPr>
              <a:t> </a:t>
            </a:r>
            <a:r>
              <a:rPr sz="1300" spc="-40">
                <a:solidFill>
                  <a:srgbClr val="FFFFFF"/>
                </a:solidFill>
                <a:latin typeface="Lucida Sans"/>
                <a:cs typeface="Lucida Sans"/>
              </a:rPr>
              <a:t>blockers</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40">
                <a:solidFill>
                  <a:srgbClr val="FFFFFF"/>
                </a:solidFill>
                <a:latin typeface="Lucida Sans"/>
                <a:cs typeface="Lucida Sans"/>
              </a:rPr>
              <a:t>resolving</a:t>
            </a:r>
            <a:r>
              <a:rPr sz="1300" spc="-60">
                <a:solidFill>
                  <a:srgbClr val="FFFFFF"/>
                </a:solidFill>
                <a:latin typeface="Lucida Sans"/>
                <a:cs typeface="Lucida Sans"/>
              </a:rPr>
              <a:t> </a:t>
            </a:r>
            <a:r>
              <a:rPr sz="1300" spc="-20">
                <a:solidFill>
                  <a:srgbClr val="FFFFFF"/>
                </a:solidFill>
                <a:latin typeface="Lucida Sans"/>
                <a:cs typeface="Lucida Sans"/>
              </a:rPr>
              <a:t>them</a:t>
            </a:r>
            <a:endParaRPr sz="1300">
              <a:latin typeface="Lucida Sans"/>
              <a:cs typeface="Lucida Sans"/>
            </a:endParaRPr>
          </a:p>
          <a:p>
            <a:pPr marL="159385">
              <a:lnSpc>
                <a:spcPct val="100000"/>
              </a:lnSpc>
              <a:spcBef>
                <a:spcPts val="13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Collaborating</a:t>
            </a:r>
            <a:r>
              <a:rPr sz="1300" spc="-35">
                <a:solidFill>
                  <a:srgbClr val="FFFFFF"/>
                </a:solidFill>
                <a:latin typeface="Lucida Sans"/>
                <a:cs typeface="Lucida Sans"/>
              </a:rPr>
              <a:t> </a:t>
            </a:r>
            <a:r>
              <a:rPr sz="1300" spc="-20">
                <a:solidFill>
                  <a:srgbClr val="FFFFFF"/>
                </a:solidFill>
                <a:latin typeface="Lucida Sans"/>
                <a:cs typeface="Lucida Sans"/>
              </a:rPr>
              <a:t>with</a:t>
            </a:r>
            <a:r>
              <a:rPr sz="1300" spc="-70">
                <a:solidFill>
                  <a:srgbClr val="FFFFFF"/>
                </a:solidFill>
                <a:latin typeface="Lucida Sans"/>
                <a:cs typeface="Lucida Sans"/>
              </a:rPr>
              <a:t> </a:t>
            </a:r>
            <a:r>
              <a:rPr sz="1300" spc="-20">
                <a:solidFill>
                  <a:srgbClr val="FFFFFF"/>
                </a:solidFill>
                <a:latin typeface="Lucida Sans"/>
                <a:cs typeface="Lucida Sans"/>
              </a:rPr>
              <a:t>peers</a:t>
            </a:r>
            <a:endParaRPr sz="1300">
              <a:latin typeface="Lucida Sans"/>
              <a:cs typeface="Lucida Sans"/>
            </a:endParaRPr>
          </a:p>
          <a:p>
            <a:pPr marL="469900" marR="515620" indent="-311150">
              <a:lnSpc>
                <a:spcPct val="114599"/>
              </a:lnSpc>
              <a:spcBef>
                <a:spcPts val="1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5">
                <a:solidFill>
                  <a:srgbClr val="FFFFFF"/>
                </a:solidFill>
                <a:latin typeface="Lucida Sans"/>
                <a:cs typeface="Lucida Sans"/>
              </a:rPr>
              <a:t>Walking</a:t>
            </a:r>
            <a:r>
              <a:rPr sz="1300" spc="-60">
                <a:solidFill>
                  <a:srgbClr val="FFFFFF"/>
                </a:solidFill>
                <a:latin typeface="Lucida Sans"/>
                <a:cs typeface="Lucida Sans"/>
              </a:rPr>
              <a:t> </a:t>
            </a:r>
            <a:r>
              <a:rPr sz="1300" spc="-35">
                <a:solidFill>
                  <a:srgbClr val="FFFFFF"/>
                </a:solidFill>
                <a:latin typeface="Lucida Sans"/>
                <a:cs typeface="Lucida Sans"/>
              </a:rPr>
              <a:t>through</a:t>
            </a:r>
            <a:r>
              <a:rPr sz="1300" spc="-50">
                <a:solidFill>
                  <a:srgbClr val="FFFFFF"/>
                </a:solidFill>
                <a:latin typeface="Lucida Sans"/>
                <a:cs typeface="Lucida Sans"/>
              </a:rPr>
              <a:t> </a:t>
            </a:r>
            <a:r>
              <a:rPr sz="1300" spc="-20">
                <a:solidFill>
                  <a:srgbClr val="FFFFFF"/>
                </a:solidFill>
                <a:latin typeface="Lucida Sans"/>
                <a:cs typeface="Lucida Sans"/>
              </a:rPr>
              <a:t>the</a:t>
            </a:r>
            <a:r>
              <a:rPr sz="1300" spc="-65">
                <a:solidFill>
                  <a:srgbClr val="FFFFFF"/>
                </a:solidFill>
                <a:latin typeface="Lucida Sans"/>
                <a:cs typeface="Lucida Sans"/>
              </a:rPr>
              <a:t> </a:t>
            </a:r>
            <a:r>
              <a:rPr sz="1300" spc="-25">
                <a:solidFill>
                  <a:srgbClr val="FFFFFF"/>
                </a:solidFill>
                <a:latin typeface="Lucida Sans"/>
                <a:cs typeface="Lucida Sans"/>
              </a:rPr>
              <a:t>course</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30">
                <a:solidFill>
                  <a:srgbClr val="FFFFFF"/>
                </a:solidFill>
                <a:latin typeface="Lucida Sans"/>
                <a:cs typeface="Lucida Sans"/>
              </a:rPr>
              <a:t>project</a:t>
            </a:r>
            <a:r>
              <a:rPr sz="1300" spc="-65">
                <a:solidFill>
                  <a:srgbClr val="FFFFFF"/>
                </a:solidFill>
                <a:latin typeface="Lucida Sans"/>
                <a:cs typeface="Lucida Sans"/>
              </a:rPr>
              <a:t> </a:t>
            </a:r>
            <a:r>
              <a:rPr sz="1300" spc="-10">
                <a:solidFill>
                  <a:srgbClr val="FFFFFF"/>
                </a:solidFill>
                <a:latin typeface="Lucida Sans"/>
                <a:cs typeface="Lucida Sans"/>
              </a:rPr>
              <a:t>guidelines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Commitment</a:t>
            </a:r>
            <a:r>
              <a:rPr sz="1300" spc="-15">
                <a:solidFill>
                  <a:srgbClr val="FFFFFF"/>
                </a:solidFill>
                <a:latin typeface="Lucida Sans"/>
                <a:cs typeface="Lucida Sans"/>
              </a:rPr>
              <a:t> </a:t>
            </a:r>
            <a:r>
              <a:rPr sz="1300" spc="-35">
                <a:solidFill>
                  <a:srgbClr val="FFFFFF"/>
                </a:solidFill>
                <a:latin typeface="Lucida Sans"/>
                <a:cs typeface="Lucida Sans"/>
              </a:rPr>
              <a:t>of</a:t>
            </a:r>
            <a:r>
              <a:rPr sz="1300" spc="-70">
                <a:solidFill>
                  <a:srgbClr val="FFFFFF"/>
                </a:solidFill>
                <a:latin typeface="Lucida Sans"/>
                <a:cs typeface="Lucida Sans"/>
              </a:rPr>
              <a:t> </a:t>
            </a:r>
            <a:r>
              <a:rPr sz="1300" spc="-90">
                <a:solidFill>
                  <a:srgbClr val="FFFFFF"/>
                </a:solidFill>
                <a:latin typeface="Lucida Sans"/>
                <a:cs typeface="Lucida Sans"/>
              </a:rPr>
              <a:t>~2</a:t>
            </a:r>
            <a:r>
              <a:rPr sz="1300" spc="-75">
                <a:solidFill>
                  <a:srgbClr val="FFFFFF"/>
                </a:solidFill>
                <a:latin typeface="Lucida Sans"/>
                <a:cs typeface="Lucida Sans"/>
              </a:rPr>
              <a:t> </a:t>
            </a:r>
            <a:r>
              <a:rPr sz="1300" spc="-10">
                <a:solidFill>
                  <a:srgbClr val="FFFFFF"/>
                </a:solidFill>
                <a:latin typeface="Lucida Sans"/>
                <a:cs typeface="Lucida Sans"/>
              </a:rPr>
              <a:t>hrs/week</a:t>
            </a:r>
            <a:endParaRPr sz="1300">
              <a:latin typeface="Lucida Sans"/>
              <a:cs typeface="Lucida Sans"/>
            </a:endParaRPr>
          </a:p>
        </p:txBody>
      </p:sp>
      <p:sp>
        <p:nvSpPr>
          <p:cNvPr id="16" name="object 16"/>
          <p:cNvSpPr txBox="1"/>
          <p:nvPr/>
        </p:nvSpPr>
        <p:spPr>
          <a:xfrm>
            <a:off x="7095870" y="4764555"/>
            <a:ext cx="1787525" cy="137795"/>
          </a:xfrm>
          <a:prstGeom prst="rect">
            <a:avLst/>
          </a:prstGeom>
        </p:spPr>
        <p:txBody>
          <a:bodyPr vert="horz" wrap="square" lIns="0" tIns="17780" rIns="0" bIns="0" rtlCol="0">
            <a:spAutoFit/>
          </a:bodyPr>
          <a:lstStyle/>
          <a:p>
            <a:pPr marL="12700">
              <a:lnSpc>
                <a:spcPct val="100000"/>
              </a:lnSpc>
              <a:spcBef>
                <a:spcPts val="140"/>
              </a:spcBef>
            </a:pPr>
            <a:r>
              <a:rPr sz="650" b="1" spc="-45">
                <a:solidFill>
                  <a:srgbClr val="0A0A0A"/>
                </a:solidFill>
                <a:latin typeface="Lucida Sans"/>
                <a:cs typeface="Lucida Sans"/>
              </a:rPr>
              <a:t>RESTRICTED.</a:t>
            </a:r>
            <a:r>
              <a:rPr sz="650" b="1" spc="-25">
                <a:solidFill>
                  <a:srgbClr val="0A0A0A"/>
                </a:solidFill>
                <a:latin typeface="Lucida Sans"/>
                <a:cs typeface="Lucida Sans"/>
              </a:rPr>
              <a:t> </a:t>
            </a:r>
            <a:r>
              <a:rPr sz="650" b="1" spc="-35">
                <a:solidFill>
                  <a:srgbClr val="0A0A0A"/>
                </a:solidFill>
                <a:latin typeface="Lucida Sans"/>
                <a:cs typeface="Lucida Sans"/>
              </a:rPr>
              <a:t>CONFIDENTIAL.</a:t>
            </a:r>
            <a:r>
              <a:rPr sz="650" b="1">
                <a:solidFill>
                  <a:srgbClr val="0A0A0A"/>
                </a:solidFill>
                <a:latin typeface="Lucida Sans"/>
                <a:cs typeface="Lucida Sans"/>
              </a:rPr>
              <a:t> </a:t>
            </a:r>
            <a:r>
              <a:rPr sz="650" b="1" spc="-35">
                <a:solidFill>
                  <a:srgbClr val="0A0A0A"/>
                </a:solidFill>
                <a:latin typeface="Lucida Sans"/>
                <a:cs typeface="Lucida Sans"/>
              </a:rPr>
              <a:t>DO</a:t>
            </a:r>
            <a:r>
              <a:rPr sz="650" b="1" spc="-5">
                <a:solidFill>
                  <a:srgbClr val="0A0A0A"/>
                </a:solidFill>
                <a:latin typeface="Lucida Sans"/>
                <a:cs typeface="Lucida Sans"/>
              </a:rPr>
              <a:t> </a:t>
            </a:r>
            <a:r>
              <a:rPr sz="650" b="1" spc="-40">
                <a:solidFill>
                  <a:srgbClr val="0A0A0A"/>
                </a:solidFill>
                <a:latin typeface="Lucida Sans"/>
                <a:cs typeface="Lucida Sans"/>
              </a:rPr>
              <a:t>NOT</a:t>
            </a:r>
            <a:r>
              <a:rPr sz="650" b="1" spc="-5">
                <a:solidFill>
                  <a:srgbClr val="0A0A0A"/>
                </a:solidFill>
                <a:latin typeface="Lucida Sans"/>
                <a:cs typeface="Lucida Sans"/>
              </a:rPr>
              <a:t> </a:t>
            </a:r>
            <a:r>
              <a:rPr sz="650" b="1" spc="-10">
                <a:solidFill>
                  <a:srgbClr val="0A0A0A"/>
                </a:solidFill>
                <a:latin typeface="Lucida Sans"/>
                <a:cs typeface="Lucida Sans"/>
              </a:rPr>
              <a:t>SHARE</a:t>
            </a:r>
            <a:endParaRPr sz="650">
              <a:latin typeface="Lucida Sans"/>
              <a:cs typeface="Lucida Sans"/>
            </a:endParaRPr>
          </a:p>
        </p:txBody>
      </p:sp>
      <p:sp>
        <p:nvSpPr>
          <p:cNvPr id="17" name="object 3">
            <a:extLst>
              <a:ext uri="{FF2B5EF4-FFF2-40B4-BE49-F238E27FC236}">
                <a16:creationId xmlns:a16="http://schemas.microsoft.com/office/drawing/2014/main" id="{037901AD-18E2-222A-9C10-7290CA9E210B}"/>
              </a:ext>
            </a:extLst>
          </p:cNvPr>
          <p:cNvSpPr txBox="1">
            <a:spLocks noGrp="1"/>
          </p:cNvSpPr>
          <p:nvPr>
            <p:ph sz="half" idx="2"/>
          </p:nvPr>
        </p:nvSpPr>
        <p:spPr>
          <a:xfrm>
            <a:off x="686967" y="1259207"/>
            <a:ext cx="7770065" cy="579774"/>
          </a:xfrm>
          <a:prstGeom prst="rect">
            <a:avLst/>
          </a:prstGeom>
        </p:spPr>
        <p:txBody>
          <a:bodyPr vert="horz" wrap="square" lIns="0" tIns="13335" rIns="0" bIns="0" rtlCol="0">
            <a:spAutoFit/>
          </a:bodyPr>
          <a:lstStyle/>
          <a:p>
            <a:pPr marL="114300" indent="0" algn="l" fontAlgn="base">
              <a:buNone/>
            </a:pPr>
            <a:r>
              <a:rPr lang="en-US" sz="1600" b="1" i="0">
                <a:solidFill>
                  <a:srgbClr val="2E3D49"/>
                </a:solidFill>
                <a:effectLst/>
                <a:latin typeface="Open Sans" panose="020B0606030504020204" pitchFamily="34" charset="0"/>
              </a:rPr>
              <a:t>Project Goal</a:t>
            </a:r>
          </a:p>
          <a:p>
            <a:pPr marL="114300" indent="0" algn="l" fontAlgn="base">
              <a:buNone/>
            </a:pPr>
            <a:r>
              <a:rPr lang="en-US" sz="1600" b="0" i="0">
                <a:solidFill>
                  <a:srgbClr val="4F4F4F"/>
                </a:solidFill>
                <a:effectLst/>
                <a:latin typeface="inherit"/>
              </a:rPr>
              <a:t>Improving your </a:t>
            </a:r>
            <a:r>
              <a:rPr lang="en-US" sz="1600" b="0" i="1">
                <a:solidFill>
                  <a:srgbClr val="4F4F4F"/>
                </a:solidFill>
                <a:effectLst/>
                <a:latin typeface="inherit"/>
              </a:rPr>
              <a:t>programming</a:t>
            </a:r>
            <a:r>
              <a:rPr lang="en-US" sz="1600" b="0" i="0">
                <a:solidFill>
                  <a:srgbClr val="4F4F4F"/>
                </a:solidFill>
                <a:effectLst/>
                <a:latin typeface="inherit"/>
              </a:rPr>
              <a:t> skills using Python.</a:t>
            </a:r>
          </a:p>
        </p:txBody>
      </p:sp>
      <p:sp>
        <p:nvSpPr>
          <p:cNvPr id="19" name="TextBox 18">
            <a:extLst>
              <a:ext uri="{FF2B5EF4-FFF2-40B4-BE49-F238E27FC236}">
                <a16:creationId xmlns:a16="http://schemas.microsoft.com/office/drawing/2014/main" id="{125A69E9-A460-0806-C276-4D0F3353B7AA}"/>
              </a:ext>
            </a:extLst>
          </p:cNvPr>
          <p:cNvSpPr txBox="1"/>
          <p:nvPr/>
        </p:nvSpPr>
        <p:spPr>
          <a:xfrm>
            <a:off x="740535" y="1890806"/>
            <a:ext cx="7939826" cy="1815882"/>
          </a:xfrm>
          <a:prstGeom prst="rect">
            <a:avLst/>
          </a:prstGeom>
          <a:noFill/>
        </p:spPr>
        <p:txBody>
          <a:bodyPr wrap="square">
            <a:spAutoFit/>
          </a:bodyPr>
          <a:lstStyle/>
          <a:p>
            <a:pPr algn="l" fontAlgn="base"/>
            <a:r>
              <a:rPr lang="en-US" b="1" i="0">
                <a:solidFill>
                  <a:srgbClr val="2E3D49"/>
                </a:solidFill>
                <a:effectLst/>
                <a:latin typeface="inherit"/>
              </a:rPr>
              <a:t>Description</a:t>
            </a:r>
            <a:r>
              <a:rPr lang="en-US" b="1" i="0">
                <a:solidFill>
                  <a:srgbClr val="2E3D49"/>
                </a:solidFill>
                <a:effectLst/>
                <a:latin typeface="Open Sans" panose="020B0606030504020204" pitchFamily="34" charset="0"/>
              </a:rPr>
              <a:t>:</a:t>
            </a:r>
          </a:p>
          <a:p>
            <a:pPr algn="l" fontAlgn="base"/>
            <a:r>
              <a:rPr lang="en-US" b="0" i="0">
                <a:solidFill>
                  <a:srgbClr val="4F4F4F"/>
                </a:solidFill>
                <a:effectLst/>
                <a:latin typeface="Open Sans" panose="020B0606030504020204" pitchFamily="34" charset="0"/>
              </a:rPr>
              <a:t>Your city is hosting a citywide dog show and you have volunteered to help the organizing committee with contestant registration. Every participant that registers must submit an image of their dog along with biographical information about their dog. The registration system tags the images based upon the biographical information.</a:t>
            </a:r>
          </a:p>
          <a:p>
            <a:pPr algn="l" fontAlgn="base"/>
            <a:r>
              <a:rPr lang="en-US" b="0" i="0">
                <a:solidFill>
                  <a:srgbClr val="4F4F4F"/>
                </a:solidFill>
                <a:effectLst/>
                <a:latin typeface="Open Sans" panose="020B0606030504020204" pitchFamily="34" charset="0"/>
              </a:rPr>
              <a:t>Some people are planning on registering pets that </a:t>
            </a:r>
            <a:r>
              <a:rPr lang="en-US" b="1" i="0">
                <a:solidFill>
                  <a:srgbClr val="4F4F4F"/>
                </a:solidFill>
                <a:effectLst/>
                <a:latin typeface="inherit"/>
              </a:rPr>
              <a:t>aren’t actual dogs</a:t>
            </a:r>
            <a:r>
              <a:rPr lang="en-US" b="0" i="0">
                <a:solidFill>
                  <a:srgbClr val="4F4F4F"/>
                </a:solidFill>
                <a:effectLst/>
                <a:latin typeface="Open Sans" panose="020B0606030504020204" pitchFamily="34" charset="0"/>
              </a:rPr>
              <a:t>.</a:t>
            </a:r>
          </a:p>
          <a:p>
            <a:pPr algn="l" fontAlgn="base"/>
            <a:r>
              <a:rPr lang="en-US" b="0" i="0">
                <a:solidFill>
                  <a:srgbClr val="4F4F4F"/>
                </a:solidFill>
                <a:effectLst/>
                <a:latin typeface="Open Sans" panose="020B0606030504020204" pitchFamily="34" charset="0"/>
              </a:rPr>
              <a:t>You need to use an already developed Python classifier to make sure the participants are dogs.</a:t>
            </a:r>
          </a:p>
        </p:txBody>
      </p:sp>
      <p:sp>
        <p:nvSpPr>
          <p:cNvPr id="21" name="TextBox 20">
            <a:extLst>
              <a:ext uri="{FF2B5EF4-FFF2-40B4-BE49-F238E27FC236}">
                <a16:creationId xmlns:a16="http://schemas.microsoft.com/office/drawing/2014/main" id="{7DB35C6B-94C4-5170-BEC6-D2861E620540}"/>
              </a:ext>
            </a:extLst>
          </p:cNvPr>
          <p:cNvSpPr txBox="1"/>
          <p:nvPr/>
        </p:nvSpPr>
        <p:spPr>
          <a:xfrm>
            <a:off x="740535" y="3858712"/>
            <a:ext cx="7539988" cy="523220"/>
          </a:xfrm>
          <a:prstGeom prst="rect">
            <a:avLst/>
          </a:prstGeom>
          <a:noFill/>
        </p:spPr>
        <p:txBody>
          <a:bodyPr wrap="square">
            <a:spAutoFit/>
          </a:bodyPr>
          <a:lstStyle/>
          <a:p>
            <a:r>
              <a:rPr lang="en-US" b="1" i="0">
                <a:solidFill>
                  <a:srgbClr val="4F4F4F"/>
                </a:solidFill>
                <a:effectLst/>
                <a:latin typeface="Open Sans" panose="020B0606030504020204" pitchFamily="34" charset="0"/>
              </a:rPr>
              <a:t>Note, you DO NOT need to create the classifier. It will be provided to you. You will need to apply the Python tools you just learned to USE the classifier</a:t>
            </a:r>
            <a:r>
              <a:rPr lang="en-US" b="0" i="0">
                <a:solidFill>
                  <a:srgbClr val="4F4F4F"/>
                </a:solidFill>
                <a:effectLst/>
                <a:latin typeface="Open Sans" panose="020B0606030504020204" pitchFamily="34" charset="0"/>
              </a:rPr>
              <a:t>.</a:t>
            </a: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547573"/>
            <a:ext cx="4594225" cy="391795"/>
          </a:xfrm>
          <a:prstGeom prst="rect">
            <a:avLst/>
          </a:prstGeom>
        </p:spPr>
        <p:txBody>
          <a:bodyPr vert="horz" wrap="square" lIns="0" tIns="12700" rIns="0" bIns="0" rtlCol="0">
            <a:spAutoFit/>
          </a:bodyPr>
          <a:lstStyle/>
          <a:p>
            <a:pPr marL="12700">
              <a:lnSpc>
                <a:spcPct val="100000"/>
              </a:lnSpc>
              <a:spcBef>
                <a:spcPts val="100"/>
              </a:spcBef>
            </a:pPr>
            <a:r>
              <a:rPr lang="en-SG" sz="2400" spc="130">
                <a:solidFill>
                  <a:srgbClr val="0A0A0A"/>
                </a:solidFill>
              </a:rPr>
              <a:t>Steps to do the Project</a:t>
            </a:r>
            <a:endParaRPr sz="2400"/>
          </a:p>
        </p:txBody>
      </p:sp>
      <p:sp>
        <p:nvSpPr>
          <p:cNvPr id="6" name="object 6"/>
          <p:cNvSpPr txBox="1"/>
          <p:nvPr/>
        </p:nvSpPr>
        <p:spPr>
          <a:xfrm>
            <a:off x="4885690" y="2304440"/>
            <a:ext cx="3456304" cy="1850389"/>
          </a:xfrm>
          <a:prstGeom prst="rect">
            <a:avLst/>
          </a:prstGeom>
        </p:spPr>
        <p:txBody>
          <a:bodyPr vert="horz" wrap="square" lIns="0" tIns="43180" rIns="0" bIns="0" rtlCol="0">
            <a:spAutoFit/>
          </a:bodyPr>
          <a:lstStyle/>
          <a:p>
            <a:pPr marL="12700">
              <a:lnSpc>
                <a:spcPct val="100000"/>
              </a:lnSpc>
              <a:spcBef>
                <a:spcPts val="340"/>
              </a:spcBef>
            </a:pPr>
            <a:r>
              <a:rPr sz="1300" spc="-50">
                <a:solidFill>
                  <a:srgbClr val="FFFFFF"/>
                </a:solidFill>
                <a:latin typeface="Lucida Sans"/>
                <a:cs typeface="Lucida Sans"/>
              </a:rPr>
              <a:t>Virtual</a:t>
            </a:r>
            <a:r>
              <a:rPr sz="1300" spc="-60">
                <a:solidFill>
                  <a:srgbClr val="FFFFFF"/>
                </a:solidFill>
                <a:latin typeface="Lucida Sans"/>
                <a:cs typeface="Lucida Sans"/>
              </a:rPr>
              <a:t> </a:t>
            </a:r>
            <a:r>
              <a:rPr sz="1300" spc="-25">
                <a:solidFill>
                  <a:srgbClr val="FFFFFF"/>
                </a:solidFill>
                <a:latin typeface="Lucida Sans"/>
                <a:cs typeface="Lucida Sans"/>
              </a:rPr>
              <a:t>Connect</a:t>
            </a:r>
            <a:r>
              <a:rPr sz="1300" spc="-30">
                <a:solidFill>
                  <a:srgbClr val="FFFFFF"/>
                </a:solidFill>
                <a:latin typeface="Lucida Sans"/>
                <a:cs typeface="Lucida Sans"/>
              </a:rPr>
              <a:t> </a:t>
            </a:r>
            <a:r>
              <a:rPr sz="1300" spc="-25">
                <a:solidFill>
                  <a:srgbClr val="FFFFFF"/>
                </a:solidFill>
                <a:latin typeface="Lucida Sans"/>
                <a:cs typeface="Lucida Sans"/>
              </a:rPr>
              <a:t>Sessions</a:t>
            </a:r>
            <a:r>
              <a:rPr sz="1300" spc="-45">
                <a:solidFill>
                  <a:srgbClr val="FFFFFF"/>
                </a:solidFill>
                <a:latin typeface="Lucida Sans"/>
                <a:cs typeface="Lucida Sans"/>
              </a:rPr>
              <a:t> </a:t>
            </a:r>
            <a:r>
              <a:rPr sz="1300" spc="-25">
                <a:solidFill>
                  <a:srgbClr val="FFFFFF"/>
                </a:solidFill>
                <a:latin typeface="Lucida Sans"/>
                <a:cs typeface="Lucida Sans"/>
              </a:rPr>
              <a:t>with</a:t>
            </a:r>
            <a:r>
              <a:rPr sz="1300" spc="-70">
                <a:solidFill>
                  <a:srgbClr val="FFFFFF"/>
                </a:solidFill>
                <a:latin typeface="Lucida Sans"/>
                <a:cs typeface="Lucida Sans"/>
              </a:rPr>
              <a:t> </a:t>
            </a:r>
            <a:r>
              <a:rPr sz="1300" spc="-25">
                <a:solidFill>
                  <a:srgbClr val="FFFFFF"/>
                </a:solidFill>
                <a:latin typeface="Lucida Sans"/>
                <a:cs typeface="Lucida Sans"/>
              </a:rPr>
              <a:t>Session</a:t>
            </a:r>
            <a:r>
              <a:rPr sz="1300" spc="-50">
                <a:solidFill>
                  <a:srgbClr val="FFFFFF"/>
                </a:solidFill>
                <a:latin typeface="Lucida Sans"/>
                <a:cs typeface="Lucida Sans"/>
              </a:rPr>
              <a:t> </a:t>
            </a:r>
            <a:r>
              <a:rPr sz="1300" spc="-10">
                <a:solidFill>
                  <a:srgbClr val="FFFFFF"/>
                </a:solidFill>
                <a:latin typeface="Lucida Sans"/>
                <a:cs typeface="Lucida Sans"/>
              </a:rPr>
              <a:t>Leads: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Progress</a:t>
            </a:r>
            <a:r>
              <a:rPr sz="1300" spc="-65">
                <a:solidFill>
                  <a:srgbClr val="FFFFFF"/>
                </a:solidFill>
                <a:latin typeface="Lucida Sans"/>
                <a:cs typeface="Lucida Sans"/>
              </a:rPr>
              <a:t> </a:t>
            </a:r>
            <a:r>
              <a:rPr sz="1300" spc="-45">
                <a:solidFill>
                  <a:srgbClr val="FFFFFF"/>
                </a:solidFill>
                <a:latin typeface="Lucida Sans"/>
                <a:cs typeface="Lucida Sans"/>
              </a:rPr>
              <a:t>checks</a:t>
            </a:r>
            <a:r>
              <a:rPr sz="1300" spc="-35">
                <a:solidFill>
                  <a:srgbClr val="FFFFFF"/>
                </a:solidFill>
                <a:latin typeface="Lucida Sans"/>
                <a:cs typeface="Lucida Sans"/>
              </a:rPr>
              <a:t> </a:t>
            </a:r>
            <a:r>
              <a:rPr sz="1300" spc="-55">
                <a:solidFill>
                  <a:srgbClr val="FFFFFF"/>
                </a:solidFill>
                <a:latin typeface="Lucida Sans"/>
                <a:cs typeface="Lucida Sans"/>
              </a:rPr>
              <a:t>v.</a:t>
            </a:r>
            <a:r>
              <a:rPr sz="1300" spc="-70">
                <a:solidFill>
                  <a:srgbClr val="FFFFFF"/>
                </a:solidFill>
                <a:latin typeface="Lucida Sans"/>
                <a:cs typeface="Lucida Sans"/>
              </a:rPr>
              <a:t> </a:t>
            </a:r>
            <a:r>
              <a:rPr sz="1300" spc="-25">
                <a:solidFill>
                  <a:srgbClr val="FFFFFF"/>
                </a:solidFill>
                <a:latin typeface="Lucida Sans"/>
                <a:cs typeface="Lucida Sans"/>
              </a:rPr>
              <a:t>program</a:t>
            </a:r>
            <a:r>
              <a:rPr sz="1300" spc="-45">
                <a:solidFill>
                  <a:srgbClr val="FFFFFF"/>
                </a:solidFill>
                <a:latin typeface="Lucida Sans"/>
                <a:cs typeface="Lucida Sans"/>
              </a:rPr>
              <a:t> </a:t>
            </a:r>
            <a:r>
              <a:rPr sz="1300" spc="-10">
                <a:solidFill>
                  <a:srgbClr val="FFFFFF"/>
                </a:solidFill>
                <a:latin typeface="Lucida Sans"/>
                <a:cs typeface="Lucida Sans"/>
              </a:rPr>
              <a:t>timeline</a:t>
            </a:r>
            <a:endParaRPr sz="1300">
              <a:latin typeface="Lucida Sans"/>
              <a:cs typeface="Lucida Sans"/>
            </a:endParaRPr>
          </a:p>
          <a:p>
            <a:pPr marL="469900" marR="407034" indent="-311150">
              <a:lnSpc>
                <a:spcPts val="1800"/>
              </a:lnSpc>
              <a:spcBef>
                <a:spcPts val="8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Identifying</a:t>
            </a:r>
            <a:r>
              <a:rPr sz="1300" spc="-65">
                <a:solidFill>
                  <a:srgbClr val="FFFFFF"/>
                </a:solidFill>
                <a:latin typeface="Lucida Sans"/>
                <a:cs typeface="Lucida Sans"/>
              </a:rPr>
              <a:t> </a:t>
            </a:r>
            <a:r>
              <a:rPr sz="1300" spc="-20">
                <a:solidFill>
                  <a:srgbClr val="FFFFFF"/>
                </a:solidFill>
                <a:latin typeface="Lucida Sans"/>
                <a:cs typeface="Lucida Sans"/>
              </a:rPr>
              <a:t>common</a:t>
            </a:r>
            <a:r>
              <a:rPr sz="1300" spc="-25">
                <a:solidFill>
                  <a:srgbClr val="FFFFFF"/>
                </a:solidFill>
                <a:latin typeface="Lucida Sans"/>
                <a:cs typeface="Lucida Sans"/>
              </a:rPr>
              <a:t> </a:t>
            </a:r>
            <a:r>
              <a:rPr sz="1300" spc="-40">
                <a:solidFill>
                  <a:srgbClr val="FFFFFF"/>
                </a:solidFill>
                <a:latin typeface="Lucida Sans"/>
                <a:cs typeface="Lucida Sans"/>
              </a:rPr>
              <a:t>blockers</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40">
                <a:solidFill>
                  <a:srgbClr val="FFFFFF"/>
                </a:solidFill>
                <a:latin typeface="Lucida Sans"/>
                <a:cs typeface="Lucida Sans"/>
              </a:rPr>
              <a:t>resolving</a:t>
            </a:r>
            <a:r>
              <a:rPr sz="1300" spc="-60">
                <a:solidFill>
                  <a:srgbClr val="FFFFFF"/>
                </a:solidFill>
                <a:latin typeface="Lucida Sans"/>
                <a:cs typeface="Lucida Sans"/>
              </a:rPr>
              <a:t> </a:t>
            </a:r>
            <a:r>
              <a:rPr sz="1300" spc="-20">
                <a:solidFill>
                  <a:srgbClr val="FFFFFF"/>
                </a:solidFill>
                <a:latin typeface="Lucida Sans"/>
                <a:cs typeface="Lucida Sans"/>
              </a:rPr>
              <a:t>them</a:t>
            </a:r>
            <a:endParaRPr sz="1300">
              <a:latin typeface="Lucida Sans"/>
              <a:cs typeface="Lucida Sans"/>
            </a:endParaRPr>
          </a:p>
          <a:p>
            <a:pPr marL="159385">
              <a:lnSpc>
                <a:spcPct val="100000"/>
              </a:lnSpc>
              <a:spcBef>
                <a:spcPts val="13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Collaborating</a:t>
            </a:r>
            <a:r>
              <a:rPr sz="1300" spc="-35">
                <a:solidFill>
                  <a:srgbClr val="FFFFFF"/>
                </a:solidFill>
                <a:latin typeface="Lucida Sans"/>
                <a:cs typeface="Lucida Sans"/>
              </a:rPr>
              <a:t> </a:t>
            </a:r>
            <a:r>
              <a:rPr sz="1300" spc="-20">
                <a:solidFill>
                  <a:srgbClr val="FFFFFF"/>
                </a:solidFill>
                <a:latin typeface="Lucida Sans"/>
                <a:cs typeface="Lucida Sans"/>
              </a:rPr>
              <a:t>with</a:t>
            </a:r>
            <a:r>
              <a:rPr sz="1300" spc="-70">
                <a:solidFill>
                  <a:srgbClr val="FFFFFF"/>
                </a:solidFill>
                <a:latin typeface="Lucida Sans"/>
                <a:cs typeface="Lucida Sans"/>
              </a:rPr>
              <a:t> </a:t>
            </a:r>
            <a:r>
              <a:rPr sz="1300" spc="-20">
                <a:solidFill>
                  <a:srgbClr val="FFFFFF"/>
                </a:solidFill>
                <a:latin typeface="Lucida Sans"/>
                <a:cs typeface="Lucida Sans"/>
              </a:rPr>
              <a:t>peers</a:t>
            </a:r>
            <a:endParaRPr sz="1300">
              <a:latin typeface="Lucida Sans"/>
              <a:cs typeface="Lucida Sans"/>
            </a:endParaRPr>
          </a:p>
          <a:p>
            <a:pPr marL="469900" marR="515620" indent="-311150">
              <a:lnSpc>
                <a:spcPct val="114599"/>
              </a:lnSpc>
              <a:spcBef>
                <a:spcPts val="1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5">
                <a:solidFill>
                  <a:srgbClr val="FFFFFF"/>
                </a:solidFill>
                <a:latin typeface="Lucida Sans"/>
                <a:cs typeface="Lucida Sans"/>
              </a:rPr>
              <a:t>Walking</a:t>
            </a:r>
            <a:r>
              <a:rPr sz="1300" spc="-60">
                <a:solidFill>
                  <a:srgbClr val="FFFFFF"/>
                </a:solidFill>
                <a:latin typeface="Lucida Sans"/>
                <a:cs typeface="Lucida Sans"/>
              </a:rPr>
              <a:t> </a:t>
            </a:r>
            <a:r>
              <a:rPr sz="1300" spc="-35">
                <a:solidFill>
                  <a:srgbClr val="FFFFFF"/>
                </a:solidFill>
                <a:latin typeface="Lucida Sans"/>
                <a:cs typeface="Lucida Sans"/>
              </a:rPr>
              <a:t>through</a:t>
            </a:r>
            <a:r>
              <a:rPr sz="1300" spc="-50">
                <a:solidFill>
                  <a:srgbClr val="FFFFFF"/>
                </a:solidFill>
                <a:latin typeface="Lucida Sans"/>
                <a:cs typeface="Lucida Sans"/>
              </a:rPr>
              <a:t> </a:t>
            </a:r>
            <a:r>
              <a:rPr sz="1300" spc="-20">
                <a:solidFill>
                  <a:srgbClr val="FFFFFF"/>
                </a:solidFill>
                <a:latin typeface="Lucida Sans"/>
                <a:cs typeface="Lucida Sans"/>
              </a:rPr>
              <a:t>the</a:t>
            </a:r>
            <a:r>
              <a:rPr sz="1300" spc="-65">
                <a:solidFill>
                  <a:srgbClr val="FFFFFF"/>
                </a:solidFill>
                <a:latin typeface="Lucida Sans"/>
                <a:cs typeface="Lucida Sans"/>
              </a:rPr>
              <a:t> </a:t>
            </a:r>
            <a:r>
              <a:rPr sz="1300" spc="-25">
                <a:solidFill>
                  <a:srgbClr val="FFFFFF"/>
                </a:solidFill>
                <a:latin typeface="Lucida Sans"/>
                <a:cs typeface="Lucida Sans"/>
              </a:rPr>
              <a:t>course</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30">
                <a:solidFill>
                  <a:srgbClr val="FFFFFF"/>
                </a:solidFill>
                <a:latin typeface="Lucida Sans"/>
                <a:cs typeface="Lucida Sans"/>
              </a:rPr>
              <a:t>project</a:t>
            </a:r>
            <a:r>
              <a:rPr sz="1300" spc="-65">
                <a:solidFill>
                  <a:srgbClr val="FFFFFF"/>
                </a:solidFill>
                <a:latin typeface="Lucida Sans"/>
                <a:cs typeface="Lucida Sans"/>
              </a:rPr>
              <a:t> </a:t>
            </a:r>
            <a:r>
              <a:rPr sz="1300" spc="-10">
                <a:solidFill>
                  <a:srgbClr val="FFFFFF"/>
                </a:solidFill>
                <a:latin typeface="Lucida Sans"/>
                <a:cs typeface="Lucida Sans"/>
              </a:rPr>
              <a:t>guidelines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Commitment</a:t>
            </a:r>
            <a:r>
              <a:rPr sz="1300" spc="-15">
                <a:solidFill>
                  <a:srgbClr val="FFFFFF"/>
                </a:solidFill>
                <a:latin typeface="Lucida Sans"/>
                <a:cs typeface="Lucida Sans"/>
              </a:rPr>
              <a:t> </a:t>
            </a:r>
            <a:r>
              <a:rPr sz="1300" spc="-35">
                <a:solidFill>
                  <a:srgbClr val="FFFFFF"/>
                </a:solidFill>
                <a:latin typeface="Lucida Sans"/>
                <a:cs typeface="Lucida Sans"/>
              </a:rPr>
              <a:t>of</a:t>
            </a:r>
            <a:r>
              <a:rPr sz="1300" spc="-70">
                <a:solidFill>
                  <a:srgbClr val="FFFFFF"/>
                </a:solidFill>
                <a:latin typeface="Lucida Sans"/>
                <a:cs typeface="Lucida Sans"/>
              </a:rPr>
              <a:t> </a:t>
            </a:r>
            <a:r>
              <a:rPr sz="1300" spc="-90">
                <a:solidFill>
                  <a:srgbClr val="FFFFFF"/>
                </a:solidFill>
                <a:latin typeface="Lucida Sans"/>
                <a:cs typeface="Lucida Sans"/>
              </a:rPr>
              <a:t>~2</a:t>
            </a:r>
            <a:r>
              <a:rPr sz="1300" spc="-75">
                <a:solidFill>
                  <a:srgbClr val="FFFFFF"/>
                </a:solidFill>
                <a:latin typeface="Lucida Sans"/>
                <a:cs typeface="Lucida Sans"/>
              </a:rPr>
              <a:t> </a:t>
            </a:r>
            <a:r>
              <a:rPr sz="1300" spc="-10">
                <a:solidFill>
                  <a:srgbClr val="FFFFFF"/>
                </a:solidFill>
                <a:latin typeface="Lucida Sans"/>
                <a:cs typeface="Lucida Sans"/>
              </a:rPr>
              <a:t>hrs/week</a:t>
            </a:r>
            <a:endParaRPr sz="1300">
              <a:latin typeface="Lucida Sans"/>
              <a:cs typeface="Lucida Sans"/>
            </a:endParaRPr>
          </a:p>
        </p:txBody>
      </p:sp>
      <p:sp>
        <p:nvSpPr>
          <p:cNvPr id="16" name="object 16"/>
          <p:cNvSpPr txBox="1"/>
          <p:nvPr/>
        </p:nvSpPr>
        <p:spPr>
          <a:xfrm>
            <a:off x="7095870" y="4764555"/>
            <a:ext cx="1787525" cy="137795"/>
          </a:xfrm>
          <a:prstGeom prst="rect">
            <a:avLst/>
          </a:prstGeom>
        </p:spPr>
        <p:txBody>
          <a:bodyPr vert="horz" wrap="square" lIns="0" tIns="17780" rIns="0" bIns="0" rtlCol="0">
            <a:spAutoFit/>
          </a:bodyPr>
          <a:lstStyle/>
          <a:p>
            <a:pPr marL="12700">
              <a:lnSpc>
                <a:spcPct val="100000"/>
              </a:lnSpc>
              <a:spcBef>
                <a:spcPts val="140"/>
              </a:spcBef>
            </a:pPr>
            <a:r>
              <a:rPr sz="650" b="1" spc="-45">
                <a:solidFill>
                  <a:srgbClr val="0A0A0A"/>
                </a:solidFill>
                <a:latin typeface="Lucida Sans"/>
                <a:cs typeface="Lucida Sans"/>
              </a:rPr>
              <a:t>RESTRICTED.</a:t>
            </a:r>
            <a:r>
              <a:rPr sz="650" b="1" spc="-25">
                <a:solidFill>
                  <a:srgbClr val="0A0A0A"/>
                </a:solidFill>
                <a:latin typeface="Lucida Sans"/>
                <a:cs typeface="Lucida Sans"/>
              </a:rPr>
              <a:t> </a:t>
            </a:r>
            <a:r>
              <a:rPr sz="650" b="1" spc="-35">
                <a:solidFill>
                  <a:srgbClr val="0A0A0A"/>
                </a:solidFill>
                <a:latin typeface="Lucida Sans"/>
                <a:cs typeface="Lucida Sans"/>
              </a:rPr>
              <a:t>CONFIDENTIAL.</a:t>
            </a:r>
            <a:r>
              <a:rPr sz="650" b="1">
                <a:solidFill>
                  <a:srgbClr val="0A0A0A"/>
                </a:solidFill>
                <a:latin typeface="Lucida Sans"/>
                <a:cs typeface="Lucida Sans"/>
              </a:rPr>
              <a:t> </a:t>
            </a:r>
            <a:r>
              <a:rPr sz="650" b="1" spc="-35">
                <a:solidFill>
                  <a:srgbClr val="0A0A0A"/>
                </a:solidFill>
                <a:latin typeface="Lucida Sans"/>
                <a:cs typeface="Lucida Sans"/>
              </a:rPr>
              <a:t>DO</a:t>
            </a:r>
            <a:r>
              <a:rPr sz="650" b="1" spc="-5">
                <a:solidFill>
                  <a:srgbClr val="0A0A0A"/>
                </a:solidFill>
                <a:latin typeface="Lucida Sans"/>
                <a:cs typeface="Lucida Sans"/>
              </a:rPr>
              <a:t> </a:t>
            </a:r>
            <a:r>
              <a:rPr sz="650" b="1" spc="-40">
                <a:solidFill>
                  <a:srgbClr val="0A0A0A"/>
                </a:solidFill>
                <a:latin typeface="Lucida Sans"/>
                <a:cs typeface="Lucida Sans"/>
              </a:rPr>
              <a:t>NOT</a:t>
            </a:r>
            <a:r>
              <a:rPr sz="650" b="1" spc="-5">
                <a:solidFill>
                  <a:srgbClr val="0A0A0A"/>
                </a:solidFill>
                <a:latin typeface="Lucida Sans"/>
                <a:cs typeface="Lucida Sans"/>
              </a:rPr>
              <a:t> </a:t>
            </a:r>
            <a:r>
              <a:rPr sz="650" b="1" spc="-10">
                <a:solidFill>
                  <a:srgbClr val="0A0A0A"/>
                </a:solidFill>
                <a:latin typeface="Lucida Sans"/>
                <a:cs typeface="Lucida Sans"/>
              </a:rPr>
              <a:t>SHARE</a:t>
            </a:r>
            <a:endParaRPr sz="650">
              <a:latin typeface="Lucida Sans"/>
              <a:cs typeface="Lucida Sans"/>
            </a:endParaRPr>
          </a:p>
        </p:txBody>
      </p:sp>
      <p:sp>
        <p:nvSpPr>
          <p:cNvPr id="17" name="object 3">
            <a:extLst>
              <a:ext uri="{FF2B5EF4-FFF2-40B4-BE49-F238E27FC236}">
                <a16:creationId xmlns:a16="http://schemas.microsoft.com/office/drawing/2014/main" id="{037901AD-18E2-222A-9C10-7290CA9E210B}"/>
              </a:ext>
            </a:extLst>
          </p:cNvPr>
          <p:cNvSpPr txBox="1">
            <a:spLocks noGrp="1"/>
          </p:cNvSpPr>
          <p:nvPr>
            <p:ph sz="half" idx="2"/>
          </p:nvPr>
        </p:nvSpPr>
        <p:spPr>
          <a:xfrm>
            <a:off x="686967" y="940450"/>
            <a:ext cx="7770065" cy="792140"/>
          </a:xfrm>
          <a:prstGeom prst="rect">
            <a:avLst/>
          </a:prstGeom>
        </p:spPr>
        <p:txBody>
          <a:bodyPr vert="horz" wrap="square" lIns="0" tIns="13335" rIns="0" bIns="0" rtlCol="0">
            <a:spAutoFit/>
          </a:bodyPr>
          <a:lstStyle/>
          <a:p>
            <a:pPr marL="114300" indent="0" fontAlgn="base">
              <a:buNone/>
            </a:pPr>
            <a:r>
              <a:rPr lang="en-SG" sz="2000" b="1" i="1">
                <a:solidFill>
                  <a:srgbClr val="2E3D49"/>
                </a:solidFill>
                <a:effectLst/>
                <a:latin typeface="inherit"/>
              </a:rPr>
              <a:t>check_images.py: </a:t>
            </a:r>
            <a:r>
              <a:rPr lang="en-SG" sz="1200">
                <a:solidFill>
                  <a:srgbClr val="4F4F4F"/>
                </a:solidFill>
                <a:latin typeface="Open Sans" panose="020B0606030504020204" pitchFamily="34" charset="0"/>
                <a:cs typeface="Arial"/>
                <a:sym typeface="Arial"/>
              </a:rPr>
              <a:t>This is the main file to load and call all the functions</a:t>
            </a:r>
          </a:p>
          <a:p>
            <a:pPr marL="114300" indent="0" fontAlgn="base">
              <a:buNone/>
            </a:pPr>
            <a:r>
              <a:rPr lang="en-SG" sz="1200">
                <a:solidFill>
                  <a:srgbClr val="4F4F4F"/>
                </a:solidFill>
                <a:latin typeface="Open Sans" panose="020B0606030504020204" pitchFamily="34" charset="0"/>
                <a:cs typeface="Arial"/>
                <a:sym typeface="Arial"/>
              </a:rPr>
              <a:t>Update the logic to calculate the time taken to execute the code. Execute by using command  line arguments</a:t>
            </a:r>
          </a:p>
        </p:txBody>
      </p:sp>
      <p:sp>
        <p:nvSpPr>
          <p:cNvPr id="3" name="object 3">
            <a:extLst>
              <a:ext uri="{FF2B5EF4-FFF2-40B4-BE49-F238E27FC236}">
                <a16:creationId xmlns:a16="http://schemas.microsoft.com/office/drawing/2014/main" id="{2186FE7B-08F2-6077-EF89-8AC9FA5307C5}"/>
              </a:ext>
            </a:extLst>
          </p:cNvPr>
          <p:cNvSpPr txBox="1">
            <a:spLocks/>
          </p:cNvSpPr>
          <p:nvPr/>
        </p:nvSpPr>
        <p:spPr>
          <a:xfrm>
            <a:off x="686966" y="1797937"/>
            <a:ext cx="7770065" cy="579774"/>
          </a:xfrm>
          <a:prstGeom prst="rect">
            <a:avLst/>
          </a:prstGeom>
          <a:noFill/>
          <a:ln>
            <a:noFill/>
          </a:ln>
        </p:spPr>
        <p:txBody>
          <a:bodyPr spcFirstLastPara="1" vert="horz" wrap="square" lIns="0" tIns="13335" rIns="0" bIns="0" rtlCol="0"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400" b="0" i="0" u="none" strike="noStrike" cap="none">
                <a:solidFill>
                  <a:schemeClr val="tx1"/>
                </a:solidFill>
                <a:latin typeface="Lucida Sans"/>
                <a:ea typeface="Open Sans"/>
                <a:cs typeface="Lucida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fontAlgn="base">
              <a:buFont typeface="Open Sans"/>
              <a:buNone/>
            </a:pPr>
            <a:r>
              <a:rPr lang="en-SG" sz="2000" b="1" i="1">
                <a:solidFill>
                  <a:srgbClr val="2E3D49"/>
                </a:solidFill>
                <a:latin typeface="inherit"/>
              </a:rPr>
              <a:t>get_input_args.py: </a:t>
            </a:r>
            <a:r>
              <a:rPr lang="en-US" sz="1200" b="0" i="0">
                <a:solidFill>
                  <a:srgbClr val="4F4F4F"/>
                </a:solidFill>
                <a:effectLst/>
                <a:latin typeface="Open Sans" panose="020B0606030504020204" pitchFamily="34" charset="0"/>
              </a:rPr>
              <a:t>With this function, you will use </a:t>
            </a:r>
            <a:r>
              <a:rPr lang="en-US" sz="1200" b="0" i="0" err="1">
                <a:solidFill>
                  <a:srgbClr val="4F4F4F"/>
                </a:solidFill>
                <a:effectLst/>
                <a:latin typeface="Open Sans" panose="020B0606030504020204" pitchFamily="34" charset="0"/>
              </a:rPr>
              <a:t>argparse</a:t>
            </a:r>
            <a:r>
              <a:rPr lang="en-US" sz="1200" b="0" i="0">
                <a:solidFill>
                  <a:srgbClr val="4F4F4F"/>
                </a:solidFill>
                <a:effectLst/>
                <a:latin typeface="Open Sans" panose="020B0606030504020204" pitchFamily="34" charset="0"/>
              </a:rPr>
              <a:t> to retrieve three command line arguments from the user. (</a:t>
            </a:r>
            <a:r>
              <a:rPr lang="en-US" sz="1200" b="0" i="0" err="1">
                <a:solidFill>
                  <a:srgbClr val="4F4F4F"/>
                </a:solidFill>
                <a:effectLst/>
                <a:latin typeface="Open Sans" panose="020B0606030504020204" pitchFamily="34" charset="0"/>
              </a:rPr>
              <a:t>Argparse</a:t>
            </a:r>
            <a:r>
              <a:rPr lang="en-US" sz="1200" b="0" i="0">
                <a:solidFill>
                  <a:srgbClr val="4F4F4F"/>
                </a:solidFill>
                <a:effectLst/>
                <a:latin typeface="Open Sans" panose="020B0606030504020204" pitchFamily="34" charset="0"/>
              </a:rPr>
              <a:t> makes it easy to write user-friendly command-line interfaces).</a:t>
            </a:r>
            <a:endParaRPr lang="en-SG">
              <a:solidFill>
                <a:srgbClr val="4F4F4F"/>
              </a:solidFill>
              <a:latin typeface="Open Sans" panose="020B0606030504020204" pitchFamily="34" charset="0"/>
              <a:cs typeface="Arial"/>
              <a:sym typeface="Arial"/>
            </a:endParaRPr>
          </a:p>
        </p:txBody>
      </p:sp>
      <p:sp>
        <p:nvSpPr>
          <p:cNvPr id="4" name="object 3">
            <a:extLst>
              <a:ext uri="{FF2B5EF4-FFF2-40B4-BE49-F238E27FC236}">
                <a16:creationId xmlns:a16="http://schemas.microsoft.com/office/drawing/2014/main" id="{D7ACE2C2-5BEE-3504-E12D-70E60046893C}"/>
              </a:ext>
            </a:extLst>
          </p:cNvPr>
          <p:cNvSpPr txBox="1">
            <a:spLocks/>
          </p:cNvSpPr>
          <p:nvPr/>
        </p:nvSpPr>
        <p:spPr>
          <a:xfrm>
            <a:off x="686966" y="2346238"/>
            <a:ext cx="7770065" cy="1216872"/>
          </a:xfrm>
          <a:prstGeom prst="rect">
            <a:avLst/>
          </a:prstGeom>
          <a:noFill/>
          <a:ln>
            <a:noFill/>
          </a:ln>
        </p:spPr>
        <p:txBody>
          <a:bodyPr spcFirstLastPara="1" vert="horz" wrap="square" lIns="0" tIns="13335" rIns="0" bIns="0" rtlCol="0"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400" b="0" i="0" u="none" strike="noStrike" cap="none">
                <a:solidFill>
                  <a:schemeClr val="tx1"/>
                </a:solidFill>
                <a:latin typeface="Lucida Sans"/>
                <a:ea typeface="Open Sans"/>
                <a:cs typeface="Lucida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fontAlgn="base">
              <a:buFont typeface="Open Sans"/>
              <a:buNone/>
            </a:pPr>
            <a:r>
              <a:rPr lang="en-SG" sz="2000" b="1" i="1">
                <a:solidFill>
                  <a:srgbClr val="2E3D49"/>
                </a:solidFill>
                <a:latin typeface="inherit"/>
              </a:rPr>
              <a:t>get_pet_labels.py: </a:t>
            </a:r>
            <a:r>
              <a:rPr lang="en-US" sz="1200" b="0" i="0">
                <a:solidFill>
                  <a:srgbClr val="4F4F4F"/>
                </a:solidFill>
                <a:effectLst/>
                <a:latin typeface="Open Sans" panose="020B0606030504020204" pitchFamily="34" charset="0"/>
              </a:rPr>
              <a:t>With this function you will be creating the labels for the pet images, using the </a:t>
            </a:r>
            <a:r>
              <a:rPr lang="en-US" sz="1200" b="0" i="1">
                <a:solidFill>
                  <a:srgbClr val="4F4F4F"/>
                </a:solidFill>
                <a:effectLst/>
                <a:latin typeface="Open Sans" panose="020B0606030504020204" pitchFamily="34" charset="0"/>
              </a:rPr>
              <a:t>filenames</a:t>
            </a:r>
            <a:r>
              <a:rPr lang="en-US" sz="1200" b="0" i="0">
                <a:solidFill>
                  <a:srgbClr val="4F4F4F"/>
                </a:solidFill>
                <a:effectLst/>
                <a:latin typeface="Open Sans" panose="020B0606030504020204" pitchFamily="34" charset="0"/>
              </a:rPr>
              <a:t> of the pet images in the </a:t>
            </a:r>
            <a:r>
              <a:rPr lang="en-US" sz="1200" b="0" i="1" err="1">
                <a:solidFill>
                  <a:srgbClr val="4F4F4F"/>
                </a:solidFill>
                <a:effectLst/>
                <a:latin typeface="Open Sans" panose="020B0606030504020204" pitchFamily="34" charset="0"/>
              </a:rPr>
              <a:t>pet_images</a:t>
            </a:r>
            <a:r>
              <a:rPr lang="en-US" sz="1200" b="0" i="0">
                <a:solidFill>
                  <a:srgbClr val="4F4F4F"/>
                </a:solidFill>
                <a:effectLst/>
                <a:latin typeface="Open Sans" panose="020B0606030504020204" pitchFamily="34" charset="0"/>
              </a:rPr>
              <a:t> folder. These images filenames represent the identity of the pet in the image. The pet image labels are considered to represent the "</a:t>
            </a:r>
            <a:r>
              <a:rPr lang="en-US" sz="1200" b="0" i="1">
                <a:solidFill>
                  <a:srgbClr val="4F4F4F"/>
                </a:solidFill>
                <a:effectLst/>
                <a:latin typeface="Open Sans" panose="020B0606030504020204" pitchFamily="34" charset="0"/>
              </a:rPr>
              <a:t>truth</a:t>
            </a:r>
            <a:r>
              <a:rPr lang="en-US" sz="1200" b="0" i="0">
                <a:solidFill>
                  <a:srgbClr val="4F4F4F"/>
                </a:solidFill>
                <a:effectLst/>
                <a:latin typeface="Open Sans" panose="020B0606030504020204" pitchFamily="34" charset="0"/>
              </a:rPr>
              <a:t>" about the classification of the image. Your function will return the Results Dictionary that will contain the pet image filenames and labels.</a:t>
            </a:r>
            <a:endParaRPr lang="en-SG" sz="1200">
              <a:solidFill>
                <a:srgbClr val="4F4F4F"/>
              </a:solidFill>
              <a:latin typeface="Open Sans" panose="020B0606030504020204" pitchFamily="34" charset="0"/>
              <a:cs typeface="Arial"/>
              <a:sym typeface="Arial"/>
            </a:endParaRPr>
          </a:p>
        </p:txBody>
      </p:sp>
      <p:sp>
        <p:nvSpPr>
          <p:cNvPr id="5" name="object 3">
            <a:extLst>
              <a:ext uri="{FF2B5EF4-FFF2-40B4-BE49-F238E27FC236}">
                <a16:creationId xmlns:a16="http://schemas.microsoft.com/office/drawing/2014/main" id="{12755943-6215-C890-6F78-46E600C8ECC6}"/>
              </a:ext>
            </a:extLst>
          </p:cNvPr>
          <p:cNvSpPr txBox="1">
            <a:spLocks/>
          </p:cNvSpPr>
          <p:nvPr/>
        </p:nvSpPr>
        <p:spPr>
          <a:xfrm>
            <a:off x="686966" y="3563110"/>
            <a:ext cx="7770065" cy="1004506"/>
          </a:xfrm>
          <a:prstGeom prst="rect">
            <a:avLst/>
          </a:prstGeom>
          <a:noFill/>
          <a:ln>
            <a:noFill/>
          </a:ln>
        </p:spPr>
        <p:txBody>
          <a:bodyPr spcFirstLastPara="1" vert="horz" wrap="square" lIns="0" tIns="13335" rIns="0" bIns="0" rtlCol="0"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400" b="0" i="0" u="none" strike="noStrike" cap="none">
                <a:solidFill>
                  <a:schemeClr val="tx1"/>
                </a:solidFill>
                <a:latin typeface="Lucida Sans"/>
                <a:ea typeface="Open Sans"/>
                <a:cs typeface="Lucida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fontAlgn="base">
              <a:buFont typeface="Open Sans"/>
              <a:buNone/>
            </a:pPr>
            <a:r>
              <a:rPr lang="en-SG" sz="2000" b="1" i="1">
                <a:solidFill>
                  <a:srgbClr val="2E3D49"/>
                </a:solidFill>
                <a:latin typeface="inherit"/>
              </a:rPr>
              <a:t>Classify_images.py: </a:t>
            </a:r>
            <a:r>
              <a:rPr lang="en-US" sz="1200">
                <a:solidFill>
                  <a:srgbClr val="4F4F4F"/>
                </a:solidFill>
                <a:latin typeface="Open Sans" panose="020B0606030504020204" pitchFamily="34" charset="0"/>
              </a:rPr>
              <a:t>With this function, you will be creating the labels for the images using the classifier function. Additionally, you will be comparing these classifier's labels to the pet image labels. Finally, you will be storing the classifier generated labels, and the comparison of labels in the results dictionary (complex data structure) that was returned by </a:t>
            </a:r>
            <a:r>
              <a:rPr lang="en-US" sz="1200" b="1" err="1">
                <a:solidFill>
                  <a:srgbClr val="4F4F4F"/>
                </a:solidFill>
                <a:latin typeface="Open Sans" panose="020B0606030504020204" pitchFamily="34" charset="0"/>
              </a:rPr>
              <a:t>get_pet_labels</a:t>
            </a:r>
            <a:r>
              <a:rPr lang="en-US" sz="1200">
                <a:solidFill>
                  <a:srgbClr val="4F4F4F"/>
                </a:solidFill>
                <a:latin typeface="Open Sans" panose="020B0606030504020204" pitchFamily="34" charset="0"/>
              </a:rPr>
              <a:t> function.</a:t>
            </a:r>
            <a:endParaRPr lang="en-SG" sz="1200">
              <a:solidFill>
                <a:srgbClr val="4F4F4F"/>
              </a:solidFill>
              <a:latin typeface="Open Sans" panose="020B0606030504020204" pitchFamily="34" charset="0"/>
              <a:cs typeface="Arial"/>
              <a:sym typeface="Arial"/>
            </a:endParaRPr>
          </a:p>
        </p:txBody>
      </p:sp>
    </p:spTree>
    <p:extLst>
      <p:ext uri="{BB962C8B-B14F-4D97-AF65-F5344CB8AC3E}">
        <p14:creationId xmlns:p14="http://schemas.microsoft.com/office/powerpoint/2010/main" val="233641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547573"/>
            <a:ext cx="4594225" cy="391795"/>
          </a:xfrm>
          <a:prstGeom prst="rect">
            <a:avLst/>
          </a:prstGeom>
        </p:spPr>
        <p:txBody>
          <a:bodyPr vert="horz" wrap="square" lIns="0" tIns="12700" rIns="0" bIns="0" rtlCol="0">
            <a:spAutoFit/>
          </a:bodyPr>
          <a:lstStyle/>
          <a:p>
            <a:pPr marL="12700">
              <a:lnSpc>
                <a:spcPct val="100000"/>
              </a:lnSpc>
              <a:spcBef>
                <a:spcPts val="100"/>
              </a:spcBef>
            </a:pPr>
            <a:r>
              <a:rPr lang="en-SG" sz="2400" spc="130">
                <a:solidFill>
                  <a:srgbClr val="0A0A0A"/>
                </a:solidFill>
              </a:rPr>
              <a:t>Steps to do the Project</a:t>
            </a:r>
            <a:endParaRPr sz="2400"/>
          </a:p>
        </p:txBody>
      </p:sp>
      <p:sp>
        <p:nvSpPr>
          <p:cNvPr id="6" name="object 6"/>
          <p:cNvSpPr txBox="1"/>
          <p:nvPr/>
        </p:nvSpPr>
        <p:spPr>
          <a:xfrm>
            <a:off x="4885690" y="2304440"/>
            <a:ext cx="3456304" cy="1850389"/>
          </a:xfrm>
          <a:prstGeom prst="rect">
            <a:avLst/>
          </a:prstGeom>
        </p:spPr>
        <p:txBody>
          <a:bodyPr vert="horz" wrap="square" lIns="0" tIns="43180" rIns="0" bIns="0" rtlCol="0">
            <a:spAutoFit/>
          </a:bodyPr>
          <a:lstStyle/>
          <a:p>
            <a:pPr marL="12700">
              <a:lnSpc>
                <a:spcPct val="100000"/>
              </a:lnSpc>
              <a:spcBef>
                <a:spcPts val="340"/>
              </a:spcBef>
            </a:pPr>
            <a:r>
              <a:rPr sz="1300" spc="-50">
                <a:solidFill>
                  <a:srgbClr val="FFFFFF"/>
                </a:solidFill>
                <a:latin typeface="Lucida Sans"/>
                <a:cs typeface="Lucida Sans"/>
              </a:rPr>
              <a:t>Virtual</a:t>
            </a:r>
            <a:r>
              <a:rPr sz="1300" spc="-60">
                <a:solidFill>
                  <a:srgbClr val="FFFFFF"/>
                </a:solidFill>
                <a:latin typeface="Lucida Sans"/>
                <a:cs typeface="Lucida Sans"/>
              </a:rPr>
              <a:t> </a:t>
            </a:r>
            <a:r>
              <a:rPr sz="1300" spc="-25">
                <a:solidFill>
                  <a:srgbClr val="FFFFFF"/>
                </a:solidFill>
                <a:latin typeface="Lucida Sans"/>
                <a:cs typeface="Lucida Sans"/>
              </a:rPr>
              <a:t>Connect</a:t>
            </a:r>
            <a:r>
              <a:rPr sz="1300" spc="-30">
                <a:solidFill>
                  <a:srgbClr val="FFFFFF"/>
                </a:solidFill>
                <a:latin typeface="Lucida Sans"/>
                <a:cs typeface="Lucida Sans"/>
              </a:rPr>
              <a:t> </a:t>
            </a:r>
            <a:r>
              <a:rPr sz="1300" spc="-25">
                <a:solidFill>
                  <a:srgbClr val="FFFFFF"/>
                </a:solidFill>
                <a:latin typeface="Lucida Sans"/>
                <a:cs typeface="Lucida Sans"/>
              </a:rPr>
              <a:t>Sessions</a:t>
            </a:r>
            <a:r>
              <a:rPr sz="1300" spc="-45">
                <a:solidFill>
                  <a:srgbClr val="FFFFFF"/>
                </a:solidFill>
                <a:latin typeface="Lucida Sans"/>
                <a:cs typeface="Lucida Sans"/>
              </a:rPr>
              <a:t> </a:t>
            </a:r>
            <a:r>
              <a:rPr sz="1300" spc="-25">
                <a:solidFill>
                  <a:srgbClr val="FFFFFF"/>
                </a:solidFill>
                <a:latin typeface="Lucida Sans"/>
                <a:cs typeface="Lucida Sans"/>
              </a:rPr>
              <a:t>with</a:t>
            </a:r>
            <a:r>
              <a:rPr sz="1300" spc="-70">
                <a:solidFill>
                  <a:srgbClr val="FFFFFF"/>
                </a:solidFill>
                <a:latin typeface="Lucida Sans"/>
                <a:cs typeface="Lucida Sans"/>
              </a:rPr>
              <a:t> </a:t>
            </a:r>
            <a:r>
              <a:rPr sz="1300" spc="-25">
                <a:solidFill>
                  <a:srgbClr val="FFFFFF"/>
                </a:solidFill>
                <a:latin typeface="Lucida Sans"/>
                <a:cs typeface="Lucida Sans"/>
              </a:rPr>
              <a:t>Session</a:t>
            </a:r>
            <a:r>
              <a:rPr sz="1300" spc="-50">
                <a:solidFill>
                  <a:srgbClr val="FFFFFF"/>
                </a:solidFill>
                <a:latin typeface="Lucida Sans"/>
                <a:cs typeface="Lucida Sans"/>
              </a:rPr>
              <a:t> </a:t>
            </a:r>
            <a:r>
              <a:rPr sz="1300" spc="-10">
                <a:solidFill>
                  <a:srgbClr val="FFFFFF"/>
                </a:solidFill>
                <a:latin typeface="Lucida Sans"/>
                <a:cs typeface="Lucida Sans"/>
              </a:rPr>
              <a:t>Leads: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Progress</a:t>
            </a:r>
            <a:r>
              <a:rPr sz="1300" spc="-65">
                <a:solidFill>
                  <a:srgbClr val="FFFFFF"/>
                </a:solidFill>
                <a:latin typeface="Lucida Sans"/>
                <a:cs typeface="Lucida Sans"/>
              </a:rPr>
              <a:t> </a:t>
            </a:r>
            <a:r>
              <a:rPr sz="1300" spc="-45">
                <a:solidFill>
                  <a:srgbClr val="FFFFFF"/>
                </a:solidFill>
                <a:latin typeface="Lucida Sans"/>
                <a:cs typeface="Lucida Sans"/>
              </a:rPr>
              <a:t>checks</a:t>
            </a:r>
            <a:r>
              <a:rPr sz="1300" spc="-35">
                <a:solidFill>
                  <a:srgbClr val="FFFFFF"/>
                </a:solidFill>
                <a:latin typeface="Lucida Sans"/>
                <a:cs typeface="Lucida Sans"/>
              </a:rPr>
              <a:t> </a:t>
            </a:r>
            <a:r>
              <a:rPr sz="1300" spc="-55">
                <a:solidFill>
                  <a:srgbClr val="FFFFFF"/>
                </a:solidFill>
                <a:latin typeface="Lucida Sans"/>
                <a:cs typeface="Lucida Sans"/>
              </a:rPr>
              <a:t>v.</a:t>
            </a:r>
            <a:r>
              <a:rPr sz="1300" spc="-70">
                <a:solidFill>
                  <a:srgbClr val="FFFFFF"/>
                </a:solidFill>
                <a:latin typeface="Lucida Sans"/>
                <a:cs typeface="Lucida Sans"/>
              </a:rPr>
              <a:t> </a:t>
            </a:r>
            <a:r>
              <a:rPr sz="1300" spc="-25">
                <a:solidFill>
                  <a:srgbClr val="FFFFFF"/>
                </a:solidFill>
                <a:latin typeface="Lucida Sans"/>
                <a:cs typeface="Lucida Sans"/>
              </a:rPr>
              <a:t>program</a:t>
            </a:r>
            <a:r>
              <a:rPr sz="1300" spc="-45">
                <a:solidFill>
                  <a:srgbClr val="FFFFFF"/>
                </a:solidFill>
                <a:latin typeface="Lucida Sans"/>
                <a:cs typeface="Lucida Sans"/>
              </a:rPr>
              <a:t> </a:t>
            </a:r>
            <a:r>
              <a:rPr sz="1300" spc="-10">
                <a:solidFill>
                  <a:srgbClr val="FFFFFF"/>
                </a:solidFill>
                <a:latin typeface="Lucida Sans"/>
                <a:cs typeface="Lucida Sans"/>
              </a:rPr>
              <a:t>timeline</a:t>
            </a:r>
            <a:endParaRPr sz="1300">
              <a:latin typeface="Lucida Sans"/>
              <a:cs typeface="Lucida Sans"/>
            </a:endParaRPr>
          </a:p>
          <a:p>
            <a:pPr marL="469900" marR="407034" indent="-311150">
              <a:lnSpc>
                <a:spcPts val="1800"/>
              </a:lnSpc>
              <a:spcBef>
                <a:spcPts val="8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Identifying</a:t>
            </a:r>
            <a:r>
              <a:rPr sz="1300" spc="-65">
                <a:solidFill>
                  <a:srgbClr val="FFFFFF"/>
                </a:solidFill>
                <a:latin typeface="Lucida Sans"/>
                <a:cs typeface="Lucida Sans"/>
              </a:rPr>
              <a:t> </a:t>
            </a:r>
            <a:r>
              <a:rPr sz="1300" spc="-20">
                <a:solidFill>
                  <a:srgbClr val="FFFFFF"/>
                </a:solidFill>
                <a:latin typeface="Lucida Sans"/>
                <a:cs typeface="Lucida Sans"/>
              </a:rPr>
              <a:t>common</a:t>
            </a:r>
            <a:r>
              <a:rPr sz="1300" spc="-25">
                <a:solidFill>
                  <a:srgbClr val="FFFFFF"/>
                </a:solidFill>
                <a:latin typeface="Lucida Sans"/>
                <a:cs typeface="Lucida Sans"/>
              </a:rPr>
              <a:t> </a:t>
            </a:r>
            <a:r>
              <a:rPr sz="1300" spc="-40">
                <a:solidFill>
                  <a:srgbClr val="FFFFFF"/>
                </a:solidFill>
                <a:latin typeface="Lucida Sans"/>
                <a:cs typeface="Lucida Sans"/>
              </a:rPr>
              <a:t>blockers</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40">
                <a:solidFill>
                  <a:srgbClr val="FFFFFF"/>
                </a:solidFill>
                <a:latin typeface="Lucida Sans"/>
                <a:cs typeface="Lucida Sans"/>
              </a:rPr>
              <a:t>resolving</a:t>
            </a:r>
            <a:r>
              <a:rPr sz="1300" spc="-60">
                <a:solidFill>
                  <a:srgbClr val="FFFFFF"/>
                </a:solidFill>
                <a:latin typeface="Lucida Sans"/>
                <a:cs typeface="Lucida Sans"/>
              </a:rPr>
              <a:t> </a:t>
            </a:r>
            <a:r>
              <a:rPr sz="1300" spc="-20">
                <a:solidFill>
                  <a:srgbClr val="FFFFFF"/>
                </a:solidFill>
                <a:latin typeface="Lucida Sans"/>
                <a:cs typeface="Lucida Sans"/>
              </a:rPr>
              <a:t>them</a:t>
            </a:r>
            <a:endParaRPr sz="1300">
              <a:latin typeface="Lucida Sans"/>
              <a:cs typeface="Lucida Sans"/>
            </a:endParaRPr>
          </a:p>
          <a:p>
            <a:pPr marL="159385">
              <a:lnSpc>
                <a:spcPct val="100000"/>
              </a:lnSpc>
              <a:spcBef>
                <a:spcPts val="13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Collaborating</a:t>
            </a:r>
            <a:r>
              <a:rPr sz="1300" spc="-35">
                <a:solidFill>
                  <a:srgbClr val="FFFFFF"/>
                </a:solidFill>
                <a:latin typeface="Lucida Sans"/>
                <a:cs typeface="Lucida Sans"/>
              </a:rPr>
              <a:t> </a:t>
            </a:r>
            <a:r>
              <a:rPr sz="1300" spc="-20">
                <a:solidFill>
                  <a:srgbClr val="FFFFFF"/>
                </a:solidFill>
                <a:latin typeface="Lucida Sans"/>
                <a:cs typeface="Lucida Sans"/>
              </a:rPr>
              <a:t>with</a:t>
            </a:r>
            <a:r>
              <a:rPr sz="1300" spc="-70">
                <a:solidFill>
                  <a:srgbClr val="FFFFFF"/>
                </a:solidFill>
                <a:latin typeface="Lucida Sans"/>
                <a:cs typeface="Lucida Sans"/>
              </a:rPr>
              <a:t> </a:t>
            </a:r>
            <a:r>
              <a:rPr sz="1300" spc="-20">
                <a:solidFill>
                  <a:srgbClr val="FFFFFF"/>
                </a:solidFill>
                <a:latin typeface="Lucida Sans"/>
                <a:cs typeface="Lucida Sans"/>
              </a:rPr>
              <a:t>peers</a:t>
            </a:r>
            <a:endParaRPr sz="1300">
              <a:latin typeface="Lucida Sans"/>
              <a:cs typeface="Lucida Sans"/>
            </a:endParaRPr>
          </a:p>
          <a:p>
            <a:pPr marL="469900" marR="515620" indent="-311150">
              <a:lnSpc>
                <a:spcPct val="114599"/>
              </a:lnSpc>
              <a:spcBef>
                <a:spcPts val="1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5">
                <a:solidFill>
                  <a:srgbClr val="FFFFFF"/>
                </a:solidFill>
                <a:latin typeface="Lucida Sans"/>
                <a:cs typeface="Lucida Sans"/>
              </a:rPr>
              <a:t>Walking</a:t>
            </a:r>
            <a:r>
              <a:rPr sz="1300" spc="-60">
                <a:solidFill>
                  <a:srgbClr val="FFFFFF"/>
                </a:solidFill>
                <a:latin typeface="Lucida Sans"/>
                <a:cs typeface="Lucida Sans"/>
              </a:rPr>
              <a:t> </a:t>
            </a:r>
            <a:r>
              <a:rPr sz="1300" spc="-35">
                <a:solidFill>
                  <a:srgbClr val="FFFFFF"/>
                </a:solidFill>
                <a:latin typeface="Lucida Sans"/>
                <a:cs typeface="Lucida Sans"/>
              </a:rPr>
              <a:t>through</a:t>
            </a:r>
            <a:r>
              <a:rPr sz="1300" spc="-50">
                <a:solidFill>
                  <a:srgbClr val="FFFFFF"/>
                </a:solidFill>
                <a:latin typeface="Lucida Sans"/>
                <a:cs typeface="Lucida Sans"/>
              </a:rPr>
              <a:t> </a:t>
            </a:r>
            <a:r>
              <a:rPr sz="1300" spc="-20">
                <a:solidFill>
                  <a:srgbClr val="FFFFFF"/>
                </a:solidFill>
                <a:latin typeface="Lucida Sans"/>
                <a:cs typeface="Lucida Sans"/>
              </a:rPr>
              <a:t>the</a:t>
            </a:r>
            <a:r>
              <a:rPr sz="1300" spc="-65">
                <a:solidFill>
                  <a:srgbClr val="FFFFFF"/>
                </a:solidFill>
                <a:latin typeface="Lucida Sans"/>
                <a:cs typeface="Lucida Sans"/>
              </a:rPr>
              <a:t> </a:t>
            </a:r>
            <a:r>
              <a:rPr sz="1300" spc="-25">
                <a:solidFill>
                  <a:srgbClr val="FFFFFF"/>
                </a:solidFill>
                <a:latin typeface="Lucida Sans"/>
                <a:cs typeface="Lucida Sans"/>
              </a:rPr>
              <a:t>course</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30">
                <a:solidFill>
                  <a:srgbClr val="FFFFFF"/>
                </a:solidFill>
                <a:latin typeface="Lucida Sans"/>
                <a:cs typeface="Lucida Sans"/>
              </a:rPr>
              <a:t>project</a:t>
            </a:r>
            <a:r>
              <a:rPr sz="1300" spc="-65">
                <a:solidFill>
                  <a:srgbClr val="FFFFFF"/>
                </a:solidFill>
                <a:latin typeface="Lucida Sans"/>
                <a:cs typeface="Lucida Sans"/>
              </a:rPr>
              <a:t> </a:t>
            </a:r>
            <a:r>
              <a:rPr sz="1300" spc="-10">
                <a:solidFill>
                  <a:srgbClr val="FFFFFF"/>
                </a:solidFill>
                <a:latin typeface="Lucida Sans"/>
                <a:cs typeface="Lucida Sans"/>
              </a:rPr>
              <a:t>guidelines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Commitment</a:t>
            </a:r>
            <a:r>
              <a:rPr sz="1300" spc="-15">
                <a:solidFill>
                  <a:srgbClr val="FFFFFF"/>
                </a:solidFill>
                <a:latin typeface="Lucida Sans"/>
                <a:cs typeface="Lucida Sans"/>
              </a:rPr>
              <a:t> </a:t>
            </a:r>
            <a:r>
              <a:rPr sz="1300" spc="-35">
                <a:solidFill>
                  <a:srgbClr val="FFFFFF"/>
                </a:solidFill>
                <a:latin typeface="Lucida Sans"/>
                <a:cs typeface="Lucida Sans"/>
              </a:rPr>
              <a:t>of</a:t>
            </a:r>
            <a:r>
              <a:rPr sz="1300" spc="-70">
                <a:solidFill>
                  <a:srgbClr val="FFFFFF"/>
                </a:solidFill>
                <a:latin typeface="Lucida Sans"/>
                <a:cs typeface="Lucida Sans"/>
              </a:rPr>
              <a:t> </a:t>
            </a:r>
            <a:r>
              <a:rPr sz="1300" spc="-90">
                <a:solidFill>
                  <a:srgbClr val="FFFFFF"/>
                </a:solidFill>
                <a:latin typeface="Lucida Sans"/>
                <a:cs typeface="Lucida Sans"/>
              </a:rPr>
              <a:t>~2</a:t>
            </a:r>
            <a:r>
              <a:rPr sz="1300" spc="-75">
                <a:solidFill>
                  <a:srgbClr val="FFFFFF"/>
                </a:solidFill>
                <a:latin typeface="Lucida Sans"/>
                <a:cs typeface="Lucida Sans"/>
              </a:rPr>
              <a:t> </a:t>
            </a:r>
            <a:r>
              <a:rPr sz="1300" spc="-10">
                <a:solidFill>
                  <a:srgbClr val="FFFFFF"/>
                </a:solidFill>
                <a:latin typeface="Lucida Sans"/>
                <a:cs typeface="Lucida Sans"/>
              </a:rPr>
              <a:t>hrs/week</a:t>
            </a:r>
            <a:endParaRPr sz="1300">
              <a:latin typeface="Lucida Sans"/>
              <a:cs typeface="Lucida Sans"/>
            </a:endParaRPr>
          </a:p>
        </p:txBody>
      </p:sp>
      <p:sp>
        <p:nvSpPr>
          <p:cNvPr id="16" name="object 16"/>
          <p:cNvSpPr txBox="1"/>
          <p:nvPr/>
        </p:nvSpPr>
        <p:spPr>
          <a:xfrm>
            <a:off x="7095870" y="4764555"/>
            <a:ext cx="1787525" cy="137795"/>
          </a:xfrm>
          <a:prstGeom prst="rect">
            <a:avLst/>
          </a:prstGeom>
        </p:spPr>
        <p:txBody>
          <a:bodyPr vert="horz" wrap="square" lIns="0" tIns="17780" rIns="0" bIns="0" rtlCol="0">
            <a:spAutoFit/>
          </a:bodyPr>
          <a:lstStyle/>
          <a:p>
            <a:pPr marL="12700">
              <a:lnSpc>
                <a:spcPct val="100000"/>
              </a:lnSpc>
              <a:spcBef>
                <a:spcPts val="140"/>
              </a:spcBef>
            </a:pPr>
            <a:r>
              <a:rPr sz="650" b="1" spc="-45">
                <a:solidFill>
                  <a:srgbClr val="0A0A0A"/>
                </a:solidFill>
                <a:latin typeface="Lucida Sans"/>
                <a:cs typeface="Lucida Sans"/>
              </a:rPr>
              <a:t>RESTRICTED.</a:t>
            </a:r>
            <a:r>
              <a:rPr sz="650" b="1" spc="-25">
                <a:solidFill>
                  <a:srgbClr val="0A0A0A"/>
                </a:solidFill>
                <a:latin typeface="Lucida Sans"/>
                <a:cs typeface="Lucida Sans"/>
              </a:rPr>
              <a:t> </a:t>
            </a:r>
            <a:r>
              <a:rPr sz="650" b="1" spc="-35">
                <a:solidFill>
                  <a:srgbClr val="0A0A0A"/>
                </a:solidFill>
                <a:latin typeface="Lucida Sans"/>
                <a:cs typeface="Lucida Sans"/>
              </a:rPr>
              <a:t>CONFIDENTIAL.</a:t>
            </a:r>
            <a:r>
              <a:rPr sz="650" b="1">
                <a:solidFill>
                  <a:srgbClr val="0A0A0A"/>
                </a:solidFill>
                <a:latin typeface="Lucida Sans"/>
                <a:cs typeface="Lucida Sans"/>
              </a:rPr>
              <a:t> </a:t>
            </a:r>
            <a:r>
              <a:rPr sz="650" b="1" spc="-35">
                <a:solidFill>
                  <a:srgbClr val="0A0A0A"/>
                </a:solidFill>
                <a:latin typeface="Lucida Sans"/>
                <a:cs typeface="Lucida Sans"/>
              </a:rPr>
              <a:t>DO</a:t>
            </a:r>
            <a:r>
              <a:rPr sz="650" b="1" spc="-5">
                <a:solidFill>
                  <a:srgbClr val="0A0A0A"/>
                </a:solidFill>
                <a:latin typeface="Lucida Sans"/>
                <a:cs typeface="Lucida Sans"/>
              </a:rPr>
              <a:t> </a:t>
            </a:r>
            <a:r>
              <a:rPr sz="650" b="1" spc="-40">
                <a:solidFill>
                  <a:srgbClr val="0A0A0A"/>
                </a:solidFill>
                <a:latin typeface="Lucida Sans"/>
                <a:cs typeface="Lucida Sans"/>
              </a:rPr>
              <a:t>NOT</a:t>
            </a:r>
            <a:r>
              <a:rPr sz="650" b="1" spc="-5">
                <a:solidFill>
                  <a:srgbClr val="0A0A0A"/>
                </a:solidFill>
                <a:latin typeface="Lucida Sans"/>
                <a:cs typeface="Lucida Sans"/>
              </a:rPr>
              <a:t> </a:t>
            </a:r>
            <a:r>
              <a:rPr sz="650" b="1" spc="-10">
                <a:solidFill>
                  <a:srgbClr val="0A0A0A"/>
                </a:solidFill>
                <a:latin typeface="Lucida Sans"/>
                <a:cs typeface="Lucida Sans"/>
              </a:rPr>
              <a:t>SHARE</a:t>
            </a:r>
            <a:endParaRPr sz="650">
              <a:latin typeface="Lucida Sans"/>
              <a:cs typeface="Lucida Sans"/>
            </a:endParaRPr>
          </a:p>
        </p:txBody>
      </p:sp>
      <p:sp>
        <p:nvSpPr>
          <p:cNvPr id="17" name="object 3">
            <a:extLst>
              <a:ext uri="{FF2B5EF4-FFF2-40B4-BE49-F238E27FC236}">
                <a16:creationId xmlns:a16="http://schemas.microsoft.com/office/drawing/2014/main" id="{037901AD-18E2-222A-9C10-7290CA9E210B}"/>
              </a:ext>
            </a:extLst>
          </p:cNvPr>
          <p:cNvSpPr txBox="1">
            <a:spLocks noGrp="1"/>
          </p:cNvSpPr>
          <p:nvPr>
            <p:ph sz="half" idx="2"/>
          </p:nvPr>
        </p:nvSpPr>
        <p:spPr>
          <a:xfrm>
            <a:off x="686967" y="940450"/>
            <a:ext cx="7770065" cy="2066335"/>
          </a:xfrm>
          <a:prstGeom prst="rect">
            <a:avLst/>
          </a:prstGeom>
        </p:spPr>
        <p:txBody>
          <a:bodyPr vert="horz" wrap="square" lIns="0" tIns="13335" rIns="0" bIns="0" rtlCol="0">
            <a:spAutoFit/>
          </a:bodyPr>
          <a:lstStyle/>
          <a:p>
            <a:pPr marL="114300" indent="0" algn="l" fontAlgn="base">
              <a:buNone/>
            </a:pPr>
            <a:r>
              <a:rPr lang="en-SG" sz="1800" b="1" i="1">
                <a:solidFill>
                  <a:srgbClr val="4F4F4F"/>
                </a:solidFill>
                <a:effectLst/>
                <a:latin typeface="inherit"/>
              </a:rPr>
              <a:t>calculates_results_stats</a:t>
            </a:r>
            <a:r>
              <a:rPr lang="en-SG" sz="2000" b="1" i="1">
                <a:solidFill>
                  <a:srgbClr val="2E3D49"/>
                </a:solidFill>
                <a:effectLst/>
                <a:latin typeface="inherit"/>
              </a:rPr>
              <a:t>.</a:t>
            </a:r>
            <a:r>
              <a:rPr lang="en-SG" sz="1800" b="1" i="1">
                <a:solidFill>
                  <a:srgbClr val="2E3D49"/>
                </a:solidFill>
                <a:effectLst/>
                <a:latin typeface="inherit"/>
              </a:rPr>
              <a:t>py</a:t>
            </a:r>
            <a:r>
              <a:rPr lang="en-SG" sz="1600" b="1" i="1">
                <a:solidFill>
                  <a:srgbClr val="2E3D49"/>
                </a:solidFill>
                <a:effectLst/>
                <a:latin typeface="inherit"/>
              </a:rPr>
              <a:t>:</a:t>
            </a:r>
            <a:r>
              <a:rPr lang="en-SG" sz="2000" b="1" i="1">
                <a:solidFill>
                  <a:srgbClr val="2E3D49"/>
                </a:solidFill>
                <a:effectLst/>
                <a:latin typeface="inherit"/>
              </a:rPr>
              <a:t> </a:t>
            </a:r>
            <a:r>
              <a:rPr lang="en-US" sz="2000" b="0" i="0">
                <a:solidFill>
                  <a:srgbClr val="4F4F4F"/>
                </a:solidFill>
                <a:effectLst/>
                <a:latin typeface="Open Sans" panose="020B0606030504020204" pitchFamily="34" charset="0"/>
              </a:rPr>
              <a:t> </a:t>
            </a:r>
            <a:r>
              <a:rPr lang="en-US" sz="1200" b="0" i="0">
                <a:solidFill>
                  <a:srgbClr val="4F4F4F"/>
                </a:solidFill>
                <a:effectLst/>
                <a:latin typeface="Open Sans" panose="020B0606030504020204" pitchFamily="34" charset="0"/>
              </a:rPr>
              <a:t>With this function, you will be inputting the results dictionary to create a dictionary of results statistics. This results statistics dictionary will contain the </a:t>
            </a:r>
            <a:r>
              <a:rPr lang="en-US" sz="1200" b="0" i="1">
                <a:solidFill>
                  <a:srgbClr val="4F4F4F"/>
                </a:solidFill>
                <a:effectLst/>
                <a:latin typeface="inherit"/>
              </a:rPr>
              <a:t>statistic's name</a:t>
            </a:r>
            <a:r>
              <a:rPr lang="en-US" sz="1200" b="0" i="0">
                <a:solidFill>
                  <a:srgbClr val="4F4F4F"/>
                </a:solidFill>
                <a:effectLst/>
                <a:latin typeface="Open Sans" panose="020B0606030504020204" pitchFamily="34" charset="0"/>
              </a:rPr>
              <a:t> as the </a:t>
            </a:r>
            <a:r>
              <a:rPr lang="en-US" sz="1200" b="0" i="1">
                <a:solidFill>
                  <a:srgbClr val="4F4F4F"/>
                </a:solidFill>
                <a:effectLst/>
                <a:latin typeface="inherit"/>
              </a:rPr>
              <a:t>key</a:t>
            </a:r>
            <a:r>
              <a:rPr lang="en-US" sz="1200" b="0" i="0">
                <a:solidFill>
                  <a:srgbClr val="4F4F4F"/>
                </a:solidFill>
                <a:effectLst/>
                <a:latin typeface="Open Sans" panose="020B0606030504020204" pitchFamily="34" charset="0"/>
              </a:rPr>
              <a:t> and the </a:t>
            </a:r>
            <a:r>
              <a:rPr lang="en-US" sz="1200" b="0" i="1">
                <a:solidFill>
                  <a:srgbClr val="4F4F4F"/>
                </a:solidFill>
                <a:effectLst/>
                <a:latin typeface="inherit"/>
              </a:rPr>
              <a:t>value</a:t>
            </a:r>
            <a:r>
              <a:rPr lang="en-US" sz="1200" b="0" i="0">
                <a:solidFill>
                  <a:srgbClr val="4F4F4F"/>
                </a:solidFill>
                <a:effectLst/>
                <a:latin typeface="Open Sans" panose="020B0606030504020204" pitchFamily="34" charset="0"/>
              </a:rPr>
              <a:t> will simply be the </a:t>
            </a:r>
            <a:r>
              <a:rPr lang="en-US" sz="1200" b="0" i="1">
                <a:solidFill>
                  <a:srgbClr val="4F4F4F"/>
                </a:solidFill>
                <a:effectLst/>
                <a:latin typeface="inherit"/>
              </a:rPr>
              <a:t>statistic's numeric</a:t>
            </a:r>
            <a:r>
              <a:rPr lang="en-US" sz="1200" b="0" i="0">
                <a:solidFill>
                  <a:srgbClr val="4F4F4F"/>
                </a:solidFill>
                <a:effectLst/>
                <a:latin typeface="Open Sans" panose="020B0606030504020204" pitchFamily="34" charset="0"/>
              </a:rPr>
              <a:t> value.</a:t>
            </a:r>
          </a:p>
          <a:p>
            <a:pPr marL="114300" indent="0" algn="l" fontAlgn="base">
              <a:buNone/>
            </a:pPr>
            <a:endParaRPr lang="en-US" sz="1200" b="0" i="0">
              <a:solidFill>
                <a:srgbClr val="4F4F4F"/>
              </a:solidFill>
              <a:effectLst/>
              <a:latin typeface="Open Sans" panose="020B0606030504020204" pitchFamily="34" charset="0"/>
            </a:endParaRPr>
          </a:p>
          <a:p>
            <a:pPr marL="114300" indent="0" algn="l" fontAlgn="base">
              <a:buNone/>
            </a:pPr>
            <a:r>
              <a:rPr lang="en-US" sz="1200" b="0" i="0">
                <a:solidFill>
                  <a:srgbClr val="4F4F4F"/>
                </a:solidFill>
                <a:effectLst/>
                <a:latin typeface="Open Sans" panose="020B0606030504020204" pitchFamily="34" charset="0"/>
              </a:rPr>
              <a:t>You will be creating the results statistics dictionary within </a:t>
            </a:r>
            <a:r>
              <a:rPr lang="en-US" sz="1200" b="1" i="0" err="1">
                <a:solidFill>
                  <a:srgbClr val="4F4F4F"/>
                </a:solidFill>
                <a:effectLst/>
                <a:latin typeface="inherit"/>
              </a:rPr>
              <a:t>calculates_results_stats</a:t>
            </a:r>
            <a:r>
              <a:rPr lang="en-US" sz="1200" b="0" i="0">
                <a:solidFill>
                  <a:srgbClr val="4F4F4F"/>
                </a:solidFill>
                <a:effectLst/>
                <a:latin typeface="Open Sans" panose="020B0606030504020204" pitchFamily="34" charset="0"/>
              </a:rPr>
              <a:t>. This means we recommend that you create this dictionary as the first line in your function and return its value with the last line in your function. For a more detailed explanation regarding why this dictionary is returned by the function, review the section </a:t>
            </a:r>
            <a:r>
              <a:rPr lang="en-US" sz="1200" b="0" i="1">
                <a:solidFill>
                  <a:srgbClr val="4F4F4F"/>
                </a:solidFill>
                <a:effectLst/>
                <a:latin typeface="inherit"/>
              </a:rPr>
              <a:t>Mutable Data Types and Functions</a:t>
            </a:r>
            <a:r>
              <a:rPr lang="en-US" sz="1200" b="0" i="0">
                <a:solidFill>
                  <a:srgbClr val="4F4F4F"/>
                </a:solidFill>
                <a:effectLst/>
                <a:latin typeface="Open Sans" panose="020B0606030504020204" pitchFamily="34" charset="0"/>
              </a:rPr>
              <a:t>.</a:t>
            </a:r>
          </a:p>
          <a:p>
            <a:pPr marL="114300" indent="0" fontAlgn="base">
              <a:buNone/>
            </a:pPr>
            <a:endParaRPr lang="en-SG" sz="1200">
              <a:solidFill>
                <a:srgbClr val="4F4F4F"/>
              </a:solidFill>
              <a:latin typeface="Open Sans" panose="020B0606030504020204" pitchFamily="34" charset="0"/>
              <a:cs typeface="Arial"/>
              <a:sym typeface="Arial"/>
            </a:endParaRPr>
          </a:p>
        </p:txBody>
      </p:sp>
      <p:sp>
        <p:nvSpPr>
          <p:cNvPr id="4" name="object 3">
            <a:extLst>
              <a:ext uri="{FF2B5EF4-FFF2-40B4-BE49-F238E27FC236}">
                <a16:creationId xmlns:a16="http://schemas.microsoft.com/office/drawing/2014/main" id="{D7ACE2C2-5BEE-3504-E12D-70E60046893C}"/>
              </a:ext>
            </a:extLst>
          </p:cNvPr>
          <p:cNvSpPr txBox="1">
            <a:spLocks/>
          </p:cNvSpPr>
          <p:nvPr/>
        </p:nvSpPr>
        <p:spPr>
          <a:xfrm>
            <a:off x="686964" y="2859791"/>
            <a:ext cx="7770065" cy="792140"/>
          </a:xfrm>
          <a:prstGeom prst="rect">
            <a:avLst/>
          </a:prstGeom>
          <a:noFill/>
          <a:ln>
            <a:noFill/>
          </a:ln>
        </p:spPr>
        <p:txBody>
          <a:bodyPr spcFirstLastPara="1" vert="horz" wrap="square" lIns="0" tIns="13335" rIns="0" bIns="0" rtlCol="0"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400" b="0" i="0" u="none" strike="noStrike" cap="none">
                <a:solidFill>
                  <a:schemeClr val="tx1"/>
                </a:solidFill>
                <a:latin typeface="Lucida Sans"/>
                <a:ea typeface="Open Sans"/>
                <a:cs typeface="Lucida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fontAlgn="base">
              <a:buFont typeface="Open Sans"/>
              <a:buNone/>
            </a:pPr>
            <a:r>
              <a:rPr lang="en-SG" sz="2000" b="1" i="1">
                <a:solidFill>
                  <a:srgbClr val="2E3D49"/>
                </a:solidFill>
                <a:latin typeface="inherit"/>
              </a:rPr>
              <a:t>check_images.py: </a:t>
            </a:r>
            <a:r>
              <a:rPr lang="en-US" sz="1200" b="0" i="0">
                <a:solidFill>
                  <a:srgbClr val="4F4F4F"/>
                </a:solidFill>
                <a:effectLst/>
                <a:latin typeface="Open Sans" panose="020B0606030504020204" pitchFamily="34" charset="0"/>
              </a:rPr>
              <a:t>Your </a:t>
            </a:r>
            <a:r>
              <a:rPr lang="en-US" sz="1200" b="1" i="1">
                <a:solidFill>
                  <a:srgbClr val="4F4F4F"/>
                </a:solidFill>
                <a:effectLst/>
                <a:latin typeface="inherit"/>
              </a:rPr>
              <a:t>check_images.py</a:t>
            </a:r>
            <a:r>
              <a:rPr lang="en-US" sz="1200" b="0" i="0">
                <a:solidFill>
                  <a:srgbClr val="4F4F4F"/>
                </a:solidFill>
                <a:effectLst/>
                <a:latin typeface="Open Sans" panose="020B0606030504020204" pitchFamily="34" charset="0"/>
              </a:rPr>
              <a:t> program should now successfully classify the 40 images from the </a:t>
            </a:r>
            <a:r>
              <a:rPr lang="en-US" sz="1200" b="0" i="1" err="1">
                <a:solidFill>
                  <a:srgbClr val="4F4F4F"/>
                </a:solidFill>
                <a:effectLst/>
                <a:latin typeface="Open Sans" panose="020B0606030504020204" pitchFamily="34" charset="0"/>
              </a:rPr>
              <a:t>pet_images</a:t>
            </a:r>
            <a:r>
              <a:rPr lang="en-US" sz="1200" b="0" i="0">
                <a:solidFill>
                  <a:srgbClr val="4F4F4F"/>
                </a:solidFill>
                <a:effectLst/>
                <a:latin typeface="Open Sans" panose="020B0606030504020204" pitchFamily="34" charset="0"/>
              </a:rPr>
              <a:t> folder. In this section, you will upload 4 images to the </a:t>
            </a:r>
            <a:r>
              <a:rPr lang="en-US" sz="1200" b="0" i="1" err="1">
                <a:solidFill>
                  <a:srgbClr val="4F4F4F"/>
                </a:solidFill>
                <a:effectLst/>
                <a:latin typeface="Open Sans" panose="020B0606030504020204" pitchFamily="34" charset="0"/>
              </a:rPr>
              <a:t>uploaded_images</a:t>
            </a:r>
            <a:r>
              <a:rPr lang="en-US" sz="1200" b="0" i="0">
                <a:solidFill>
                  <a:srgbClr val="4F4F4F"/>
                </a:solidFill>
                <a:effectLst/>
                <a:latin typeface="Open Sans" panose="020B0606030504020204" pitchFamily="34" charset="0"/>
              </a:rPr>
              <a:t> folder, then run the file </a:t>
            </a:r>
            <a:r>
              <a:rPr lang="en-US" sz="1200" b="1" i="1">
                <a:solidFill>
                  <a:srgbClr val="4F4F4F"/>
                </a:solidFill>
                <a:effectLst/>
                <a:latin typeface="inherit"/>
              </a:rPr>
              <a:t>run_models_batch_uploaded.sh</a:t>
            </a:r>
            <a:r>
              <a:rPr lang="en-US" sz="1200" b="0" i="0">
                <a:solidFill>
                  <a:srgbClr val="4F4F4F"/>
                </a:solidFill>
                <a:effectLst/>
                <a:latin typeface="Open Sans" panose="020B0606030504020204" pitchFamily="34" charset="0"/>
              </a:rPr>
              <a:t> to classify those 4 images.</a:t>
            </a:r>
            <a:endParaRPr lang="en-SG" sz="1200">
              <a:solidFill>
                <a:srgbClr val="4F4F4F"/>
              </a:solidFill>
              <a:latin typeface="Open Sans" panose="020B0606030504020204" pitchFamily="34" charset="0"/>
              <a:cs typeface="Arial"/>
              <a:sym typeface="Arial"/>
            </a:endParaRPr>
          </a:p>
        </p:txBody>
      </p:sp>
      <p:sp>
        <p:nvSpPr>
          <p:cNvPr id="3" name="object 3">
            <a:extLst>
              <a:ext uri="{FF2B5EF4-FFF2-40B4-BE49-F238E27FC236}">
                <a16:creationId xmlns:a16="http://schemas.microsoft.com/office/drawing/2014/main" id="{48AA713F-E9F5-B8C6-CD50-84B4B536CCBA}"/>
              </a:ext>
            </a:extLst>
          </p:cNvPr>
          <p:cNvSpPr txBox="1">
            <a:spLocks/>
          </p:cNvSpPr>
          <p:nvPr/>
        </p:nvSpPr>
        <p:spPr>
          <a:xfrm>
            <a:off x="686965" y="3758759"/>
            <a:ext cx="7770065" cy="367408"/>
          </a:xfrm>
          <a:prstGeom prst="rect">
            <a:avLst/>
          </a:prstGeom>
          <a:noFill/>
          <a:ln>
            <a:noFill/>
          </a:ln>
        </p:spPr>
        <p:txBody>
          <a:bodyPr spcFirstLastPara="1" vert="horz" wrap="square" lIns="0" tIns="13335" rIns="0" bIns="0" rtlCol="0"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400" b="0" i="0" u="none" strike="noStrike" cap="none">
                <a:solidFill>
                  <a:schemeClr val="tx1"/>
                </a:solidFill>
                <a:latin typeface="Lucida Sans"/>
                <a:ea typeface="Open Sans"/>
                <a:cs typeface="Lucida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fontAlgn="base">
              <a:buFont typeface="Open Sans"/>
              <a:buNone/>
            </a:pPr>
            <a:r>
              <a:rPr lang="en-SG" sz="2000" b="1" i="1">
                <a:solidFill>
                  <a:srgbClr val="2E3D49"/>
                </a:solidFill>
                <a:latin typeface="inherit"/>
                <a:cs typeface="Arial"/>
                <a:sym typeface="Arial"/>
              </a:rPr>
              <a:t>Sample results for Project-1: </a:t>
            </a:r>
            <a:r>
              <a:rPr lang="en-SG" sz="1600" i="1">
                <a:solidFill>
                  <a:srgbClr val="2E3D49"/>
                </a:solidFill>
                <a:latin typeface="inherit"/>
                <a:cs typeface="Arial"/>
                <a:sym typeface="Arial"/>
                <a:hlinkClick r:id="rId2"/>
              </a:rPr>
              <a:t>Link</a:t>
            </a:r>
            <a:endParaRPr lang="en-SG" sz="1200">
              <a:solidFill>
                <a:srgbClr val="4F4F4F"/>
              </a:solidFill>
              <a:latin typeface="Open Sans" panose="020B0606030504020204" pitchFamily="34" charset="0"/>
              <a:cs typeface="Arial"/>
              <a:sym typeface="Arial"/>
            </a:endParaRPr>
          </a:p>
        </p:txBody>
      </p:sp>
    </p:spTree>
    <p:extLst>
      <p:ext uri="{BB962C8B-B14F-4D97-AF65-F5344CB8AC3E}">
        <p14:creationId xmlns:p14="http://schemas.microsoft.com/office/powerpoint/2010/main" val="64824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547573"/>
            <a:ext cx="4594225" cy="391795"/>
          </a:xfrm>
          <a:prstGeom prst="rect">
            <a:avLst/>
          </a:prstGeom>
        </p:spPr>
        <p:txBody>
          <a:bodyPr vert="horz" wrap="square" lIns="0" tIns="12700" rIns="0" bIns="0" rtlCol="0">
            <a:spAutoFit/>
          </a:bodyPr>
          <a:lstStyle/>
          <a:p>
            <a:pPr marL="12700">
              <a:lnSpc>
                <a:spcPct val="100000"/>
              </a:lnSpc>
              <a:spcBef>
                <a:spcPts val="100"/>
              </a:spcBef>
            </a:pPr>
            <a:r>
              <a:rPr lang="en-SG" sz="2400" spc="130">
                <a:solidFill>
                  <a:srgbClr val="0A0A0A"/>
                </a:solidFill>
              </a:rPr>
              <a:t>Overall Structure</a:t>
            </a:r>
            <a:endParaRPr sz="2400"/>
          </a:p>
        </p:txBody>
      </p:sp>
      <p:sp>
        <p:nvSpPr>
          <p:cNvPr id="6" name="object 6"/>
          <p:cNvSpPr txBox="1"/>
          <p:nvPr/>
        </p:nvSpPr>
        <p:spPr>
          <a:xfrm>
            <a:off x="4885690" y="2304440"/>
            <a:ext cx="3456304" cy="1850389"/>
          </a:xfrm>
          <a:prstGeom prst="rect">
            <a:avLst/>
          </a:prstGeom>
        </p:spPr>
        <p:txBody>
          <a:bodyPr vert="horz" wrap="square" lIns="0" tIns="43180" rIns="0" bIns="0" rtlCol="0">
            <a:spAutoFit/>
          </a:bodyPr>
          <a:lstStyle/>
          <a:p>
            <a:pPr marL="12700">
              <a:lnSpc>
                <a:spcPct val="100000"/>
              </a:lnSpc>
              <a:spcBef>
                <a:spcPts val="340"/>
              </a:spcBef>
            </a:pPr>
            <a:r>
              <a:rPr sz="1300" spc="-50">
                <a:solidFill>
                  <a:srgbClr val="FFFFFF"/>
                </a:solidFill>
                <a:latin typeface="Lucida Sans"/>
                <a:cs typeface="Lucida Sans"/>
              </a:rPr>
              <a:t>Virtual</a:t>
            </a:r>
            <a:r>
              <a:rPr sz="1300" spc="-60">
                <a:solidFill>
                  <a:srgbClr val="FFFFFF"/>
                </a:solidFill>
                <a:latin typeface="Lucida Sans"/>
                <a:cs typeface="Lucida Sans"/>
              </a:rPr>
              <a:t> </a:t>
            </a:r>
            <a:r>
              <a:rPr sz="1300" spc="-25">
                <a:solidFill>
                  <a:srgbClr val="FFFFFF"/>
                </a:solidFill>
                <a:latin typeface="Lucida Sans"/>
                <a:cs typeface="Lucida Sans"/>
              </a:rPr>
              <a:t>Connect</a:t>
            </a:r>
            <a:r>
              <a:rPr sz="1300" spc="-30">
                <a:solidFill>
                  <a:srgbClr val="FFFFFF"/>
                </a:solidFill>
                <a:latin typeface="Lucida Sans"/>
                <a:cs typeface="Lucida Sans"/>
              </a:rPr>
              <a:t> </a:t>
            </a:r>
            <a:r>
              <a:rPr sz="1300" spc="-25">
                <a:solidFill>
                  <a:srgbClr val="FFFFFF"/>
                </a:solidFill>
                <a:latin typeface="Lucida Sans"/>
                <a:cs typeface="Lucida Sans"/>
              </a:rPr>
              <a:t>Sessions</a:t>
            </a:r>
            <a:r>
              <a:rPr sz="1300" spc="-45">
                <a:solidFill>
                  <a:srgbClr val="FFFFFF"/>
                </a:solidFill>
                <a:latin typeface="Lucida Sans"/>
                <a:cs typeface="Lucida Sans"/>
              </a:rPr>
              <a:t> </a:t>
            </a:r>
            <a:r>
              <a:rPr sz="1300" spc="-25">
                <a:solidFill>
                  <a:srgbClr val="FFFFFF"/>
                </a:solidFill>
                <a:latin typeface="Lucida Sans"/>
                <a:cs typeface="Lucida Sans"/>
              </a:rPr>
              <a:t>with</a:t>
            </a:r>
            <a:r>
              <a:rPr sz="1300" spc="-70">
                <a:solidFill>
                  <a:srgbClr val="FFFFFF"/>
                </a:solidFill>
                <a:latin typeface="Lucida Sans"/>
                <a:cs typeface="Lucida Sans"/>
              </a:rPr>
              <a:t> </a:t>
            </a:r>
            <a:r>
              <a:rPr sz="1300" spc="-25">
                <a:solidFill>
                  <a:srgbClr val="FFFFFF"/>
                </a:solidFill>
                <a:latin typeface="Lucida Sans"/>
                <a:cs typeface="Lucida Sans"/>
              </a:rPr>
              <a:t>Session</a:t>
            </a:r>
            <a:r>
              <a:rPr sz="1300" spc="-50">
                <a:solidFill>
                  <a:srgbClr val="FFFFFF"/>
                </a:solidFill>
                <a:latin typeface="Lucida Sans"/>
                <a:cs typeface="Lucida Sans"/>
              </a:rPr>
              <a:t> </a:t>
            </a:r>
            <a:r>
              <a:rPr sz="1300" spc="-10">
                <a:solidFill>
                  <a:srgbClr val="FFFFFF"/>
                </a:solidFill>
                <a:latin typeface="Lucida Sans"/>
                <a:cs typeface="Lucida Sans"/>
              </a:rPr>
              <a:t>Leads: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Progress</a:t>
            </a:r>
            <a:r>
              <a:rPr sz="1300" spc="-65">
                <a:solidFill>
                  <a:srgbClr val="FFFFFF"/>
                </a:solidFill>
                <a:latin typeface="Lucida Sans"/>
                <a:cs typeface="Lucida Sans"/>
              </a:rPr>
              <a:t> </a:t>
            </a:r>
            <a:r>
              <a:rPr sz="1300" spc="-45">
                <a:solidFill>
                  <a:srgbClr val="FFFFFF"/>
                </a:solidFill>
                <a:latin typeface="Lucida Sans"/>
                <a:cs typeface="Lucida Sans"/>
              </a:rPr>
              <a:t>checks</a:t>
            </a:r>
            <a:r>
              <a:rPr sz="1300" spc="-35">
                <a:solidFill>
                  <a:srgbClr val="FFFFFF"/>
                </a:solidFill>
                <a:latin typeface="Lucida Sans"/>
                <a:cs typeface="Lucida Sans"/>
              </a:rPr>
              <a:t> </a:t>
            </a:r>
            <a:r>
              <a:rPr sz="1300" spc="-55">
                <a:solidFill>
                  <a:srgbClr val="FFFFFF"/>
                </a:solidFill>
                <a:latin typeface="Lucida Sans"/>
                <a:cs typeface="Lucida Sans"/>
              </a:rPr>
              <a:t>v.</a:t>
            </a:r>
            <a:r>
              <a:rPr sz="1300" spc="-70">
                <a:solidFill>
                  <a:srgbClr val="FFFFFF"/>
                </a:solidFill>
                <a:latin typeface="Lucida Sans"/>
                <a:cs typeface="Lucida Sans"/>
              </a:rPr>
              <a:t> </a:t>
            </a:r>
            <a:r>
              <a:rPr sz="1300" spc="-25">
                <a:solidFill>
                  <a:srgbClr val="FFFFFF"/>
                </a:solidFill>
                <a:latin typeface="Lucida Sans"/>
                <a:cs typeface="Lucida Sans"/>
              </a:rPr>
              <a:t>program</a:t>
            </a:r>
            <a:r>
              <a:rPr sz="1300" spc="-45">
                <a:solidFill>
                  <a:srgbClr val="FFFFFF"/>
                </a:solidFill>
                <a:latin typeface="Lucida Sans"/>
                <a:cs typeface="Lucida Sans"/>
              </a:rPr>
              <a:t> </a:t>
            </a:r>
            <a:r>
              <a:rPr sz="1300" spc="-10">
                <a:solidFill>
                  <a:srgbClr val="FFFFFF"/>
                </a:solidFill>
                <a:latin typeface="Lucida Sans"/>
                <a:cs typeface="Lucida Sans"/>
              </a:rPr>
              <a:t>timeline</a:t>
            </a:r>
            <a:endParaRPr sz="1300">
              <a:latin typeface="Lucida Sans"/>
              <a:cs typeface="Lucida Sans"/>
            </a:endParaRPr>
          </a:p>
          <a:p>
            <a:pPr marL="469900" marR="407034" indent="-311150">
              <a:lnSpc>
                <a:spcPts val="1800"/>
              </a:lnSpc>
              <a:spcBef>
                <a:spcPts val="8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Identifying</a:t>
            </a:r>
            <a:r>
              <a:rPr sz="1300" spc="-65">
                <a:solidFill>
                  <a:srgbClr val="FFFFFF"/>
                </a:solidFill>
                <a:latin typeface="Lucida Sans"/>
                <a:cs typeface="Lucida Sans"/>
              </a:rPr>
              <a:t> </a:t>
            </a:r>
            <a:r>
              <a:rPr sz="1300" spc="-20">
                <a:solidFill>
                  <a:srgbClr val="FFFFFF"/>
                </a:solidFill>
                <a:latin typeface="Lucida Sans"/>
                <a:cs typeface="Lucida Sans"/>
              </a:rPr>
              <a:t>common</a:t>
            </a:r>
            <a:r>
              <a:rPr sz="1300" spc="-25">
                <a:solidFill>
                  <a:srgbClr val="FFFFFF"/>
                </a:solidFill>
                <a:latin typeface="Lucida Sans"/>
                <a:cs typeface="Lucida Sans"/>
              </a:rPr>
              <a:t> </a:t>
            </a:r>
            <a:r>
              <a:rPr sz="1300" spc="-40">
                <a:solidFill>
                  <a:srgbClr val="FFFFFF"/>
                </a:solidFill>
                <a:latin typeface="Lucida Sans"/>
                <a:cs typeface="Lucida Sans"/>
              </a:rPr>
              <a:t>blockers</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40">
                <a:solidFill>
                  <a:srgbClr val="FFFFFF"/>
                </a:solidFill>
                <a:latin typeface="Lucida Sans"/>
                <a:cs typeface="Lucida Sans"/>
              </a:rPr>
              <a:t>resolving</a:t>
            </a:r>
            <a:r>
              <a:rPr sz="1300" spc="-60">
                <a:solidFill>
                  <a:srgbClr val="FFFFFF"/>
                </a:solidFill>
                <a:latin typeface="Lucida Sans"/>
                <a:cs typeface="Lucida Sans"/>
              </a:rPr>
              <a:t> </a:t>
            </a:r>
            <a:r>
              <a:rPr sz="1300" spc="-20">
                <a:solidFill>
                  <a:srgbClr val="FFFFFF"/>
                </a:solidFill>
                <a:latin typeface="Lucida Sans"/>
                <a:cs typeface="Lucida Sans"/>
              </a:rPr>
              <a:t>them</a:t>
            </a:r>
            <a:endParaRPr sz="1300">
              <a:latin typeface="Lucida Sans"/>
              <a:cs typeface="Lucida Sans"/>
            </a:endParaRPr>
          </a:p>
          <a:p>
            <a:pPr marL="159385">
              <a:lnSpc>
                <a:spcPct val="100000"/>
              </a:lnSpc>
              <a:spcBef>
                <a:spcPts val="13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40">
                <a:solidFill>
                  <a:srgbClr val="FFFFFF"/>
                </a:solidFill>
                <a:latin typeface="Lucida Sans"/>
                <a:cs typeface="Lucida Sans"/>
              </a:rPr>
              <a:t>Collaborating</a:t>
            </a:r>
            <a:r>
              <a:rPr sz="1300" spc="-35">
                <a:solidFill>
                  <a:srgbClr val="FFFFFF"/>
                </a:solidFill>
                <a:latin typeface="Lucida Sans"/>
                <a:cs typeface="Lucida Sans"/>
              </a:rPr>
              <a:t> </a:t>
            </a:r>
            <a:r>
              <a:rPr sz="1300" spc="-20">
                <a:solidFill>
                  <a:srgbClr val="FFFFFF"/>
                </a:solidFill>
                <a:latin typeface="Lucida Sans"/>
                <a:cs typeface="Lucida Sans"/>
              </a:rPr>
              <a:t>with</a:t>
            </a:r>
            <a:r>
              <a:rPr sz="1300" spc="-70">
                <a:solidFill>
                  <a:srgbClr val="FFFFFF"/>
                </a:solidFill>
                <a:latin typeface="Lucida Sans"/>
                <a:cs typeface="Lucida Sans"/>
              </a:rPr>
              <a:t> </a:t>
            </a:r>
            <a:r>
              <a:rPr sz="1300" spc="-20">
                <a:solidFill>
                  <a:srgbClr val="FFFFFF"/>
                </a:solidFill>
                <a:latin typeface="Lucida Sans"/>
                <a:cs typeface="Lucida Sans"/>
              </a:rPr>
              <a:t>peers</a:t>
            </a:r>
            <a:endParaRPr sz="1300">
              <a:latin typeface="Lucida Sans"/>
              <a:cs typeface="Lucida Sans"/>
            </a:endParaRPr>
          </a:p>
          <a:p>
            <a:pPr marL="469900" marR="515620" indent="-311150">
              <a:lnSpc>
                <a:spcPct val="114599"/>
              </a:lnSpc>
              <a:spcBef>
                <a:spcPts val="15"/>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5">
                <a:solidFill>
                  <a:srgbClr val="FFFFFF"/>
                </a:solidFill>
                <a:latin typeface="Lucida Sans"/>
                <a:cs typeface="Lucida Sans"/>
              </a:rPr>
              <a:t>Walking</a:t>
            </a:r>
            <a:r>
              <a:rPr sz="1300" spc="-60">
                <a:solidFill>
                  <a:srgbClr val="FFFFFF"/>
                </a:solidFill>
                <a:latin typeface="Lucida Sans"/>
                <a:cs typeface="Lucida Sans"/>
              </a:rPr>
              <a:t> </a:t>
            </a:r>
            <a:r>
              <a:rPr sz="1300" spc="-35">
                <a:solidFill>
                  <a:srgbClr val="FFFFFF"/>
                </a:solidFill>
                <a:latin typeface="Lucida Sans"/>
                <a:cs typeface="Lucida Sans"/>
              </a:rPr>
              <a:t>through</a:t>
            </a:r>
            <a:r>
              <a:rPr sz="1300" spc="-50">
                <a:solidFill>
                  <a:srgbClr val="FFFFFF"/>
                </a:solidFill>
                <a:latin typeface="Lucida Sans"/>
                <a:cs typeface="Lucida Sans"/>
              </a:rPr>
              <a:t> </a:t>
            </a:r>
            <a:r>
              <a:rPr sz="1300" spc="-20">
                <a:solidFill>
                  <a:srgbClr val="FFFFFF"/>
                </a:solidFill>
                <a:latin typeface="Lucida Sans"/>
                <a:cs typeface="Lucida Sans"/>
              </a:rPr>
              <a:t>the</a:t>
            </a:r>
            <a:r>
              <a:rPr sz="1300" spc="-65">
                <a:solidFill>
                  <a:srgbClr val="FFFFFF"/>
                </a:solidFill>
                <a:latin typeface="Lucida Sans"/>
                <a:cs typeface="Lucida Sans"/>
              </a:rPr>
              <a:t> </a:t>
            </a:r>
            <a:r>
              <a:rPr sz="1300" spc="-25">
                <a:solidFill>
                  <a:srgbClr val="FFFFFF"/>
                </a:solidFill>
                <a:latin typeface="Lucida Sans"/>
                <a:cs typeface="Lucida Sans"/>
              </a:rPr>
              <a:t>course</a:t>
            </a:r>
            <a:r>
              <a:rPr sz="1300" spc="-55">
                <a:solidFill>
                  <a:srgbClr val="FFFFFF"/>
                </a:solidFill>
                <a:latin typeface="Lucida Sans"/>
                <a:cs typeface="Lucida Sans"/>
              </a:rPr>
              <a:t> </a:t>
            </a:r>
            <a:r>
              <a:rPr sz="1300" spc="-25">
                <a:solidFill>
                  <a:srgbClr val="FFFFFF"/>
                </a:solidFill>
                <a:latin typeface="Lucida Sans"/>
                <a:cs typeface="Lucida Sans"/>
              </a:rPr>
              <a:t>and </a:t>
            </a:r>
            <a:r>
              <a:rPr sz="1300" spc="-30">
                <a:solidFill>
                  <a:srgbClr val="FFFFFF"/>
                </a:solidFill>
                <a:latin typeface="Lucida Sans"/>
                <a:cs typeface="Lucida Sans"/>
              </a:rPr>
              <a:t>project</a:t>
            </a:r>
            <a:r>
              <a:rPr sz="1300" spc="-65">
                <a:solidFill>
                  <a:srgbClr val="FFFFFF"/>
                </a:solidFill>
                <a:latin typeface="Lucida Sans"/>
                <a:cs typeface="Lucida Sans"/>
              </a:rPr>
              <a:t> </a:t>
            </a:r>
            <a:r>
              <a:rPr sz="1300" spc="-10">
                <a:solidFill>
                  <a:srgbClr val="FFFFFF"/>
                </a:solidFill>
                <a:latin typeface="Lucida Sans"/>
                <a:cs typeface="Lucida Sans"/>
              </a:rPr>
              <a:t>guidelines</a:t>
            </a:r>
            <a:endParaRPr sz="1300">
              <a:latin typeface="Lucida Sans"/>
              <a:cs typeface="Lucida Sans"/>
            </a:endParaRPr>
          </a:p>
          <a:p>
            <a:pPr marL="159385">
              <a:lnSpc>
                <a:spcPct val="100000"/>
              </a:lnSpc>
              <a:spcBef>
                <a:spcPts val="240"/>
              </a:spcBef>
              <a:tabLst>
                <a:tab pos="469900" algn="l"/>
              </a:tabLst>
            </a:pPr>
            <a:r>
              <a:rPr sz="1300" spc="-50">
                <a:solidFill>
                  <a:srgbClr val="FFFFFF"/>
                </a:solidFill>
                <a:latin typeface="Arial"/>
                <a:cs typeface="Arial"/>
              </a:rPr>
              <a:t>●</a:t>
            </a:r>
            <a:r>
              <a:rPr sz="1300">
                <a:solidFill>
                  <a:srgbClr val="FFFFFF"/>
                </a:solidFill>
                <a:latin typeface="Arial"/>
                <a:cs typeface="Arial"/>
              </a:rPr>
              <a:t>	</a:t>
            </a:r>
            <a:r>
              <a:rPr sz="1300" spc="-30">
                <a:solidFill>
                  <a:srgbClr val="FFFFFF"/>
                </a:solidFill>
                <a:latin typeface="Lucida Sans"/>
                <a:cs typeface="Lucida Sans"/>
              </a:rPr>
              <a:t>Commitment</a:t>
            </a:r>
            <a:r>
              <a:rPr sz="1300" spc="-15">
                <a:solidFill>
                  <a:srgbClr val="FFFFFF"/>
                </a:solidFill>
                <a:latin typeface="Lucida Sans"/>
                <a:cs typeface="Lucida Sans"/>
              </a:rPr>
              <a:t> </a:t>
            </a:r>
            <a:r>
              <a:rPr sz="1300" spc="-35">
                <a:solidFill>
                  <a:srgbClr val="FFFFFF"/>
                </a:solidFill>
                <a:latin typeface="Lucida Sans"/>
                <a:cs typeface="Lucida Sans"/>
              </a:rPr>
              <a:t>of</a:t>
            </a:r>
            <a:r>
              <a:rPr sz="1300" spc="-70">
                <a:solidFill>
                  <a:srgbClr val="FFFFFF"/>
                </a:solidFill>
                <a:latin typeface="Lucida Sans"/>
                <a:cs typeface="Lucida Sans"/>
              </a:rPr>
              <a:t> </a:t>
            </a:r>
            <a:r>
              <a:rPr sz="1300" spc="-90">
                <a:solidFill>
                  <a:srgbClr val="FFFFFF"/>
                </a:solidFill>
                <a:latin typeface="Lucida Sans"/>
                <a:cs typeface="Lucida Sans"/>
              </a:rPr>
              <a:t>~2</a:t>
            </a:r>
            <a:r>
              <a:rPr sz="1300" spc="-75">
                <a:solidFill>
                  <a:srgbClr val="FFFFFF"/>
                </a:solidFill>
                <a:latin typeface="Lucida Sans"/>
                <a:cs typeface="Lucida Sans"/>
              </a:rPr>
              <a:t> </a:t>
            </a:r>
            <a:r>
              <a:rPr sz="1300" spc="-10">
                <a:solidFill>
                  <a:srgbClr val="FFFFFF"/>
                </a:solidFill>
                <a:latin typeface="Lucida Sans"/>
                <a:cs typeface="Lucida Sans"/>
              </a:rPr>
              <a:t>hrs/week</a:t>
            </a:r>
            <a:endParaRPr sz="1300">
              <a:latin typeface="Lucida Sans"/>
              <a:cs typeface="Lucida Sans"/>
            </a:endParaRPr>
          </a:p>
        </p:txBody>
      </p:sp>
      <p:sp>
        <p:nvSpPr>
          <p:cNvPr id="16" name="object 16"/>
          <p:cNvSpPr txBox="1"/>
          <p:nvPr/>
        </p:nvSpPr>
        <p:spPr>
          <a:xfrm>
            <a:off x="7095870" y="4764555"/>
            <a:ext cx="1787525" cy="137795"/>
          </a:xfrm>
          <a:prstGeom prst="rect">
            <a:avLst/>
          </a:prstGeom>
        </p:spPr>
        <p:txBody>
          <a:bodyPr vert="horz" wrap="square" lIns="0" tIns="17780" rIns="0" bIns="0" rtlCol="0">
            <a:spAutoFit/>
          </a:bodyPr>
          <a:lstStyle/>
          <a:p>
            <a:pPr marL="12700">
              <a:lnSpc>
                <a:spcPct val="100000"/>
              </a:lnSpc>
              <a:spcBef>
                <a:spcPts val="140"/>
              </a:spcBef>
            </a:pPr>
            <a:r>
              <a:rPr sz="650" b="1" spc="-45">
                <a:solidFill>
                  <a:srgbClr val="0A0A0A"/>
                </a:solidFill>
                <a:latin typeface="Lucida Sans"/>
                <a:cs typeface="Lucida Sans"/>
              </a:rPr>
              <a:t>RESTRICTED.</a:t>
            </a:r>
            <a:r>
              <a:rPr sz="650" b="1" spc="-25">
                <a:solidFill>
                  <a:srgbClr val="0A0A0A"/>
                </a:solidFill>
                <a:latin typeface="Lucida Sans"/>
                <a:cs typeface="Lucida Sans"/>
              </a:rPr>
              <a:t> </a:t>
            </a:r>
            <a:r>
              <a:rPr sz="650" b="1" spc="-35">
                <a:solidFill>
                  <a:srgbClr val="0A0A0A"/>
                </a:solidFill>
                <a:latin typeface="Lucida Sans"/>
                <a:cs typeface="Lucida Sans"/>
              </a:rPr>
              <a:t>CONFIDENTIAL.</a:t>
            </a:r>
            <a:r>
              <a:rPr sz="650" b="1">
                <a:solidFill>
                  <a:srgbClr val="0A0A0A"/>
                </a:solidFill>
                <a:latin typeface="Lucida Sans"/>
                <a:cs typeface="Lucida Sans"/>
              </a:rPr>
              <a:t> </a:t>
            </a:r>
            <a:r>
              <a:rPr sz="650" b="1" spc="-35">
                <a:solidFill>
                  <a:srgbClr val="0A0A0A"/>
                </a:solidFill>
                <a:latin typeface="Lucida Sans"/>
                <a:cs typeface="Lucida Sans"/>
              </a:rPr>
              <a:t>DO</a:t>
            </a:r>
            <a:r>
              <a:rPr sz="650" b="1" spc="-5">
                <a:solidFill>
                  <a:srgbClr val="0A0A0A"/>
                </a:solidFill>
                <a:latin typeface="Lucida Sans"/>
                <a:cs typeface="Lucida Sans"/>
              </a:rPr>
              <a:t> </a:t>
            </a:r>
            <a:r>
              <a:rPr sz="650" b="1" spc="-40">
                <a:solidFill>
                  <a:srgbClr val="0A0A0A"/>
                </a:solidFill>
                <a:latin typeface="Lucida Sans"/>
                <a:cs typeface="Lucida Sans"/>
              </a:rPr>
              <a:t>NOT</a:t>
            </a:r>
            <a:r>
              <a:rPr sz="650" b="1" spc="-5">
                <a:solidFill>
                  <a:srgbClr val="0A0A0A"/>
                </a:solidFill>
                <a:latin typeface="Lucida Sans"/>
                <a:cs typeface="Lucida Sans"/>
              </a:rPr>
              <a:t> </a:t>
            </a:r>
            <a:r>
              <a:rPr sz="650" b="1" spc="-10">
                <a:solidFill>
                  <a:srgbClr val="0A0A0A"/>
                </a:solidFill>
                <a:latin typeface="Lucida Sans"/>
                <a:cs typeface="Lucida Sans"/>
              </a:rPr>
              <a:t>SHARE</a:t>
            </a:r>
            <a:endParaRPr sz="650">
              <a:latin typeface="Lucida Sans"/>
              <a:cs typeface="Lucida Sans"/>
            </a:endParaRPr>
          </a:p>
        </p:txBody>
      </p:sp>
      <p:sp>
        <p:nvSpPr>
          <p:cNvPr id="3" name="TextBox 2">
            <a:extLst>
              <a:ext uri="{FF2B5EF4-FFF2-40B4-BE49-F238E27FC236}">
                <a16:creationId xmlns:a16="http://schemas.microsoft.com/office/drawing/2014/main" id="{2ADDE1F7-F895-C9F6-20ED-74B3741041AB}"/>
              </a:ext>
            </a:extLst>
          </p:cNvPr>
          <p:cNvSpPr txBox="1"/>
          <p:nvPr/>
        </p:nvSpPr>
        <p:spPr>
          <a:xfrm>
            <a:off x="599948" y="1134194"/>
            <a:ext cx="7629651" cy="2677656"/>
          </a:xfrm>
          <a:prstGeom prst="rect">
            <a:avLst/>
          </a:prstGeom>
          <a:noFill/>
        </p:spPr>
        <p:txBody>
          <a:bodyPr wrap="square">
            <a:spAutoFit/>
          </a:bodyPr>
          <a:lstStyle/>
          <a:p>
            <a:pPr algn="l" fontAlgn="base"/>
            <a:r>
              <a:rPr lang="en-US" b="1" i="0">
                <a:solidFill>
                  <a:srgbClr val="2E3D49"/>
                </a:solidFill>
                <a:effectLst/>
                <a:latin typeface="Open Sans" panose="020B0606030504020204" pitchFamily="34" charset="0"/>
              </a:rPr>
              <a:t>In this project we had 2 main objectives:</a:t>
            </a:r>
          </a:p>
          <a:p>
            <a:pPr marL="342900" indent="-342900" algn="l" fontAlgn="base">
              <a:buFont typeface="+mj-lt"/>
              <a:buAutoNum type="arabicPeriod"/>
            </a:pPr>
            <a:r>
              <a:rPr lang="en-US" b="0" i="0">
                <a:solidFill>
                  <a:srgbClr val="4F4F4F"/>
                </a:solidFill>
                <a:effectLst/>
                <a:latin typeface="inherit"/>
              </a:rPr>
              <a:t>Identifying which pet images are of dogs and which pet images aren't of dogs</a:t>
            </a:r>
          </a:p>
          <a:p>
            <a:pPr marL="342900" indent="-342900" algn="l" fontAlgn="base">
              <a:buFont typeface="+mj-lt"/>
              <a:buAutoNum type="arabicPeriod"/>
            </a:pPr>
            <a:r>
              <a:rPr lang="en-US" b="0" i="0">
                <a:solidFill>
                  <a:srgbClr val="4F4F4F"/>
                </a:solidFill>
                <a:effectLst/>
                <a:latin typeface="inherit"/>
              </a:rPr>
              <a:t>Classifying the breeds of dogs, for the images that are of dogs</a:t>
            </a:r>
          </a:p>
          <a:p>
            <a:pPr algn="l" fontAlgn="base"/>
            <a:endParaRPr lang="en-US" b="0" i="0">
              <a:solidFill>
                <a:srgbClr val="4F4F4F"/>
              </a:solidFill>
              <a:effectLst/>
              <a:latin typeface="inherit"/>
            </a:endParaRPr>
          </a:p>
          <a:p>
            <a:pPr algn="l" fontAlgn="base"/>
            <a:r>
              <a:rPr lang="en-US" b="0" i="0">
                <a:solidFill>
                  <a:srgbClr val="4F4F4F"/>
                </a:solidFill>
                <a:effectLst/>
                <a:latin typeface="Open Sans" panose="020B0606030504020204" pitchFamily="34" charset="0"/>
              </a:rPr>
              <a:t>Your program should have provided you with objectives </a:t>
            </a:r>
            <a:r>
              <a:rPr lang="en-US" b="0" i="1">
                <a:solidFill>
                  <a:srgbClr val="4F4F4F"/>
                </a:solidFill>
                <a:effectLst/>
                <a:latin typeface="inherit"/>
              </a:rPr>
              <a:t>1</a:t>
            </a:r>
            <a:r>
              <a:rPr lang="en-US" b="0" i="0">
                <a:solidFill>
                  <a:srgbClr val="4F4F4F"/>
                </a:solidFill>
                <a:effectLst/>
                <a:latin typeface="Open Sans" panose="020B0606030504020204" pitchFamily="34" charset="0"/>
              </a:rPr>
              <a:t> and </a:t>
            </a:r>
            <a:r>
              <a:rPr lang="en-US" b="0" i="1">
                <a:solidFill>
                  <a:srgbClr val="4F4F4F"/>
                </a:solidFill>
                <a:effectLst/>
                <a:latin typeface="inherit"/>
              </a:rPr>
              <a:t>2</a:t>
            </a:r>
            <a:r>
              <a:rPr lang="en-US" b="0" i="0">
                <a:solidFill>
                  <a:srgbClr val="4F4F4F"/>
                </a:solidFill>
                <a:effectLst/>
                <a:latin typeface="Open Sans" panose="020B0606030504020204" pitchFamily="34" charset="0"/>
              </a:rPr>
              <a:t> when it was run. In the table below, you will find our results for each of the model architectures. Your program should provide you with the same results as we have provided below.</a:t>
            </a:r>
          </a:p>
          <a:p>
            <a:pPr algn="l" fontAlgn="base"/>
            <a:endParaRPr lang="en-US" b="0" i="0">
              <a:solidFill>
                <a:srgbClr val="4F4F4F"/>
              </a:solidFill>
              <a:effectLst/>
              <a:latin typeface="Open Sans" panose="020B0606030504020204" pitchFamily="34" charset="0"/>
            </a:endParaRPr>
          </a:p>
          <a:p>
            <a:pPr marL="285750" indent="-285750" algn="l" fontAlgn="base">
              <a:buFont typeface="Arial" panose="020B0604020202020204" pitchFamily="34" charset="0"/>
              <a:buChar char="•"/>
            </a:pPr>
            <a:r>
              <a:rPr lang="en-US" b="0" i="0">
                <a:solidFill>
                  <a:srgbClr val="4F4F4F"/>
                </a:solidFill>
                <a:effectLst/>
                <a:latin typeface="inherit"/>
              </a:rPr>
              <a:t>For objective 1, notice that both </a:t>
            </a:r>
            <a:r>
              <a:rPr lang="en-US" b="0" i="1">
                <a:solidFill>
                  <a:srgbClr val="4F4F4F"/>
                </a:solidFill>
                <a:effectLst/>
                <a:latin typeface="inherit"/>
              </a:rPr>
              <a:t>VGG</a:t>
            </a:r>
            <a:r>
              <a:rPr lang="en-US" b="0" i="0">
                <a:solidFill>
                  <a:srgbClr val="4F4F4F"/>
                </a:solidFill>
                <a:effectLst/>
                <a:latin typeface="inherit"/>
              </a:rPr>
              <a:t> and </a:t>
            </a:r>
            <a:r>
              <a:rPr lang="en-US" b="0" i="1" err="1">
                <a:solidFill>
                  <a:srgbClr val="4F4F4F"/>
                </a:solidFill>
                <a:effectLst/>
                <a:latin typeface="inherit"/>
              </a:rPr>
              <a:t>AlexNet</a:t>
            </a:r>
            <a:r>
              <a:rPr lang="en-US" b="0" i="0">
                <a:solidFill>
                  <a:srgbClr val="4F4F4F"/>
                </a:solidFill>
                <a:effectLst/>
                <a:latin typeface="inherit"/>
              </a:rPr>
              <a:t> correctly identify images of "dogs" and "not-a-dog" 100% of the time.</a:t>
            </a:r>
          </a:p>
          <a:p>
            <a:pPr marL="285750" indent="-285750" algn="l" fontAlgn="base">
              <a:buFont typeface="Arial" panose="020B0604020202020204" pitchFamily="34" charset="0"/>
              <a:buChar char="•"/>
            </a:pPr>
            <a:r>
              <a:rPr lang="en-US" b="0" i="0">
                <a:solidFill>
                  <a:srgbClr val="4F4F4F"/>
                </a:solidFill>
                <a:effectLst/>
                <a:latin typeface="inherit"/>
              </a:rPr>
              <a:t>For objective 2, </a:t>
            </a:r>
            <a:r>
              <a:rPr lang="en-US" b="0" i="1">
                <a:solidFill>
                  <a:srgbClr val="4F4F4F"/>
                </a:solidFill>
                <a:effectLst/>
                <a:latin typeface="inherit"/>
              </a:rPr>
              <a:t>VGG</a:t>
            </a:r>
            <a:r>
              <a:rPr lang="en-US" b="0" i="0">
                <a:solidFill>
                  <a:srgbClr val="4F4F4F"/>
                </a:solidFill>
                <a:effectLst/>
                <a:latin typeface="inherit"/>
              </a:rPr>
              <a:t> provides the best solution because it classifies the correct breed of dog over 90% of the time.</a:t>
            </a:r>
          </a:p>
        </p:txBody>
      </p:sp>
    </p:spTree>
    <p:extLst>
      <p:ext uri="{BB962C8B-B14F-4D97-AF65-F5344CB8AC3E}">
        <p14:creationId xmlns:p14="http://schemas.microsoft.com/office/powerpoint/2010/main" val="43029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B13820-8239-A341-CF9B-0EAF9BAA6523}"/>
              </a:ext>
            </a:extLst>
          </p:cNvPr>
          <p:cNvSpPr>
            <a:spLocks noGrp="1"/>
          </p:cNvSpPr>
          <p:nvPr>
            <p:ph type="title"/>
          </p:nvPr>
        </p:nvSpPr>
        <p:spPr/>
        <p:txBody>
          <a:bodyPr/>
          <a:lstStyle/>
          <a:p>
            <a:r>
              <a:rPr lang="en-SG" sz="3200" spc="-10">
                <a:solidFill>
                  <a:schemeClr val="bg1"/>
                </a:solidFill>
                <a:latin typeface="Lucida Sans"/>
                <a:cs typeface="Lucida Sans"/>
              </a:rPr>
              <a:t>Deadline for Project 1</a:t>
            </a:r>
            <a:endParaRPr lang="en-SG" sz="3200">
              <a:solidFill>
                <a:schemeClr val="bg1"/>
              </a:solidFill>
            </a:endParaRPr>
          </a:p>
        </p:txBody>
      </p:sp>
      <p:sp>
        <p:nvSpPr>
          <p:cNvPr id="6" name="Subtitle 5">
            <a:extLst>
              <a:ext uri="{FF2B5EF4-FFF2-40B4-BE49-F238E27FC236}">
                <a16:creationId xmlns:a16="http://schemas.microsoft.com/office/drawing/2014/main" id="{6FA28C5D-7526-1AD0-8617-715D23AA7D8B}"/>
              </a:ext>
            </a:extLst>
          </p:cNvPr>
          <p:cNvSpPr>
            <a:spLocks noGrp="1"/>
          </p:cNvSpPr>
          <p:nvPr>
            <p:ph type="subTitle" idx="1"/>
          </p:nvPr>
        </p:nvSpPr>
        <p:spPr>
          <a:xfrm>
            <a:off x="1289842" y="3078488"/>
            <a:ext cx="5477100" cy="943770"/>
          </a:xfrm>
        </p:spPr>
        <p:txBody>
          <a:bodyPr/>
          <a:lstStyle/>
          <a:p>
            <a:pPr algn="ctr"/>
            <a:r>
              <a:rPr lang="en-SG" sz="2800"/>
              <a:t>14</a:t>
            </a:r>
            <a:r>
              <a:rPr lang="en-SG" sz="2800" baseline="30000"/>
              <a:t>th</a:t>
            </a:r>
            <a:r>
              <a:rPr lang="en-SG" sz="2800"/>
              <a:t> July 2023</a:t>
            </a:r>
          </a:p>
        </p:txBody>
      </p:sp>
    </p:spTree>
    <p:extLst>
      <p:ext uri="{BB962C8B-B14F-4D97-AF65-F5344CB8AC3E}">
        <p14:creationId xmlns:p14="http://schemas.microsoft.com/office/powerpoint/2010/main" val="195361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54F6E1-6105-2325-E98A-FA0572975271}"/>
              </a:ext>
            </a:extLst>
          </p:cNvPr>
          <p:cNvSpPr>
            <a:spLocks noGrp="1"/>
          </p:cNvSpPr>
          <p:nvPr>
            <p:ph type="title"/>
          </p:nvPr>
        </p:nvSpPr>
        <p:spPr/>
        <p:txBody>
          <a:bodyPr/>
          <a:lstStyle/>
          <a:p>
            <a:r>
              <a:rPr lang="en-SG"/>
              <a:t>Assignment</a:t>
            </a:r>
          </a:p>
        </p:txBody>
      </p:sp>
    </p:spTree>
    <p:extLst>
      <p:ext uri="{BB962C8B-B14F-4D97-AF65-F5344CB8AC3E}">
        <p14:creationId xmlns:p14="http://schemas.microsoft.com/office/powerpoint/2010/main" val="358885593"/>
      </p:ext>
    </p:extLst>
  </p:cSld>
  <p:clrMapOvr>
    <a:masterClrMapping/>
  </p:clrMapOvr>
</p:sld>
</file>

<file path=ppt/theme/theme1.xml><?xml version="1.0" encoding="utf-8"?>
<a:theme xmlns:a="http://schemas.openxmlformats.org/drawingml/2006/main" name="Udacity Rebrand">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Udacity Rebrand</vt:lpstr>
      <vt:lpstr>Artificial Intelligence Progrmaming  with Python ND</vt:lpstr>
      <vt:lpstr>Agenda</vt:lpstr>
      <vt:lpstr>Project 1 Introduction</vt:lpstr>
      <vt:lpstr>Overall Structure</vt:lpstr>
      <vt:lpstr>Steps to do the Project</vt:lpstr>
      <vt:lpstr>Steps to do the Project</vt:lpstr>
      <vt:lpstr>Overall Structure</vt:lpstr>
      <vt:lpstr>Deadline for Project 1</vt:lpstr>
      <vt:lpstr>Assignment</vt:lpstr>
      <vt:lpstr>Assignment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Progrmaming  with Python ND</dc:title>
  <cp:revision>1</cp:revision>
  <dcterms:modified xsi:type="dcterms:W3CDTF">2023-06-24T15:35:53Z</dcterms:modified>
</cp:coreProperties>
</file>