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68" r:id="rId2"/>
    <p:sldId id="258" r:id="rId3"/>
    <p:sldId id="312" r:id="rId4"/>
    <p:sldId id="262" r:id="rId5"/>
    <p:sldId id="313" r:id="rId6"/>
    <p:sldId id="266" r:id="rId7"/>
    <p:sldId id="29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ucida Sans" panose="020B060203050402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bold r:id="rId23"/>
      <p:italic r:id="rId24"/>
      <p:boldItalic r:id="rId25"/>
    </p:embeddedFont>
    <p:embeddedFont>
      <p:font typeface="Open Sans SemiBold" panose="020B07060308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C5363-3A0D-46F0-91E5-ACF86F5D8ECD}" v="14" dt="2023-07-07T12:52:3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aju Grandhi" userId="0de613dc4c386549" providerId="LiveId" clId="{DAB58F14-4D0B-48F0-9CD0-F76030E62A01}"/>
    <pc:docChg chg="undo custSel modSld">
      <pc:chgData name="kamaraju Grandhi" userId="0de613dc4c386549" providerId="LiveId" clId="{DAB58F14-4D0B-48F0-9CD0-F76030E62A01}" dt="2022-11-30T12:21:16.208" v="26" actId="20577"/>
      <pc:docMkLst>
        <pc:docMk/>
      </pc:docMkLst>
      <pc:sldChg chg="modSp mod">
        <pc:chgData name="kamaraju Grandhi" userId="0de613dc4c386549" providerId="LiveId" clId="{DAB58F14-4D0B-48F0-9CD0-F76030E62A01}" dt="2022-11-30T12:21:00.222" v="22" actId="20577"/>
        <pc:sldMkLst>
          <pc:docMk/>
          <pc:sldMk cId="0" sldId="262"/>
        </pc:sldMkLst>
        <pc:spChg chg="mod">
          <ac:chgData name="kamaraju Grandhi" userId="0de613dc4c386549" providerId="LiveId" clId="{DAB58F14-4D0B-48F0-9CD0-F76030E62A01}" dt="2022-11-30T12:21:00.222" v="22" actId="20577"/>
          <ac:spMkLst>
            <pc:docMk/>
            <pc:sldMk cId="0" sldId="262"/>
            <ac:spMk id="17" creationId="{037901AD-18E2-222A-9C10-7290CA9E210B}"/>
          </ac:spMkLst>
        </pc:spChg>
      </pc:sldChg>
      <pc:sldChg chg="modSp mod">
        <pc:chgData name="kamaraju Grandhi" userId="0de613dc4c386549" providerId="LiveId" clId="{DAB58F14-4D0B-48F0-9CD0-F76030E62A01}" dt="2022-11-30T12:21:16.208" v="26" actId="20577"/>
        <pc:sldMkLst>
          <pc:docMk/>
          <pc:sldMk cId="0" sldId="266"/>
        </pc:sldMkLst>
        <pc:spChg chg="mod">
          <ac:chgData name="kamaraju Grandhi" userId="0de613dc4c386549" providerId="LiveId" clId="{DAB58F14-4D0B-48F0-9CD0-F76030E62A01}" dt="2022-11-30T12:21:16.208" v="26" actId="20577"/>
          <ac:spMkLst>
            <pc:docMk/>
            <pc:sldMk cId="0" sldId="266"/>
            <ac:spMk id="17" creationId="{8E15DB1C-684A-BE01-54A1-DC457C2AD0D8}"/>
          </ac:spMkLst>
        </pc:spChg>
      </pc:sldChg>
      <pc:sldChg chg="modSp mod">
        <pc:chgData name="kamaraju Grandhi" userId="0de613dc4c386549" providerId="LiveId" clId="{DAB58F14-4D0B-48F0-9CD0-F76030E62A01}" dt="2022-11-30T12:20:44.584" v="20" actId="20577"/>
        <pc:sldMkLst>
          <pc:docMk/>
          <pc:sldMk cId="0" sldId="268"/>
        </pc:sldMkLst>
        <pc:spChg chg="mod">
          <ac:chgData name="kamaraju Grandhi" userId="0de613dc4c386549" providerId="LiveId" clId="{DAB58F14-4D0B-48F0-9CD0-F76030E62A01}" dt="2022-11-30T12:20:44.584" v="20" actId="20577"/>
          <ac:spMkLst>
            <pc:docMk/>
            <pc:sldMk cId="0" sldId="268"/>
            <ac:spMk id="3" creationId="{26A4F508-50C9-8FB8-C78F-44FDF2E1E9B9}"/>
          </ac:spMkLst>
        </pc:spChg>
      </pc:sldChg>
    </pc:docChg>
  </pc:docChgLst>
  <pc:docChgLst>
    <pc:chgData name="kamaraju Grandhi" userId="0de613dc4c386549" providerId="LiveId" clId="{21576845-642E-463F-8408-10C8C514B98E}"/>
    <pc:docChg chg="undo custSel addSld delSld modSld">
      <pc:chgData name="kamaraju Grandhi" userId="0de613dc4c386549" providerId="LiveId" clId="{21576845-642E-463F-8408-10C8C514B98E}" dt="2022-11-14T07:17:47.287" v="960" actId="404"/>
      <pc:docMkLst>
        <pc:docMk/>
      </pc:docMkLst>
      <pc:sldChg chg="modSp mod">
        <pc:chgData name="kamaraju Grandhi" userId="0de613dc4c386549" providerId="LiveId" clId="{21576845-642E-463F-8408-10C8C514B98E}" dt="2022-11-14T06:33:21.287" v="334" actId="20577"/>
        <pc:sldMkLst>
          <pc:docMk/>
          <pc:sldMk cId="0" sldId="258"/>
        </pc:sldMkLst>
        <pc:spChg chg="mod">
          <ac:chgData name="kamaraju Grandhi" userId="0de613dc4c386549" providerId="LiveId" clId="{21576845-642E-463F-8408-10C8C514B98E}" dt="2022-11-14T06:33:21.287" v="334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mod">
        <pc:chgData name="kamaraju Grandhi" userId="0de613dc4c386549" providerId="LiveId" clId="{21576845-642E-463F-8408-10C8C514B98E}" dt="2022-11-14T06:20:55.713" v="285" actId="1076"/>
        <pc:sldMkLst>
          <pc:docMk/>
          <pc:sldMk cId="0" sldId="262"/>
        </pc:sldMkLst>
        <pc:spChg chg="mod">
          <ac:chgData name="kamaraju Grandhi" userId="0de613dc4c386549" providerId="LiveId" clId="{21576845-642E-463F-8408-10C8C514B98E}" dt="2022-11-14T06:16:30.931" v="166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08.134" v="186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5.211" v="190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20:20.053" v="278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2.351" v="188" actId="478"/>
          <ac:spMkLst>
            <pc:docMk/>
            <pc:sldMk cId="0" sldId="262"/>
            <ac:spMk id="10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8.504" v="192" actId="478"/>
          <ac:spMkLst>
            <pc:docMk/>
            <pc:sldMk cId="0" sldId="262"/>
            <ac:spMk id="12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6.824" v="191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9.722" v="193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3.431" v="189" actId="478"/>
          <ac:spMkLst>
            <pc:docMk/>
            <pc:sldMk cId="0" sldId="262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18:33.590" v="277" actId="5793"/>
          <ac:spMkLst>
            <pc:docMk/>
            <pc:sldMk cId="0" sldId="262"/>
            <ac:spMk id="17" creationId="{037901AD-18E2-222A-9C10-7290CA9E210B}"/>
          </ac:spMkLst>
        </pc:spChg>
        <pc:spChg chg="add mod">
          <ac:chgData name="kamaraju Grandhi" userId="0de613dc4c386549" providerId="LiveId" clId="{21576845-642E-463F-8408-10C8C514B98E}" dt="2022-11-14T06:20:27.335" v="281" actId="14100"/>
          <ac:spMkLst>
            <pc:docMk/>
            <pc:sldMk cId="0" sldId="262"/>
            <ac:spMk id="19" creationId="{125A69E9-A460-0806-C276-4D0F3353B7AA}"/>
          </ac:spMkLst>
        </pc:spChg>
        <pc:spChg chg="add mod">
          <ac:chgData name="kamaraju Grandhi" userId="0de613dc4c386549" providerId="LiveId" clId="{21576845-642E-463F-8408-10C8C514B98E}" dt="2022-11-14T06:20:55.713" v="285" actId="1076"/>
          <ac:spMkLst>
            <pc:docMk/>
            <pc:sldMk cId="0" sldId="262"/>
            <ac:spMk id="21" creationId="{7DB35C6B-94C4-5170-BEC6-D2861E620540}"/>
          </ac:spMkLst>
        </pc:spChg>
        <pc:grpChg chg="del">
          <ac:chgData name="kamaraju Grandhi" userId="0de613dc4c386549" providerId="LiveId" clId="{21576845-642E-463F-8408-10C8C514B98E}" dt="2022-11-14T06:17:10.348" v="187" actId="478"/>
          <ac:grpSpMkLst>
            <pc:docMk/>
            <pc:sldMk cId="0" sldId="262"/>
            <ac:grpSpMk id="7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6:17:16.824" v="191" actId="478"/>
          <ac:grpSpMkLst>
            <pc:docMk/>
            <pc:sldMk cId="0" sldId="262"/>
            <ac:grpSpMk id="11" creationId="{00000000-0000-0000-0000-000000000000}"/>
          </ac:grpSpMkLst>
        </pc:grpChg>
      </pc:sldChg>
      <pc:sldChg chg="del">
        <pc:chgData name="kamaraju Grandhi" userId="0de613dc4c386549" providerId="LiveId" clId="{21576845-642E-463F-8408-10C8C514B98E}" dt="2022-11-14T07:12:31.898" v="886" actId="47"/>
        <pc:sldMkLst>
          <pc:docMk/>
          <pc:sldMk cId="0" sldId="263"/>
        </pc:sldMkLst>
      </pc:sldChg>
      <pc:sldChg chg="del">
        <pc:chgData name="kamaraju Grandhi" userId="0de613dc4c386549" providerId="LiveId" clId="{21576845-642E-463F-8408-10C8C514B98E}" dt="2022-11-14T07:12:30.628" v="885" actId="47"/>
        <pc:sldMkLst>
          <pc:docMk/>
          <pc:sldMk cId="0" sldId="264"/>
        </pc:sldMkLst>
      </pc:sldChg>
      <pc:sldChg chg="addSp delSp modSp add del mod">
        <pc:chgData name="kamaraju Grandhi" userId="0de613dc4c386549" providerId="LiveId" clId="{21576845-642E-463F-8408-10C8C514B98E}" dt="2022-11-14T07:15:10.629" v="914" actId="47"/>
        <pc:sldMkLst>
          <pc:docMk/>
          <pc:sldMk cId="0" sldId="266"/>
        </pc:sldMkLst>
        <pc:spChg chg="mod">
          <ac:chgData name="kamaraju Grandhi" userId="0de613dc4c386549" providerId="LiveId" clId="{21576845-642E-463F-8408-10C8C514B98E}" dt="2022-11-14T07:14:01.098" v="90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7:14:42.264" v="912" actId="6549"/>
          <ac:spMkLst>
            <pc:docMk/>
            <pc:sldMk cId="0" sldId="266"/>
            <ac:spMk id="17" creationId="{8E15DB1C-684A-BE01-54A1-DC457C2AD0D8}"/>
          </ac:spMkLst>
        </pc:s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3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10" creationId="{00000000-0000-0000-0000-000000000000}"/>
          </ac:grpSpMkLst>
        </pc:grpChg>
      </pc:sldChg>
      <pc:sldChg chg="modSp add del mod">
        <pc:chgData name="kamaraju Grandhi" userId="0de613dc4c386549" providerId="LiveId" clId="{21576845-642E-463F-8408-10C8C514B98E}" dt="2022-11-14T07:15:21.728" v="915" actId="47"/>
        <pc:sldMkLst>
          <pc:docMk/>
          <pc:sldMk cId="0" sldId="267"/>
        </pc:sldMkLst>
        <pc:spChg chg="mod">
          <ac:chgData name="kamaraju Grandhi" userId="0de613dc4c386549" providerId="LiveId" clId="{21576845-642E-463F-8408-10C8C514B98E}" dt="2022-11-14T06:16:59.282" v="18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kamaraju Grandhi" userId="0de613dc4c386549" providerId="LiveId" clId="{21576845-642E-463F-8408-10C8C514B98E}" dt="2022-11-14T06:12:35.912" v="4" actId="20577"/>
        <pc:sldMkLst>
          <pc:docMk/>
          <pc:sldMk cId="0" sldId="268"/>
        </pc:sldMkLst>
        <pc:spChg chg="mod">
          <ac:chgData name="kamaraju Grandhi" userId="0de613dc4c386549" providerId="LiveId" clId="{21576845-642E-463F-8408-10C8C514B98E}" dt="2022-11-14T06:12:35.912" v="4" actId="20577"/>
          <ac:spMkLst>
            <pc:docMk/>
            <pc:sldMk cId="0" sldId="268"/>
            <ac:spMk id="3" creationId="{26A4F508-50C9-8FB8-C78F-44FDF2E1E9B9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2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8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0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1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2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3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4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5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6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7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309"/>
        </pc:sldMkLst>
      </pc:sldChg>
      <pc:sldChg chg="del">
        <pc:chgData name="kamaraju Grandhi" userId="0de613dc4c386549" providerId="LiveId" clId="{21576845-642E-463F-8408-10C8C514B98E}" dt="2022-11-14T06:14:15.717" v="117" actId="47"/>
        <pc:sldMkLst>
          <pc:docMk/>
          <pc:sldMk cId="1852795517" sldId="311"/>
        </pc:sldMkLst>
      </pc:sldChg>
      <pc:sldChg chg="modSp mod">
        <pc:chgData name="kamaraju Grandhi" userId="0de613dc4c386549" providerId="LiveId" clId="{21576845-642E-463F-8408-10C8C514B98E}" dt="2022-11-14T06:16:14.451" v="149" actId="20577"/>
        <pc:sldMkLst>
          <pc:docMk/>
          <pc:sldMk cId="3028304408" sldId="312"/>
        </pc:sldMkLst>
        <pc:spChg chg="mod">
          <ac:chgData name="kamaraju Grandhi" userId="0de613dc4c386549" providerId="LiveId" clId="{21576845-642E-463F-8408-10C8C514B98E}" dt="2022-11-14T06:16:14.451" v="149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modSp mod">
        <pc:chgData name="kamaraju Grandhi" userId="0de613dc4c386549" providerId="LiveId" clId="{21576845-642E-463F-8408-10C8C514B98E}" dt="2022-11-14T07:12:27.718" v="884" actId="20577"/>
        <pc:sldMkLst>
          <pc:docMk/>
          <pc:sldMk cId="358885593" sldId="313"/>
        </pc:sldMkLst>
        <pc:spChg chg="mod">
          <ac:chgData name="kamaraju Grandhi" userId="0de613dc4c386549" providerId="LiveId" clId="{21576845-642E-463F-8408-10C8C514B98E}" dt="2022-11-14T07:12:27.718" v="884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2655159254" sldId="31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243150677" sldId="31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944791994" sldId="31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31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4105152856" sldId="31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023869262" sldId="319"/>
        </pc:sldMkLst>
      </pc:sldChg>
      <pc:sldChg chg="addSp delSp modSp add mod">
        <pc:chgData name="kamaraju Grandhi" userId="0de613dc4c386549" providerId="LiveId" clId="{21576845-642E-463F-8408-10C8C514B98E}" dt="2022-11-14T06:54:47.164" v="761" actId="1076"/>
        <pc:sldMkLst>
          <pc:docMk/>
          <pc:sldMk cId="2336411817" sldId="320"/>
        </pc:sldMkLst>
        <pc:spChg chg="mod">
          <ac:chgData name="kamaraju Grandhi" userId="0de613dc4c386549" providerId="LiveId" clId="{21576845-642E-463F-8408-10C8C514B98E}" dt="2022-11-14T06:33:39.557" v="364" actId="20577"/>
          <ac:spMkLst>
            <pc:docMk/>
            <pc:sldMk cId="2336411817" sldId="320"/>
            <ac:spMk id="2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48:58.831" v="719" actId="404"/>
          <ac:spMkLst>
            <pc:docMk/>
            <pc:sldMk cId="2336411817" sldId="320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6:54:20.847" v="757" actId="255"/>
          <ac:spMkLst>
            <pc:docMk/>
            <pc:sldMk cId="2336411817" sldId="320"/>
            <ac:spMk id="4" creationId="{D7ACE2C2-5BEE-3504-E12D-70E60046893C}"/>
          </ac:spMkLst>
        </pc:spChg>
        <pc:spChg chg="add mod">
          <ac:chgData name="kamaraju Grandhi" userId="0de613dc4c386549" providerId="LiveId" clId="{21576845-642E-463F-8408-10C8C514B98E}" dt="2022-11-14T06:54:47.164" v="761" actId="1076"/>
          <ac:spMkLst>
            <pc:docMk/>
            <pc:sldMk cId="2336411817" sldId="320"/>
            <ac:spMk id="5" creationId="{12755943-6215-C890-6F78-46E600C8ECC6}"/>
          </ac:spMkLst>
        </pc:spChg>
        <pc:spChg chg="mod">
          <ac:chgData name="kamaraju Grandhi" userId="0de613dc4c386549" providerId="LiveId" clId="{21576845-642E-463F-8408-10C8C514B98E}" dt="2022-11-14T06:49:02.213" v="720" actId="404"/>
          <ac:spMkLst>
            <pc:docMk/>
            <pc:sldMk cId="2336411817" sldId="320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6:47:16.202" v="662" actId="478"/>
          <ac:spMkLst>
            <pc:docMk/>
            <pc:sldMk cId="2336411817" sldId="320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6:47:17.894" v="663" actId="478"/>
          <ac:spMkLst>
            <pc:docMk/>
            <pc:sldMk cId="2336411817" sldId="320"/>
            <ac:spMk id="21" creationId="{7DB35C6B-94C4-5170-BEC6-D2861E620540}"/>
          </ac:spMkLst>
        </pc:spChg>
      </pc:sldChg>
      <pc:sldChg chg="addSp delSp modSp add mod">
        <pc:chgData name="kamaraju Grandhi" userId="0de613dc4c386549" providerId="LiveId" clId="{21576845-642E-463F-8408-10C8C514B98E}" dt="2022-11-14T07:17:47.287" v="960" actId="404"/>
        <pc:sldMkLst>
          <pc:docMk/>
          <pc:sldMk cId="648241999" sldId="321"/>
        </pc:sldMkLst>
        <pc:spChg chg="del">
          <ac:chgData name="kamaraju Grandhi" userId="0de613dc4c386549" providerId="LiveId" clId="{21576845-642E-463F-8408-10C8C514B98E}" dt="2022-11-14T06:55:53.983" v="774" actId="478"/>
          <ac:spMkLst>
            <pc:docMk/>
            <pc:sldMk cId="648241999" sldId="321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7:17:47.287" v="960" actId="404"/>
          <ac:spMkLst>
            <pc:docMk/>
            <pc:sldMk cId="648241999" sldId="321"/>
            <ac:spMk id="3" creationId="{48AA713F-E9F5-B8C6-CD50-84B4B536CCBA}"/>
          </ac:spMkLst>
        </pc:spChg>
        <pc:spChg chg="mod">
          <ac:chgData name="kamaraju Grandhi" userId="0de613dc4c386549" providerId="LiveId" clId="{21576845-642E-463F-8408-10C8C514B98E}" dt="2022-11-14T07:17:19.567" v="919" actId="1076"/>
          <ac:spMkLst>
            <pc:docMk/>
            <pc:sldMk cId="648241999" sldId="321"/>
            <ac:spMk id="4" creationId="{D7ACE2C2-5BEE-3504-E12D-70E60046893C}"/>
          </ac:spMkLst>
        </pc:spChg>
        <pc:spChg chg="add del mod">
          <ac:chgData name="kamaraju Grandhi" userId="0de613dc4c386549" providerId="LiveId" clId="{21576845-642E-463F-8408-10C8C514B98E}" dt="2022-11-14T07:02:58.588" v="818" actId="21"/>
          <ac:spMkLst>
            <pc:docMk/>
            <pc:sldMk cId="648241999" sldId="321"/>
            <ac:spMk id="7" creationId="{A18EDCC9-9E42-9637-27CE-2EC9E05BF5FC}"/>
          </ac:spMkLst>
        </pc:spChg>
        <pc:spChg chg="mod">
          <ac:chgData name="kamaraju Grandhi" userId="0de613dc4c386549" providerId="LiveId" clId="{21576845-642E-463F-8408-10C8C514B98E}" dt="2022-11-14T06:56:00.049" v="777" actId="20577"/>
          <ac:spMkLst>
            <pc:docMk/>
            <pc:sldMk cId="648241999" sldId="321"/>
            <ac:spMk id="17" creationId="{037901AD-18E2-222A-9C10-7290CA9E210B}"/>
          </ac:spMkLst>
        </pc:spChg>
      </pc:sldChg>
      <pc:sldChg chg="addSp delSp modSp add mod">
        <pc:chgData name="kamaraju Grandhi" userId="0de613dc4c386549" providerId="LiveId" clId="{21576845-642E-463F-8408-10C8C514B98E}" dt="2022-11-14T07:04:02.541" v="836" actId="1076"/>
        <pc:sldMkLst>
          <pc:docMk/>
          <pc:sldMk cId="430298605" sldId="322"/>
        </pc:sldMkLst>
        <pc:spChg chg="add mod">
          <ac:chgData name="kamaraju Grandhi" userId="0de613dc4c386549" providerId="LiveId" clId="{21576845-642E-463F-8408-10C8C514B98E}" dt="2022-11-14T07:04:02.541" v="836" actId="1076"/>
          <ac:spMkLst>
            <pc:docMk/>
            <pc:sldMk cId="430298605" sldId="322"/>
            <ac:spMk id="3" creationId="{2ADDE1F7-F895-C9F6-20ED-74B3741041AB}"/>
          </ac:spMkLst>
        </pc:spChg>
        <pc:spChg chg="add del mod">
          <ac:chgData name="kamaraju Grandhi" userId="0de613dc4c386549" providerId="LiveId" clId="{21576845-642E-463F-8408-10C8C514B98E}" dt="2022-11-14T07:03:14.837" v="823" actId="478"/>
          <ac:spMkLst>
            <pc:docMk/>
            <pc:sldMk cId="430298605" sldId="322"/>
            <ac:spMk id="5" creationId="{C589F8BF-EA48-B9BA-34DE-1158C6C854F1}"/>
          </ac:spMkLst>
        </pc:spChg>
        <pc:spChg chg="del">
          <ac:chgData name="kamaraju Grandhi" userId="0de613dc4c386549" providerId="LiveId" clId="{21576845-642E-463F-8408-10C8C514B98E}" dt="2022-11-14T07:03:11.920" v="822" actId="478"/>
          <ac:spMkLst>
            <pc:docMk/>
            <pc:sldMk cId="430298605" sldId="322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7:03:10.211" v="821" actId="478"/>
          <ac:spMkLst>
            <pc:docMk/>
            <pc:sldMk cId="430298605" sldId="322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7:03:16.731" v="824" actId="478"/>
          <ac:spMkLst>
            <pc:docMk/>
            <pc:sldMk cId="430298605" sldId="322"/>
            <ac:spMk id="21" creationId="{7DB35C6B-94C4-5170-BEC6-D2861E620540}"/>
          </ac:spMkLst>
        </pc:spChg>
      </pc:sldChg>
      <pc:sldChg chg="addSp delSp modSp new mod modClrScheme chgLayout">
        <pc:chgData name="kamaraju Grandhi" userId="0de613dc4c386549" providerId="LiveId" clId="{21576845-642E-463F-8408-10C8C514B98E}" dt="2022-11-14T07:07:58.484" v="874" actId="1076"/>
        <pc:sldMkLst>
          <pc:docMk/>
          <pc:sldMk cId="1953613365" sldId="323"/>
        </pc:sldMkLst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2" creationId="{0E1E5420-F21D-E025-725E-33443FC1B5F0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3" creationId="{95046C57-9442-C5B3-A44D-CB1425D13DC3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4" creationId="{B742D44B-95B0-8B84-4349-B4D695184733}"/>
          </ac:spMkLst>
        </pc:spChg>
        <pc:spChg chg="add mod ord">
          <ac:chgData name="kamaraju Grandhi" userId="0de613dc4c386549" providerId="LiveId" clId="{21576845-642E-463F-8408-10C8C514B98E}" dt="2022-11-14T07:07:14.029" v="844" actId="207"/>
          <ac:spMkLst>
            <pc:docMk/>
            <pc:sldMk cId="1953613365" sldId="323"/>
            <ac:spMk id="5" creationId="{08B13820-8239-A341-CF9B-0EAF9BAA6523}"/>
          </ac:spMkLst>
        </pc:spChg>
        <pc:spChg chg="add mod ord">
          <ac:chgData name="kamaraju Grandhi" userId="0de613dc4c386549" providerId="LiveId" clId="{21576845-642E-463F-8408-10C8C514B98E}" dt="2022-11-14T07:07:58.484" v="874" actId="1076"/>
          <ac:spMkLst>
            <pc:docMk/>
            <pc:sldMk cId="1953613365" sldId="323"/>
            <ac:spMk id="6" creationId="{6FA28C5D-7526-1AD0-8617-715D23AA7D8B}"/>
          </ac:spMkLst>
        </pc:spChg>
        <pc:spChg chg="add del mod ord">
          <ac:chgData name="kamaraju Grandhi" userId="0de613dc4c386549" providerId="LiveId" clId="{21576845-642E-463F-8408-10C8C514B98E}" dt="2022-11-14T07:07:42.589" v="869" actId="478"/>
          <ac:spMkLst>
            <pc:docMk/>
            <pc:sldMk cId="1953613365" sldId="323"/>
            <ac:spMk id="7" creationId="{29DA4165-25DA-3490-20E3-B54931CA9824}"/>
          </ac:spMkLst>
        </pc:spChg>
      </pc:sldChg>
      <pc:sldMasterChg chg="addSldLayout delSldLayout">
        <pc:chgData name="kamaraju Grandhi" userId="0de613dc4c386549" providerId="LiveId" clId="{21576845-642E-463F-8408-10C8C514B98E}" dt="2022-11-14T07:15:26.456" v="916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2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5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1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3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4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5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7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8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9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5"/>
          </pc:sldLayoutMkLst>
        </pc:sldLayoutChg>
        <pc:sldLayoutChg chg="del">
          <pc:chgData name="kamaraju Grandhi" userId="0de613dc4c386549" providerId="LiveId" clId="{21576845-642E-463F-8408-10C8C514B98E}" dt="2022-11-14T07:12:30.628" v="885" actId="47"/>
          <pc:sldLayoutMkLst>
            <pc:docMk/>
            <pc:sldMasterMk cId="0" sldId="2147483696"/>
            <pc:sldLayoutMk cId="1011010446" sldId="2147483699"/>
          </pc:sldLayoutMkLst>
        </pc:sldLayoutChg>
      </pc:sldMasterChg>
    </pc:docChg>
  </pc:docChgLst>
  <pc:docChgLst>
    <pc:chgData name="kamaraju Grandhi" userId="0de613dc4c386549" providerId="Windows Live" clId="Web-{D93C5363-3A0D-46F0-91E5-ACF86F5D8ECD}"/>
    <pc:docChg chg="modSld">
      <pc:chgData name="kamaraju Grandhi" userId="0de613dc4c386549" providerId="Windows Live" clId="Web-{D93C5363-3A0D-46F0-91E5-ACF86F5D8ECD}" dt="2023-07-07T12:52:30.915" v="7" actId="20577"/>
      <pc:docMkLst>
        <pc:docMk/>
      </pc:docMkLst>
      <pc:sldChg chg="modSp">
        <pc:chgData name="kamaraju Grandhi" userId="0de613dc4c386549" providerId="Windows Live" clId="Web-{D93C5363-3A0D-46F0-91E5-ACF86F5D8ECD}" dt="2023-07-07T12:52:30.915" v="7" actId="20577"/>
        <pc:sldMkLst>
          <pc:docMk/>
          <pc:sldMk cId="0" sldId="262"/>
        </pc:sldMkLst>
        <pc:spChg chg="mod">
          <ac:chgData name="kamaraju Grandhi" userId="0de613dc4c386549" providerId="Windows Live" clId="Web-{D93C5363-3A0D-46F0-91E5-ACF86F5D8ECD}" dt="2023-07-07T12:52:30.915" v="7" actId="20577"/>
          <ac:spMkLst>
            <pc:docMk/>
            <pc:sldMk cId="0" sldId="262"/>
            <ac:spMk id="17" creationId="{037901AD-18E2-222A-9C10-7290CA9E210B}"/>
          </ac:spMkLst>
        </pc:spChg>
      </pc:sldChg>
      <pc:sldChg chg="modSp">
        <pc:chgData name="kamaraju Grandhi" userId="0de613dc4c386549" providerId="Windows Live" clId="Web-{D93C5363-3A0D-46F0-91E5-ACF86F5D8ECD}" dt="2023-07-07T12:52:20.540" v="4" actId="20577"/>
        <pc:sldMkLst>
          <pc:docMk/>
          <pc:sldMk cId="0" sldId="268"/>
        </pc:sldMkLst>
        <pc:spChg chg="mod">
          <ac:chgData name="kamaraju Grandhi" userId="0de613dc4c386549" providerId="Windows Live" clId="Web-{D93C5363-3A0D-46F0-91E5-ACF86F5D8ECD}" dt="2023-07-07T12:52:20.540" v="4" actId="20577"/>
          <ac:spMkLst>
            <pc:docMk/>
            <pc:sldMk cId="0" sldId="268"/>
            <ac:spMk id="3" creationId="{26A4F508-50C9-8FB8-C78F-44FDF2E1E9B9}"/>
          </ac:spMkLst>
        </pc:spChg>
      </pc:sldChg>
    </pc:docChg>
  </pc:docChgLst>
  <pc:docChgLst>
    <pc:chgData name="kamaraju Grandhi" userId="0de613dc4c386549" providerId="LiveId" clId="{62983331-A313-4F0E-AEA8-3216B279E546}"/>
    <pc:docChg chg="undo custSel addSld delSld modSld sldOrd">
      <pc:chgData name="kamaraju Grandhi" userId="0de613dc4c386549" providerId="LiveId" clId="{62983331-A313-4F0E-AEA8-3216B279E546}" dt="2022-11-07T16:05:24.718" v="2032" actId="14100"/>
      <pc:docMkLst>
        <pc:docMk/>
      </pc:docMkLst>
      <pc:sldChg chg="del">
        <pc:chgData name="kamaraju Grandhi" userId="0de613dc4c386549" providerId="LiveId" clId="{62983331-A313-4F0E-AEA8-3216B279E546}" dt="2022-11-07T06:19:50.786" v="85" actId="47"/>
        <pc:sldMkLst>
          <pc:docMk/>
          <pc:sldMk cId="0" sldId="256"/>
        </pc:sldMkLst>
      </pc:sldChg>
      <pc:sldChg chg="add del">
        <pc:chgData name="kamaraju Grandhi" userId="0de613dc4c386549" providerId="LiveId" clId="{62983331-A313-4F0E-AEA8-3216B279E546}" dt="2022-11-07T06:37:29.832" v="194" actId="47"/>
        <pc:sldMkLst>
          <pc:docMk/>
          <pc:sldMk cId="0" sldId="257"/>
        </pc:sldMkLst>
      </pc:sldChg>
      <pc:sldChg chg="modSp add del mod">
        <pc:chgData name="kamaraju Grandhi" userId="0de613dc4c386549" providerId="LiveId" clId="{62983331-A313-4F0E-AEA8-3216B279E546}" dt="2022-11-07T07:13:36.305" v="1514" actId="20577"/>
        <pc:sldMkLst>
          <pc:docMk/>
          <pc:sldMk cId="0" sldId="258"/>
        </pc:sldMkLst>
        <pc:spChg chg="mod">
          <ac:chgData name="kamaraju Grandhi" userId="0de613dc4c386549" providerId="LiveId" clId="{62983331-A313-4F0E-AEA8-3216B279E546}" dt="2022-11-07T07:13:36.305" v="151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13.844" v="94" actId="21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0.513" v="96" actId="21"/>
          <ac:spMkLst>
            <pc:docMk/>
            <pc:sldMk cId="0" sldId="258"/>
            <ac:spMk id="33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19:36.647" v="83" actId="20577"/>
          <ac:spMkLst>
            <pc:docMk/>
            <pc:sldMk cId="0" sldId="258"/>
            <ac:spMk id="333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19:52.373" v="86" actId="47"/>
        <pc:sldMkLst>
          <pc:docMk/>
          <pc:sldMk cId="0" sldId="259"/>
        </pc:sldMkLst>
      </pc:sldChg>
      <pc:sldChg chg="del">
        <pc:chgData name="kamaraju Grandhi" userId="0de613dc4c386549" providerId="LiveId" clId="{62983331-A313-4F0E-AEA8-3216B279E546}" dt="2022-11-07T06:19:53.333" v="87" actId="47"/>
        <pc:sldMkLst>
          <pc:docMk/>
          <pc:sldMk cId="0" sldId="260"/>
        </pc:sldMkLst>
      </pc:sldChg>
      <pc:sldChg chg="del">
        <pc:chgData name="kamaraju Grandhi" userId="0de613dc4c386549" providerId="LiveId" clId="{62983331-A313-4F0E-AEA8-3216B279E546}" dt="2022-11-07T06:19:55.810" v="88" actId="47"/>
        <pc:sldMkLst>
          <pc:docMk/>
          <pc:sldMk cId="0" sldId="261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2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3"/>
        </pc:sldMkLst>
      </pc:sldChg>
      <pc:sldChg chg="addSp modSp add del mod">
        <pc:chgData name="kamaraju Grandhi" userId="0de613dc4c386549" providerId="LiveId" clId="{62983331-A313-4F0E-AEA8-3216B279E546}" dt="2022-11-07T07:12:40.772" v="1467" actId="207"/>
        <pc:sldMkLst>
          <pc:docMk/>
          <pc:sldMk cId="0" sldId="264"/>
        </pc:sldMkLst>
        <pc:spChg chg="add mod">
          <ac:chgData name="kamaraju Grandhi" userId="0de613dc4c386549" providerId="LiveId" clId="{62983331-A313-4F0E-AEA8-3216B279E546}" dt="2022-11-07T07:12:40.772" v="1467" actId="207"/>
          <ac:spMkLst>
            <pc:docMk/>
            <pc:sldMk cId="0" sldId="264"/>
            <ac:spMk id="9" creationId="{607262B0-DB4D-2C09-184C-D9D15285C8B1}"/>
          </ac:spMkLst>
        </pc:spChg>
      </pc:sldChg>
      <pc:sldChg chg="modSp del mod">
        <pc:chgData name="kamaraju Grandhi" userId="0de613dc4c386549" providerId="LiveId" clId="{62983331-A313-4F0E-AEA8-3216B279E546}" dt="2022-11-07T06:30:47.097" v="169" actId="47"/>
        <pc:sldMkLst>
          <pc:docMk/>
          <pc:sldMk cId="0" sldId="265"/>
        </pc:sldMkLst>
        <pc:spChg chg="mod">
          <ac:chgData name="kamaraju Grandhi" userId="0de613dc4c386549" providerId="LiveId" clId="{62983331-A313-4F0E-AEA8-3216B279E546}" dt="2022-11-07T06:30:34.878" v="168" actId="20577"/>
          <ac:spMkLst>
            <pc:docMk/>
            <pc:sldMk cId="0" sldId="265"/>
            <ac:spMk id="380" creationId="{00000000-0000-0000-0000-000000000000}"/>
          </ac:spMkLst>
        </pc:spChg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6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7"/>
        </pc:sldMkLst>
      </pc:sldChg>
      <pc:sldChg chg="addSp modSp mod ord">
        <pc:chgData name="kamaraju Grandhi" userId="0de613dc4c386549" providerId="LiveId" clId="{62983331-A313-4F0E-AEA8-3216B279E546}" dt="2022-11-07T06:37:26.258" v="193" actId="1076"/>
        <pc:sldMkLst>
          <pc:docMk/>
          <pc:sldMk cId="0" sldId="268"/>
        </pc:sldMkLst>
        <pc:spChg chg="add mod">
          <ac:chgData name="kamaraju Grandhi" userId="0de613dc4c386549" providerId="LiveId" clId="{62983331-A313-4F0E-AEA8-3216B279E546}" dt="2022-11-07T06:20:32.330" v="99" actId="571"/>
          <ac:spMkLst>
            <pc:docMk/>
            <pc:sldMk cId="0" sldId="268"/>
            <ac:spMk id="2" creationId="{8F410B3F-730E-1F2E-7029-3C3DFD8E581A}"/>
          </ac:spMkLst>
        </pc:spChg>
        <pc:spChg chg="add mod">
          <ac:chgData name="kamaraju Grandhi" userId="0de613dc4c386549" providerId="LiveId" clId="{62983331-A313-4F0E-AEA8-3216B279E546}" dt="2022-11-07T06:20:58.708" v="147" actId="404"/>
          <ac:spMkLst>
            <pc:docMk/>
            <pc:sldMk cId="0" sldId="268"/>
            <ac:spMk id="3" creationId="{26A4F508-50C9-8FB8-C78F-44FDF2E1E9B9}"/>
          </ac:spMkLst>
        </pc:spChg>
        <pc:spChg chg="mod">
          <ac:chgData name="kamaraju Grandhi" userId="0de613dc4c386549" providerId="LiveId" clId="{62983331-A313-4F0E-AEA8-3216B279E546}" dt="2022-11-07T06:37:26.258" v="193" actId="1076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4.413" v="97"/>
          <ac:spMkLst>
            <pc:docMk/>
            <pc:sldMk cId="0" sldId="268"/>
            <ac:spMk id="401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69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0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1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2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3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4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5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6"/>
        </pc:sldMkLst>
      </pc:sldChg>
      <pc:sldChg chg="modSp mod">
        <pc:chgData name="kamaraju Grandhi" userId="0de613dc4c386549" providerId="LiveId" clId="{62983331-A313-4F0E-AEA8-3216B279E546}" dt="2022-11-07T07:13:49.305" v="1524" actId="20577"/>
        <pc:sldMkLst>
          <pc:docMk/>
          <pc:sldMk cId="0" sldId="277"/>
        </pc:sldMkLst>
        <pc:spChg chg="mod">
          <ac:chgData name="kamaraju Grandhi" userId="0de613dc4c386549" providerId="LiveId" clId="{62983331-A313-4F0E-AEA8-3216B279E546}" dt="2022-11-07T07:13:49.305" v="1524" actId="20577"/>
          <ac:spMkLst>
            <pc:docMk/>
            <pc:sldMk cId="0" sldId="277"/>
            <ac:spMk id="447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7.389" v="172" actId="47"/>
        <pc:sldMkLst>
          <pc:docMk/>
          <pc:sldMk cId="0" sldId="278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79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0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1"/>
        </pc:sldMkLst>
      </pc:sldChg>
      <pc:sldChg chg="del">
        <pc:chgData name="kamaraju Grandhi" userId="0de613dc4c386549" providerId="LiveId" clId="{62983331-A313-4F0E-AEA8-3216B279E546}" dt="2022-11-07T06:31:06.128" v="175" actId="47"/>
        <pc:sldMkLst>
          <pc:docMk/>
          <pc:sldMk cId="0" sldId="282"/>
        </pc:sldMkLst>
      </pc:sldChg>
      <pc:sldChg chg="addSp modSp mod">
        <pc:chgData name="kamaraju Grandhi" userId="0de613dc4c386549" providerId="LiveId" clId="{62983331-A313-4F0E-AEA8-3216B279E546}" dt="2022-11-07T07:17:27.591" v="1899" actId="20577"/>
        <pc:sldMkLst>
          <pc:docMk/>
          <pc:sldMk cId="0" sldId="283"/>
        </pc:sldMkLst>
        <pc:spChg chg="add mod">
          <ac:chgData name="kamaraju Grandhi" userId="0de613dc4c386549" providerId="LiveId" clId="{62983331-A313-4F0E-AEA8-3216B279E546}" dt="2022-11-07T07:17:27.591" v="1899" actId="20577"/>
          <ac:spMkLst>
            <pc:docMk/>
            <pc:sldMk cId="0" sldId="283"/>
            <ac:spMk id="2" creationId="{0CB2C45A-42E4-956F-185B-28B23924B484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8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21.661" v="1595" actId="20577"/>
          <ac:spMkLst>
            <pc:docMk/>
            <pc:sldMk cId="0" sldId="283"/>
            <ac:spMk id="509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32.054" v="1607" actId="20577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3.425" v="1800" actId="20577"/>
          <ac:spMkLst>
            <pc:docMk/>
            <pc:sldMk cId="0" sldId="283"/>
            <ac:spMk id="51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58.447" v="1658" actId="20577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8.784" v="1802"/>
          <ac:spMkLst>
            <pc:docMk/>
            <pc:sldMk cId="0" sldId="283"/>
            <ac:spMk id="513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9.195" v="1667" actId="20577"/>
          <ac:spMkLst>
            <pc:docMk/>
            <pc:sldMk cId="0" sldId="283"/>
            <ac:spMk id="514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1.484" v="1804"/>
          <ac:spMkLst>
            <pc:docMk/>
            <pc:sldMk cId="0" sldId="283"/>
            <ac:spMk id="51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6.836" v="1665" actId="20577"/>
          <ac:spMkLst>
            <pc:docMk/>
            <pc:sldMk cId="0" sldId="283"/>
            <ac:spMk id="51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4.680" v="1806"/>
          <ac:spMkLst>
            <pc:docMk/>
            <pc:sldMk cId="0" sldId="283"/>
            <ac:spMk id="517" creationId="{00000000-0000-0000-0000-000000000000}"/>
          </ac:spMkLst>
        </pc:spChg>
      </pc:sldChg>
      <pc:sldChg chg="addSp delSp modSp add mod">
        <pc:chgData name="kamaraju Grandhi" userId="0de613dc4c386549" providerId="LiveId" clId="{62983331-A313-4F0E-AEA8-3216B279E546}" dt="2022-11-07T06:54:12.809" v="965"/>
        <pc:sldMkLst>
          <pc:docMk/>
          <pc:sldMk cId="0" sldId="309"/>
        </pc:sldMkLst>
        <pc:spChg chg="del">
          <ac:chgData name="kamaraju Grandhi" userId="0de613dc4c386549" providerId="LiveId" clId="{62983331-A313-4F0E-AEA8-3216B279E546}" dt="2022-11-07T06:53:42.436" v="940" actId="478"/>
          <ac:spMkLst>
            <pc:docMk/>
            <pc:sldMk cId="0" sldId="309"/>
            <ac:spMk id="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12.809" v="965"/>
          <ac:spMkLst>
            <pc:docMk/>
            <pc:sldMk cId="0" sldId="309"/>
            <ac:spMk id="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3:38.067" v="939" actId="1076"/>
          <ac:spMkLst>
            <pc:docMk/>
            <pc:sldMk cId="0" sldId="309"/>
            <ac:spMk id="16" creationId="{00000000-0000-0000-0000-000000000000}"/>
          </ac:spMkLst>
        </pc:spChg>
        <pc:spChg chg="del">
          <ac:chgData name="kamaraju Grandhi" userId="0de613dc4c386549" providerId="LiveId" clId="{62983331-A313-4F0E-AEA8-3216B279E546}" dt="2022-11-07T06:53:30.437" v="93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00.808" v="964"/>
          <ac:spMkLst>
            <pc:docMk/>
            <pc:sldMk cId="0" sldId="309"/>
            <ac:spMk id="22" creationId="{00000000-0000-0000-0000-000000000000}"/>
          </ac:spMkLst>
        </pc:spChg>
        <pc:spChg chg="add mod">
          <ac:chgData name="kamaraju Grandhi" userId="0de613dc4c386549" providerId="LiveId" clId="{62983331-A313-4F0E-AEA8-3216B279E546}" dt="2022-11-07T06:50:23.123" v="872" actId="1076"/>
          <ac:spMkLst>
            <pc:docMk/>
            <pc:sldMk cId="0" sldId="309"/>
            <ac:spMk id="23" creationId="{58AA4DC0-A357-6DB7-A5A7-5FC2ED9ABF60}"/>
          </ac:spMkLst>
        </pc:spChg>
        <pc:spChg chg="add del">
          <ac:chgData name="kamaraju Grandhi" userId="0de613dc4c386549" providerId="LiveId" clId="{62983331-A313-4F0E-AEA8-3216B279E546}" dt="2022-11-07T06:50:37.366" v="874" actId="478"/>
          <ac:spMkLst>
            <pc:docMk/>
            <pc:sldMk cId="0" sldId="309"/>
            <ac:spMk id="24" creationId="{E54AD211-4F11-40D0-690D-1B1658D31691}"/>
          </ac:spMkLst>
        </pc:spChg>
        <pc:spChg chg="add del">
          <ac:chgData name="kamaraju Grandhi" userId="0de613dc4c386549" providerId="LiveId" clId="{62983331-A313-4F0E-AEA8-3216B279E546}" dt="2022-11-07T06:50:54.654" v="876" actId="478"/>
          <ac:spMkLst>
            <pc:docMk/>
            <pc:sldMk cId="0" sldId="309"/>
            <ac:spMk id="25" creationId="{33B010F4-CADE-C02B-8320-4C784C19CCB4}"/>
          </ac:spMkLst>
        </pc:spChg>
        <pc:spChg chg="add mod">
          <ac:chgData name="kamaraju Grandhi" userId="0de613dc4c386549" providerId="LiveId" clId="{62983331-A313-4F0E-AEA8-3216B279E546}" dt="2022-11-07T06:53:52.823" v="963" actId="20577"/>
          <ac:spMkLst>
            <pc:docMk/>
            <pc:sldMk cId="0" sldId="309"/>
            <ac:spMk id="28" creationId="{6B78F31E-A343-4657-30C1-E774A2DBD63D}"/>
          </ac:spMkLst>
        </pc:spChg>
        <pc:picChg chg="del mod">
          <ac:chgData name="kamaraju Grandhi" userId="0de613dc4c386549" providerId="LiveId" clId="{62983331-A313-4F0E-AEA8-3216B279E546}" dt="2022-11-07T06:49:38.355" v="867" actId="478"/>
          <ac:picMkLst>
            <pc:docMk/>
            <pc:sldMk cId="0" sldId="309"/>
            <ac:picMk id="2" creationId="{00000000-0000-0000-0000-000000000000}"/>
          </ac:picMkLst>
        </pc:picChg>
        <pc:picChg chg="add mod ord">
          <ac:chgData name="kamaraju Grandhi" userId="0de613dc4c386549" providerId="LiveId" clId="{62983331-A313-4F0E-AEA8-3216B279E546}" dt="2022-11-07T06:52:27.091" v="888" actId="1076"/>
          <ac:picMkLst>
            <pc:docMk/>
            <pc:sldMk cId="0" sldId="309"/>
            <ac:picMk id="27" creationId="{AB06FA61-E352-978C-CC7E-62A01441ED4D}"/>
          </ac:picMkLst>
        </pc:picChg>
        <pc:picChg chg="add del">
          <ac:chgData name="kamaraju Grandhi" userId="0de613dc4c386549" providerId="LiveId" clId="{62983331-A313-4F0E-AEA8-3216B279E546}" dt="2022-11-07T06:50:08.898" v="869" actId="478"/>
          <ac:picMkLst>
            <pc:docMk/>
            <pc:sldMk cId="0" sldId="309"/>
            <ac:picMk id="1026" creationId="{DEF583B5-9C83-7ADE-B852-E38687334FA8}"/>
          </ac:picMkLst>
        </pc:picChg>
      </pc:sldChg>
      <pc:sldChg chg="addSp delSp modSp new del mod modClrScheme chgLayout">
        <pc:chgData name="kamaraju Grandhi" userId="0de613dc4c386549" providerId="LiveId" clId="{62983331-A313-4F0E-AEA8-3216B279E546}" dt="2022-11-07T06:47:44.272" v="766" actId="47"/>
        <pc:sldMkLst>
          <pc:docMk/>
          <pc:sldMk cId="1165733145" sldId="310"/>
        </pc:sldMkLst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2" creationId="{B4C6C96E-AC63-E1EC-43FF-7CEF1CD9126D}"/>
          </ac:spMkLst>
        </pc:spChg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3" creationId="{0F39A9CC-7474-6ED5-2D0D-58AECF073D0E}"/>
          </ac:spMkLst>
        </pc:spChg>
        <pc:spChg chg="add mod ord">
          <ac:chgData name="kamaraju Grandhi" userId="0de613dc4c386549" providerId="LiveId" clId="{62983331-A313-4F0E-AEA8-3216B279E546}" dt="2022-11-07T06:39:09.261" v="229" actId="20577"/>
          <ac:spMkLst>
            <pc:docMk/>
            <pc:sldMk cId="1165733145" sldId="310"/>
            <ac:spMk id="4" creationId="{5ED13958-2FD1-F2AC-734B-14367584BE08}"/>
          </ac:spMkLst>
        </pc:spChg>
        <pc:spChg chg="add del mod ord">
          <ac:chgData name="kamaraju Grandhi" userId="0de613dc4c386549" providerId="LiveId" clId="{62983331-A313-4F0E-AEA8-3216B279E546}" dt="2022-11-07T06:44:28.371" v="732" actId="478"/>
          <ac:spMkLst>
            <pc:docMk/>
            <pc:sldMk cId="1165733145" sldId="310"/>
            <ac:spMk id="5" creationId="{3F08F151-A9A8-75EE-04E2-8874E1A49EA0}"/>
          </ac:spMkLst>
        </pc:spChg>
        <pc:spChg chg="add del mod or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6" creationId="{32FDBFE5-401F-65D2-79DF-2B035A0E8D81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7" creationId="{E7CA7D13-F9CF-BB3D-55E2-FAFAF25EA29A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8" creationId="{F909A061-110F-D59D-075A-72A06AFFA2AF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9" creationId="{09D5DE20-FBD9-8D7C-4998-CDE8979C8713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10" creationId="{D9DA3FC4-EEAE-55B1-9F78-6A68ECD0D9A5}"/>
          </ac:spMkLst>
        </pc:spChg>
        <pc:spChg chg="add del mod">
          <ac:chgData name="kamaraju Grandhi" userId="0de613dc4c386549" providerId="LiveId" clId="{62983331-A313-4F0E-AEA8-3216B279E546}" dt="2022-11-07T06:44:31.528" v="733" actId="478"/>
          <ac:spMkLst>
            <pc:docMk/>
            <pc:sldMk cId="1165733145" sldId="310"/>
            <ac:spMk id="14" creationId="{4C311846-5D53-4A8B-DFC6-6979582CC44A}"/>
          </ac:spMkLst>
        </pc:spChg>
        <pc:spChg chg="add mo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16" creationId="{F0E3E45D-9DB8-0381-3E74-552C771A4EA9}"/>
          </ac:spMkLst>
        </pc:spChg>
        <pc:graphicFrameChg chg="add del mod">
          <ac:chgData name="kamaraju Grandhi" userId="0de613dc4c386549" providerId="LiveId" clId="{62983331-A313-4F0E-AEA8-3216B279E546}" dt="2022-11-07T06:40:19.102" v="330" actId="12084"/>
          <ac:graphicFrameMkLst>
            <pc:docMk/>
            <pc:sldMk cId="1165733145" sldId="310"/>
            <ac:graphicFrameMk id="11" creationId="{7D59BC2C-DD7B-9145-D5E8-ECB864A0CC75}"/>
          </ac:graphicFrameMkLst>
        </pc:graphicFrameChg>
        <pc:graphicFrameChg chg="add mod modGraphic">
          <ac:chgData name="kamaraju Grandhi" userId="0de613dc4c386549" providerId="LiveId" clId="{62983331-A313-4F0E-AEA8-3216B279E546}" dt="2022-11-07T06:44:26.116" v="731" actId="1076"/>
          <ac:graphicFrameMkLst>
            <pc:docMk/>
            <pc:sldMk cId="1165733145" sldId="310"/>
            <ac:graphicFrameMk id="12" creationId="{AB9C4095-3E2D-7F4C-4931-75B5F61C338B}"/>
          </ac:graphicFrameMkLst>
        </pc:graphicFrameChg>
      </pc:sldChg>
      <pc:sldChg chg="addSp delSp modSp add mod modClrScheme chgLayout">
        <pc:chgData name="kamaraju Grandhi" userId="0de613dc4c386549" providerId="LiveId" clId="{62983331-A313-4F0E-AEA8-3216B279E546}" dt="2022-11-07T16:05:24.718" v="2032" actId="14100"/>
        <pc:sldMkLst>
          <pc:docMk/>
          <pc:sldMk cId="1852795517" sldId="311"/>
        </pc:sldMkLst>
        <pc:spChg chg="add mod">
          <ac:chgData name="kamaraju Grandhi" userId="0de613dc4c386549" providerId="LiveId" clId="{62983331-A313-4F0E-AEA8-3216B279E546}" dt="2022-11-07T16:04:19.494" v="2016" actId="1076"/>
          <ac:spMkLst>
            <pc:docMk/>
            <pc:sldMk cId="1852795517" sldId="311"/>
            <ac:spMk id="2" creationId="{57FCAAA8-1A80-307C-2ED9-CFFC2BD0A163}"/>
          </ac:spMkLst>
        </pc:spChg>
        <pc:spChg chg="mod ord">
          <ac:chgData name="kamaraju Grandhi" userId="0de613dc4c386549" providerId="LiveId" clId="{62983331-A313-4F0E-AEA8-3216B279E546}" dt="2022-11-07T06:45:10.733" v="739" actId="1076"/>
          <ac:spMkLst>
            <pc:docMk/>
            <pc:sldMk cId="1852795517" sldId="311"/>
            <ac:spMk id="4" creationId="{5ED13958-2FD1-F2AC-734B-14367584BE08}"/>
          </ac:spMkLst>
        </pc:spChg>
        <pc:spChg chg="add mod">
          <ac:chgData name="kamaraju Grandhi" userId="0de613dc4c386549" providerId="LiveId" clId="{62983331-A313-4F0E-AEA8-3216B279E546}" dt="2022-11-07T16:05:24.718" v="2032" actId="14100"/>
          <ac:spMkLst>
            <pc:docMk/>
            <pc:sldMk cId="1852795517" sldId="311"/>
            <ac:spMk id="5" creationId="{4EF40172-31C1-FFEF-0649-E6E92DC7A7C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7" creationId="{E7CA7D13-F9CF-BB3D-55E2-FAFAF25EA29A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8" creationId="{F909A061-110F-D59D-075A-72A06AFFA2AF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9" creationId="{09D5DE20-FBD9-8D7C-4998-CDE8979C8713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0" creationId="{D9DA3FC4-EEAE-55B1-9F78-6A68ECD0D9A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6" creationId="{F0E3E45D-9DB8-0381-3E74-552C771A4EA9}"/>
          </ac:spMkLst>
        </pc:spChg>
        <pc:graphicFrameChg chg="mod">
          <ac:chgData name="kamaraju Grandhi" userId="0de613dc4c386549" providerId="LiveId" clId="{62983331-A313-4F0E-AEA8-3216B279E546}" dt="2022-11-07T06:47:27.109" v="765" actId="20577"/>
          <ac:graphicFrameMkLst>
            <pc:docMk/>
            <pc:sldMk cId="1852795517" sldId="311"/>
            <ac:graphicFrameMk id="12" creationId="{AB9C4095-3E2D-7F4C-4931-75B5F61C338B}"/>
          </ac:graphicFrameMkLst>
        </pc:graphicFrameChg>
      </pc:sldChg>
      <pc:sldChg chg="addSp delSp modSp new mod modClrScheme chgLayout">
        <pc:chgData name="kamaraju Grandhi" userId="0de613dc4c386549" providerId="LiveId" clId="{62983331-A313-4F0E-AEA8-3216B279E546}" dt="2022-11-07T06:49:12.528" v="847"/>
        <pc:sldMkLst>
          <pc:docMk/>
          <pc:sldMk cId="3028304408" sldId="312"/>
        </pc:sldMkLst>
        <pc:spChg chg="del mod ord">
          <ac:chgData name="kamaraju Grandhi" userId="0de613dc4c386549" providerId="LiveId" clId="{62983331-A313-4F0E-AEA8-3216B279E546}" dt="2022-11-07T06:48:13.039" v="768" actId="700"/>
          <ac:spMkLst>
            <pc:docMk/>
            <pc:sldMk cId="3028304408" sldId="312"/>
            <ac:spMk id="2" creationId="{11B014D1-35A0-B1B7-B001-FEE58B565ECB}"/>
          </ac:spMkLst>
        </pc:spChg>
        <pc:spChg chg="add mod ord">
          <ac:chgData name="kamaraju Grandhi" userId="0de613dc4c386549" providerId="LiveId" clId="{62983331-A313-4F0E-AEA8-3216B279E546}" dt="2022-11-07T06:49:12.528" v="847"/>
          <ac:spMkLst>
            <pc:docMk/>
            <pc:sldMk cId="3028304408" sldId="312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49:22.459" v="865" actId="20577"/>
        <pc:sldMkLst>
          <pc:docMk/>
          <pc:sldMk cId="358885593" sldId="313"/>
        </pc:sldMkLst>
        <pc:spChg chg="mod">
          <ac:chgData name="kamaraju Grandhi" userId="0de613dc4c386549" providerId="LiveId" clId="{62983331-A313-4F0E-AEA8-3216B279E546}" dt="2022-11-07T06:49:22.459" v="865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54:55.293" v="1003" actId="20577"/>
        <pc:sldMkLst>
          <pc:docMk/>
          <pc:sldMk cId="2655159254" sldId="314"/>
        </pc:sldMkLst>
        <pc:spChg chg="mod">
          <ac:chgData name="kamaraju Grandhi" userId="0de613dc4c386549" providerId="LiveId" clId="{62983331-A313-4F0E-AEA8-3216B279E546}" dt="2022-11-07T06:54:55.293" v="1003" actId="20577"/>
          <ac:spMkLst>
            <pc:docMk/>
            <pc:sldMk cId="2655159254" sldId="314"/>
            <ac:spMk id="3" creationId="{D454F6E1-6105-2325-E98A-FA0572975271}"/>
          </ac:spMkLst>
        </pc:spChg>
      </pc:sldChg>
      <pc:sldChg chg="addSp delSp modSp new mod modClrScheme chgLayout">
        <pc:chgData name="kamaraju Grandhi" userId="0de613dc4c386549" providerId="LiveId" clId="{62983331-A313-4F0E-AEA8-3216B279E546}" dt="2022-11-07T07:15:58.568" v="1689" actId="1076"/>
        <pc:sldMkLst>
          <pc:docMk/>
          <pc:sldMk cId="1243150677" sldId="315"/>
        </pc:sldMkLst>
        <pc:spChg chg="del mod ord">
          <ac:chgData name="kamaraju Grandhi" userId="0de613dc4c386549" providerId="LiveId" clId="{62983331-A313-4F0E-AEA8-3216B279E546}" dt="2022-11-07T06:55:13.050" v="1005" actId="700"/>
          <ac:spMkLst>
            <pc:docMk/>
            <pc:sldMk cId="1243150677" sldId="315"/>
            <ac:spMk id="2" creationId="{7BB699A9-4610-8CA7-9A90-F27239E6BFE6}"/>
          </ac:spMkLst>
        </pc:spChg>
        <pc:spChg chg="add mod ord">
          <ac:chgData name="kamaraju Grandhi" userId="0de613dc4c386549" providerId="LiveId" clId="{62983331-A313-4F0E-AEA8-3216B279E546}" dt="2022-11-07T06:55:31.345" v="1042" actId="20577"/>
          <ac:spMkLst>
            <pc:docMk/>
            <pc:sldMk cId="1243150677" sldId="315"/>
            <ac:spMk id="3" creationId="{6691A270-98F2-BABF-A0B6-7A21229633F1}"/>
          </ac:spMkLst>
        </pc:spChg>
        <pc:spChg chg="add mod ord">
          <ac:chgData name="kamaraju Grandhi" userId="0de613dc4c386549" providerId="LiveId" clId="{62983331-A313-4F0E-AEA8-3216B279E546}" dt="2022-11-07T07:00:40.691" v="1446" actId="1076"/>
          <ac:spMkLst>
            <pc:docMk/>
            <pc:sldMk cId="1243150677" sldId="315"/>
            <ac:spMk id="4" creationId="{BCC89DC8-F62A-FBF4-9C9E-6C2BB61AADDC}"/>
          </ac:spMkLst>
        </pc:spChg>
        <pc:spChg chg="add mod ord">
          <ac:chgData name="kamaraju Grandhi" userId="0de613dc4c386549" providerId="LiveId" clId="{62983331-A313-4F0E-AEA8-3216B279E546}" dt="2022-11-07T07:10:52.541" v="1458" actId="20577"/>
          <ac:spMkLst>
            <pc:docMk/>
            <pc:sldMk cId="1243150677" sldId="315"/>
            <ac:spMk id="5" creationId="{A2E95103-5CA7-342A-FF0F-354AD7DB0CC6}"/>
          </ac:spMkLst>
        </pc:spChg>
        <pc:spChg chg="add mod ord">
          <ac:chgData name="kamaraju Grandhi" userId="0de613dc4c386549" providerId="LiveId" clId="{62983331-A313-4F0E-AEA8-3216B279E546}" dt="2022-11-07T07:00:46.508" v="1447" actId="1076"/>
          <ac:spMkLst>
            <pc:docMk/>
            <pc:sldMk cId="1243150677" sldId="315"/>
            <ac:spMk id="6" creationId="{1F36BDCB-3B1B-0355-9FA3-63EE588D480D}"/>
          </ac:spMkLst>
        </pc:spChg>
        <pc:spChg chg="add mod ord">
          <ac:chgData name="kamaraju Grandhi" userId="0de613dc4c386549" providerId="LiveId" clId="{62983331-A313-4F0E-AEA8-3216B279E546}" dt="2022-11-07T07:01:13.897" v="1454" actId="20577"/>
          <ac:spMkLst>
            <pc:docMk/>
            <pc:sldMk cId="1243150677" sldId="315"/>
            <ac:spMk id="7" creationId="{1FC0B5BB-EA00-A1E1-C59F-F6AD5BDEE71C}"/>
          </ac:spMkLst>
        </pc:spChg>
        <pc:spChg chg="add del mod">
          <ac:chgData name="kamaraju Grandhi" userId="0de613dc4c386549" providerId="LiveId" clId="{62983331-A313-4F0E-AEA8-3216B279E546}" dt="2022-11-07T07:10:49.263" v="1457" actId="478"/>
          <ac:spMkLst>
            <pc:docMk/>
            <pc:sldMk cId="1243150677" sldId="315"/>
            <ac:spMk id="8" creationId="{51B55866-40AD-7246-0329-09F5AEC5141C}"/>
          </ac:spMkLst>
        </pc:spChg>
        <pc:spChg chg="add mod">
          <ac:chgData name="kamaraju Grandhi" userId="0de613dc4c386549" providerId="LiveId" clId="{62983331-A313-4F0E-AEA8-3216B279E546}" dt="2022-11-07T07:15:58.568" v="1689" actId="1076"/>
          <ac:spMkLst>
            <pc:docMk/>
            <pc:sldMk cId="1243150677" sldId="315"/>
            <ac:spMk id="9" creationId="{6FB84673-49A9-3012-39CE-2A7CD5C3028C}"/>
          </ac:spMkLst>
        </pc:spChg>
      </pc:sldChg>
      <pc:sldChg chg="modSp add mod">
        <pc:chgData name="kamaraju Grandhi" userId="0de613dc4c386549" providerId="LiveId" clId="{62983331-A313-4F0E-AEA8-3216B279E546}" dt="2022-11-07T07:18:07.359" v="1921" actId="20577"/>
        <pc:sldMkLst>
          <pc:docMk/>
          <pc:sldMk cId="1944791994" sldId="316"/>
        </pc:sldMkLst>
        <pc:spChg chg="mod">
          <ac:chgData name="kamaraju Grandhi" userId="0de613dc4c386549" providerId="LiveId" clId="{62983331-A313-4F0E-AEA8-3216B279E546}" dt="2022-11-07T07:18:07.359" v="1921" actId="20577"/>
          <ac:spMkLst>
            <pc:docMk/>
            <pc:sldMk cId="1944791994" sldId="316"/>
            <ac:spMk id="447" creationId="{00000000-0000-0000-0000-000000000000}"/>
          </ac:spMkLst>
        </pc:spChg>
      </pc:sldChg>
      <pc:sldChg chg="add">
        <pc:chgData name="kamaraju Grandhi" userId="0de613dc4c386549" providerId="LiveId" clId="{62983331-A313-4F0E-AEA8-3216B279E546}" dt="2022-11-07T07:18:41.461" v="1922"/>
        <pc:sldMkLst>
          <pc:docMk/>
          <pc:sldMk cId="0" sldId="317"/>
        </pc:sldMkLst>
      </pc:sldChg>
      <pc:sldChg chg="modSp add mod">
        <pc:chgData name="kamaraju Grandhi" userId="0de613dc4c386549" providerId="LiveId" clId="{62983331-A313-4F0E-AEA8-3216B279E546}" dt="2022-11-07T07:18:50.612" v="1934" actId="20577"/>
        <pc:sldMkLst>
          <pc:docMk/>
          <pc:sldMk cId="4105152856" sldId="318"/>
        </pc:sldMkLst>
        <pc:spChg chg="mod">
          <ac:chgData name="kamaraju Grandhi" userId="0de613dc4c386549" providerId="LiveId" clId="{62983331-A313-4F0E-AEA8-3216B279E546}" dt="2022-11-07T07:18:50.612" v="1934" actId="20577"/>
          <ac:spMkLst>
            <pc:docMk/>
            <pc:sldMk cId="4105152856" sldId="318"/>
            <ac:spMk id="447" creationId="{00000000-0000-0000-0000-000000000000}"/>
          </ac:spMkLst>
        </pc:spChg>
      </pc:sldChg>
      <pc:sldChg chg="addSp modSp add mod modClrScheme chgLayout">
        <pc:chgData name="kamaraju Grandhi" userId="0de613dc4c386549" providerId="LiveId" clId="{62983331-A313-4F0E-AEA8-3216B279E546}" dt="2022-11-07T07:21:04.736" v="1971" actId="1076"/>
        <pc:sldMkLst>
          <pc:docMk/>
          <pc:sldMk cId="1023869262" sldId="319"/>
        </pc:sldMkLst>
        <pc:spChg chg="mod ord">
          <ac:chgData name="kamaraju Grandhi" userId="0de613dc4c386549" providerId="LiveId" clId="{62983331-A313-4F0E-AEA8-3216B279E546}" dt="2022-11-07T07:20:56.378" v="1969" actId="1076"/>
          <ac:spMkLst>
            <pc:docMk/>
            <pc:sldMk cId="1023869262" sldId="319"/>
            <ac:spMk id="447" creationId="{00000000-0000-0000-0000-000000000000}"/>
          </ac:spMkLst>
        </pc:spChg>
        <pc:picChg chg="add mod">
          <ac:chgData name="kamaraju Grandhi" userId="0de613dc4c386549" providerId="LiveId" clId="{62983331-A313-4F0E-AEA8-3216B279E546}" dt="2022-11-07T07:21:04.736" v="1971" actId="1076"/>
          <ac:picMkLst>
            <pc:docMk/>
            <pc:sldMk cId="1023869262" sldId="319"/>
            <ac:picMk id="2050" creationId="{931EB4B3-223A-0543-564E-E84B43D07F16}"/>
          </ac:picMkLst>
        </pc:picChg>
      </pc:sldChg>
      <pc:sldMasterChg chg="delSldLayout">
        <pc:chgData name="kamaraju Grandhi" userId="0de613dc4c386549" providerId="LiveId" clId="{62983331-A313-4F0E-AEA8-3216B279E546}" dt="2022-11-07T06:37:29.832" v="194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62983331-A313-4F0E-AEA8-3216B279E546}" dt="2022-11-07T06:19:47.642" v="84" actId="47"/>
          <pc:sldLayoutMkLst>
            <pc:docMk/>
            <pc:sldMasterMk cId="0" sldId="2147483696"/>
            <pc:sldLayoutMk cId="0" sldId="2147483648"/>
          </pc:sldLayoutMkLst>
        </pc:sldLayoutChg>
        <pc:sldLayoutChg chg="del">
          <pc:chgData name="kamaraju Grandhi" userId="0de613dc4c386549" providerId="LiveId" clId="{62983331-A313-4F0E-AEA8-3216B279E546}" dt="2022-11-07T06:20:27.414" v="98" actId="47"/>
          <pc:sldLayoutMkLst>
            <pc:docMk/>
            <pc:sldMasterMk cId="0" sldId="2147483696"/>
            <pc:sldLayoutMk cId="0" sldId="2147483649"/>
          </pc:sldLayoutMkLst>
        </pc:sldLayoutChg>
        <pc:sldLayoutChg chg="del">
          <pc:chgData name="kamaraju Grandhi" userId="0de613dc4c386549" providerId="LiveId" clId="{62983331-A313-4F0E-AEA8-3216B279E546}" dt="2022-11-07T06:19:52.373" v="86" actId="47"/>
          <pc:sldLayoutMkLst>
            <pc:docMk/>
            <pc:sldMasterMk cId="0" sldId="2147483696"/>
            <pc:sldLayoutMk cId="0" sldId="2147483650"/>
          </pc:sldLayoutMkLst>
        </pc:sldLayoutChg>
        <pc:sldLayoutChg chg="del">
          <pc:chgData name="kamaraju Grandhi" userId="0de613dc4c386549" providerId="LiveId" clId="{62983331-A313-4F0E-AEA8-3216B279E546}" dt="2022-11-07T06:19:53.333" v="87" actId="47"/>
          <pc:sldLayoutMkLst>
            <pc:docMk/>
            <pc:sldMasterMk cId="0" sldId="2147483696"/>
            <pc:sldLayoutMk cId="0" sldId="2147483651"/>
          </pc:sldLayoutMkLst>
        </pc:sldLayoutChg>
        <pc:sldLayoutChg chg="del">
          <pc:chgData name="kamaraju Grandhi" userId="0de613dc4c386549" providerId="LiveId" clId="{62983331-A313-4F0E-AEA8-3216B279E546}" dt="2022-11-07T06:19:55.810" v="88" actId="47"/>
          <pc:sldLayoutMkLst>
            <pc:docMk/>
            <pc:sldMasterMk cId="0" sldId="2147483696"/>
            <pc:sldLayoutMk cId="0" sldId="2147483652"/>
          </pc:sldLayoutMkLst>
        </pc:sldLayoutChg>
        <pc:sldLayoutChg chg="del">
          <pc:chgData name="kamaraju Grandhi" userId="0de613dc4c386549" providerId="LiveId" clId="{62983331-A313-4F0E-AEA8-3216B279E546}" dt="2022-11-07T06:19:56.459" v="89" actId="47"/>
          <pc:sldLayoutMkLst>
            <pc:docMk/>
            <pc:sldMasterMk cId="0" sldId="2147483696"/>
            <pc:sldLayoutMk cId="0" sldId="2147483653"/>
          </pc:sldLayoutMkLst>
        </pc:sldLayoutChg>
        <pc:sldLayoutChg chg="del">
          <pc:chgData name="kamaraju Grandhi" userId="0de613dc4c386549" providerId="LiveId" clId="{62983331-A313-4F0E-AEA8-3216B279E546}" dt="2022-11-07T06:19:57.075" v="90" actId="47"/>
          <pc:sldLayoutMkLst>
            <pc:docMk/>
            <pc:sldMasterMk cId="0" sldId="2147483696"/>
            <pc:sldLayoutMk cId="0" sldId="2147483654"/>
          </pc:sldLayoutMkLst>
        </pc:sldLayoutChg>
        <pc:sldLayoutChg chg="del">
          <pc:chgData name="kamaraju Grandhi" userId="0de613dc4c386549" providerId="LiveId" clId="{62983331-A313-4F0E-AEA8-3216B279E546}" dt="2022-11-07T06:19:58.668" v="91" actId="47"/>
          <pc:sldLayoutMkLst>
            <pc:docMk/>
            <pc:sldMasterMk cId="0" sldId="2147483696"/>
            <pc:sldLayoutMk cId="0" sldId="2147483655"/>
          </pc:sldLayoutMkLst>
        </pc:sldLayoutChg>
        <pc:sldLayoutChg chg="del">
          <pc:chgData name="kamaraju Grandhi" userId="0de613dc4c386549" providerId="LiveId" clId="{62983331-A313-4F0E-AEA8-3216B279E546}" dt="2022-11-07T06:30:47.097" v="169" actId="47"/>
          <pc:sldLayoutMkLst>
            <pc:docMk/>
            <pc:sldMasterMk cId="0" sldId="2147483696"/>
            <pc:sldLayoutMk cId="0" sldId="2147483656"/>
          </pc:sldLayoutMkLst>
        </pc:sldLayoutChg>
        <pc:sldLayoutChg chg="del">
          <pc:chgData name="kamaraju Grandhi" userId="0de613dc4c386549" providerId="LiveId" clId="{62983331-A313-4F0E-AEA8-3216B279E546}" dt="2022-11-07T06:30:48.780" v="170" actId="47"/>
          <pc:sldLayoutMkLst>
            <pc:docMk/>
            <pc:sldMasterMk cId="0" sldId="2147483696"/>
            <pc:sldLayoutMk cId="0" sldId="214748365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0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1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2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3"/>
          </pc:sldLayoutMkLst>
        </pc:sldLayoutChg>
        <pc:sldLayoutChg chg="del">
          <pc:chgData name="kamaraju Grandhi" userId="0de613dc4c386549" providerId="LiveId" clId="{62983331-A313-4F0E-AEA8-3216B279E546}" dt="2022-11-07T06:30:57.389" v="172" actId="47"/>
          <pc:sldLayoutMkLst>
            <pc:docMk/>
            <pc:sldMasterMk cId="0" sldId="2147483696"/>
            <pc:sldLayoutMk cId="0" sldId="2147483675"/>
          </pc:sldLayoutMkLst>
        </pc:sldLayoutChg>
        <pc:sldLayoutChg chg="del">
          <pc:chgData name="kamaraju Grandhi" userId="0de613dc4c386549" providerId="LiveId" clId="{62983331-A313-4F0E-AEA8-3216B279E546}" dt="2022-11-07T06:31:01.166" v="173" actId="47"/>
          <pc:sldLayoutMkLst>
            <pc:docMk/>
            <pc:sldMasterMk cId="0" sldId="2147483696"/>
            <pc:sldLayoutMk cId="0" sldId="2147483676"/>
          </pc:sldLayoutMkLst>
        </pc:sldLayoutChg>
        <pc:sldLayoutChg chg="del">
          <pc:chgData name="kamaraju Grandhi" userId="0de613dc4c386549" providerId="LiveId" clId="{62983331-A313-4F0E-AEA8-3216B279E546}" dt="2022-11-07T06:31:02.589" v="174" actId="47"/>
          <pc:sldLayoutMkLst>
            <pc:docMk/>
            <pc:sldMasterMk cId="0" sldId="2147483696"/>
            <pc:sldLayoutMk cId="0" sldId="2147483677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8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9"/>
          </pc:sldLayoutMkLst>
        </pc:sldLayoutChg>
        <pc:sldLayoutChg chg="del">
          <pc:chgData name="kamaraju Grandhi" userId="0de613dc4c386549" providerId="LiveId" clId="{62983331-A313-4F0E-AEA8-3216B279E546}" dt="2022-11-07T06:37:29.832" v="194" actId="47"/>
          <pc:sldLayoutMkLst>
            <pc:docMk/>
            <pc:sldMasterMk cId="0" sldId="2147483696"/>
            <pc:sldLayoutMk cId="3833433498" sldId="2147483697"/>
          </pc:sldLayoutMkLst>
        </pc:sldLayoutChg>
      </pc:sldMasterChg>
    </pc:docChg>
  </pc:docChgLst>
  <pc:docChgLst>
    <pc:chgData name="kamaraju Grandhi" userId="0de613dc4c386549" providerId="LiveId" clId="{A2FC90DF-7503-479B-B16B-61464F694833}"/>
    <pc:docChg chg="custSel addSld delSld modSld">
      <pc:chgData name="kamaraju Grandhi" userId="0de613dc4c386549" providerId="LiveId" clId="{A2FC90DF-7503-479B-B16B-61464F694833}" dt="2022-11-21T16:07:46.029" v="791" actId="20577"/>
      <pc:docMkLst>
        <pc:docMk/>
      </pc:docMkLst>
      <pc:sldChg chg="modSp mod">
        <pc:chgData name="kamaraju Grandhi" userId="0de613dc4c386549" providerId="LiveId" clId="{A2FC90DF-7503-479B-B16B-61464F694833}" dt="2022-11-19T04:48:14.204" v="30" actId="20577"/>
        <pc:sldMkLst>
          <pc:docMk/>
          <pc:sldMk cId="0" sldId="258"/>
        </pc:sldMkLst>
        <pc:spChg chg="mod">
          <ac:chgData name="kamaraju Grandhi" userId="0de613dc4c386549" providerId="LiveId" clId="{A2FC90DF-7503-479B-B16B-61464F694833}" dt="2022-11-19T04:48:14.204" v="30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mod">
        <pc:chgData name="kamaraju Grandhi" userId="0de613dc4c386549" providerId="LiveId" clId="{A2FC90DF-7503-479B-B16B-61464F694833}" dt="2022-11-19T04:50:30.702" v="490" actId="20577"/>
        <pc:sldMkLst>
          <pc:docMk/>
          <pc:sldMk cId="0" sldId="262"/>
        </pc:sldMkLst>
        <pc:spChg chg="mod">
          <ac:chgData name="kamaraju Grandhi" userId="0de613dc4c386549" providerId="LiveId" clId="{A2FC90DF-7503-479B-B16B-61464F694833}" dt="2022-11-19T04:48:43.432" v="108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kamaraju Grandhi" userId="0de613dc4c386549" providerId="LiveId" clId="{A2FC90DF-7503-479B-B16B-61464F694833}" dt="2022-11-19T04:50:30.702" v="490" actId="20577"/>
          <ac:spMkLst>
            <pc:docMk/>
            <pc:sldMk cId="0" sldId="262"/>
            <ac:spMk id="17" creationId="{037901AD-18E2-222A-9C10-7290CA9E210B}"/>
          </ac:spMkLst>
        </pc:spChg>
        <pc:spChg chg="del">
          <ac:chgData name="kamaraju Grandhi" userId="0de613dc4c386549" providerId="LiveId" clId="{A2FC90DF-7503-479B-B16B-61464F694833}" dt="2022-11-19T04:49:11.033" v="186" actId="478"/>
          <ac:spMkLst>
            <pc:docMk/>
            <pc:sldMk cId="0" sldId="262"/>
            <ac:spMk id="19" creationId="{125A69E9-A460-0806-C276-4D0F3353B7AA}"/>
          </ac:spMkLst>
        </pc:spChg>
        <pc:spChg chg="del">
          <ac:chgData name="kamaraju Grandhi" userId="0de613dc4c386549" providerId="LiveId" clId="{A2FC90DF-7503-479B-B16B-61464F694833}" dt="2022-11-19T04:49:14.348" v="187" actId="478"/>
          <ac:spMkLst>
            <pc:docMk/>
            <pc:sldMk cId="0" sldId="262"/>
            <ac:spMk id="21" creationId="{7DB35C6B-94C4-5170-BEC6-D2861E620540}"/>
          </ac:spMkLst>
        </pc:spChg>
      </pc:sldChg>
      <pc:sldChg chg="modSp mod">
        <pc:chgData name="kamaraju Grandhi" userId="0de613dc4c386549" providerId="LiveId" clId="{A2FC90DF-7503-479B-B16B-61464F694833}" dt="2022-11-19T04:53:25.917" v="781" actId="20577"/>
        <pc:sldMkLst>
          <pc:docMk/>
          <pc:sldMk cId="0" sldId="266"/>
        </pc:sldMkLst>
        <pc:spChg chg="mod">
          <ac:chgData name="kamaraju Grandhi" userId="0de613dc4c386549" providerId="LiveId" clId="{A2FC90DF-7503-479B-B16B-61464F694833}" dt="2022-11-19T04:53:25.917" v="781" actId="20577"/>
          <ac:spMkLst>
            <pc:docMk/>
            <pc:sldMk cId="0" sldId="266"/>
            <ac:spMk id="17" creationId="{8E15DB1C-684A-BE01-54A1-DC457C2AD0D8}"/>
          </ac:spMkLst>
        </pc:spChg>
      </pc:sldChg>
      <pc:sldChg chg="modSp mod">
        <pc:chgData name="kamaraju Grandhi" userId="0de613dc4c386549" providerId="LiveId" clId="{A2FC90DF-7503-479B-B16B-61464F694833}" dt="2022-11-21T16:07:46.029" v="791" actId="20577"/>
        <pc:sldMkLst>
          <pc:docMk/>
          <pc:sldMk cId="0" sldId="268"/>
        </pc:sldMkLst>
        <pc:spChg chg="mod">
          <ac:chgData name="kamaraju Grandhi" userId="0de613dc4c386549" providerId="LiveId" clId="{A2FC90DF-7503-479B-B16B-61464F694833}" dt="2022-11-21T16:07:46.029" v="791" actId="20577"/>
          <ac:spMkLst>
            <pc:docMk/>
            <pc:sldMk cId="0" sldId="268"/>
            <ac:spMk id="3" creationId="{26A4F508-50C9-8FB8-C78F-44FDF2E1E9B9}"/>
          </ac:spMkLst>
        </pc:spChg>
      </pc:sldChg>
      <pc:sldChg chg="modSp mod">
        <pc:chgData name="kamaraju Grandhi" userId="0de613dc4c386549" providerId="LiveId" clId="{A2FC90DF-7503-479B-B16B-61464F694833}" dt="2022-11-19T04:48:27.903" v="64" actId="20577"/>
        <pc:sldMkLst>
          <pc:docMk/>
          <pc:sldMk cId="3028304408" sldId="312"/>
        </pc:sldMkLst>
        <pc:spChg chg="mod">
          <ac:chgData name="kamaraju Grandhi" userId="0de613dc4c386549" providerId="LiveId" clId="{A2FC90DF-7503-479B-B16B-61464F694833}" dt="2022-11-19T04:48:27.903" v="64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2336411817" sldId="320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648241999" sldId="321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430298605" sldId="322"/>
        </pc:sldMkLst>
      </pc:sldChg>
      <pc:sldChg chg="del">
        <pc:chgData name="kamaraju Grandhi" userId="0de613dc4c386549" providerId="LiveId" clId="{A2FC90DF-7503-479B-B16B-61464F694833}" dt="2022-11-19T04:50:46.341" v="493" actId="47"/>
        <pc:sldMkLst>
          <pc:docMk/>
          <pc:sldMk cId="1953613365" sldId="323"/>
        </pc:sldMkLst>
      </pc:sldChg>
      <pc:sldChg chg="new del">
        <pc:chgData name="kamaraju Grandhi" userId="0de613dc4c386549" providerId="LiveId" clId="{A2FC90DF-7503-479B-B16B-61464F694833}" dt="2022-11-19T04:50:48.034" v="494" actId="47"/>
        <pc:sldMkLst>
          <pc:docMk/>
          <pc:sldMk cId="3929846844" sldId="324"/>
        </pc:sldMkLst>
      </pc:sldChg>
      <pc:sldMasterChg chg="delSldLayout">
        <pc:chgData name="kamaraju Grandhi" userId="0de613dc4c386549" providerId="LiveId" clId="{A2FC90DF-7503-479B-B16B-61464F694833}" dt="2022-11-19T04:50:46.341" v="493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A2FC90DF-7503-479B-B16B-61464F694833}" dt="2022-11-19T04:50:46.341" v="493" actId="47"/>
          <pc:sldLayoutMkLst>
            <pc:docMk/>
            <pc:sldMasterMk cId="0" sldId="2147483696"/>
            <pc:sldLayoutMk cId="0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7019e448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7019e448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 (Dark)">
  <p:cSld name="TITLE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619825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Mint)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Open Sans Light"/>
              <a:buNone/>
              <a:defRPr sz="3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8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908" y="1410462"/>
            <a:ext cx="3811904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8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97" r:id="rId4"/>
    <p:sldLayoutId id="214748369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ctrTitle"/>
          </p:nvPr>
        </p:nvSpPr>
        <p:spPr>
          <a:xfrm>
            <a:off x="612600" y="766285"/>
            <a:ext cx="7874577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Progrmaming  with Python ND</a:t>
            </a:r>
            <a:endParaRPr dirty="0"/>
          </a:p>
        </p:txBody>
      </p:sp>
      <p:sp>
        <p:nvSpPr>
          <p:cNvPr id="401" name="Google Shape;401;p6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Grandhi Kamaraju(Raju)</a:t>
            </a:r>
          </a:p>
        </p:txBody>
      </p:sp>
      <p:sp>
        <p:nvSpPr>
          <p:cNvPr id="2" name="Google Shape;401;p62">
            <a:extLst>
              <a:ext uri="{FF2B5EF4-FFF2-40B4-BE49-F238E27FC236}">
                <a16:creationId xmlns:a16="http://schemas.microsoft.com/office/drawing/2014/main" id="{8F410B3F-730E-1F2E-7029-3C3DFD8E581A}"/>
              </a:ext>
            </a:extLst>
          </p:cNvPr>
          <p:cNvSpPr txBox="1">
            <a:spLocks/>
          </p:cNvSpPr>
          <p:nvPr/>
        </p:nvSpPr>
        <p:spPr>
          <a:xfrm>
            <a:off x="612600" y="2580604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/>
              <a:t>Grandhi Kamaraju(Raju)</a:t>
            </a:r>
            <a:endParaRPr lang="en-SG" dirty="0"/>
          </a:p>
        </p:txBody>
      </p:sp>
      <p:sp>
        <p:nvSpPr>
          <p:cNvPr id="3" name="Google Shape;401;p62">
            <a:extLst>
              <a:ext uri="{FF2B5EF4-FFF2-40B4-BE49-F238E27FC236}">
                <a16:creationId xmlns:a16="http://schemas.microsoft.com/office/drawing/2014/main" id="{26A4F508-50C9-8FB8-C78F-44FDF2E1E9B9}"/>
              </a:ext>
            </a:extLst>
          </p:cNvPr>
          <p:cNvSpPr txBox="1">
            <a:spLocks/>
          </p:cNvSpPr>
          <p:nvPr/>
        </p:nvSpPr>
        <p:spPr>
          <a:xfrm>
            <a:off x="612600" y="3054976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 sz="1100" dirty="0"/>
              <a:t>Connect Session-4, 7</a:t>
            </a:r>
            <a:r>
              <a:rPr lang="en-SG" sz="1100" baseline="30000" dirty="0"/>
              <a:t>th</a:t>
            </a:r>
            <a:r>
              <a:rPr lang="en-SG" sz="1100" dirty="0"/>
              <a:t> July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5870" y="4770221"/>
            <a:ext cx="1787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45" dirty="0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 dirty="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 dirty="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744728"/>
            <a:ext cx="122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 dirty="0">
                <a:solidFill>
                  <a:srgbClr val="0A0A0A"/>
                </a:solidFill>
              </a:rPr>
              <a:t>Agenda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40155" y="1243050"/>
            <a:ext cx="3481704" cy="64889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29565" algn="l"/>
              </a:tabLst>
            </a:pPr>
            <a:r>
              <a:rPr sz="1400" spc="-50" dirty="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 dirty="0">
                <a:solidFill>
                  <a:srgbClr val="0A0A0A"/>
                </a:solidFill>
                <a:latin typeface="Lucida Sans"/>
                <a:cs typeface="Lucida Sans"/>
              </a:rPr>
              <a:t>Quick catch up with everyone</a:t>
            </a:r>
            <a:endParaRPr lang="en-SG" sz="1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lang="en-SG" sz="1400" spc="-50" dirty="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lang="en-SG" sz="1400" dirty="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dirty="0">
                <a:solidFill>
                  <a:srgbClr val="0A0A0A"/>
                </a:solidFill>
                <a:latin typeface="Lucida Sans"/>
              </a:rPr>
              <a:t>Assignment</a:t>
            </a:r>
            <a:endParaRPr lang="en-SG"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Quick catch up</a:t>
            </a:r>
          </a:p>
        </p:txBody>
      </p:sp>
    </p:spTree>
    <p:extLst>
      <p:ext uri="{BB962C8B-B14F-4D97-AF65-F5344CB8AC3E}">
        <p14:creationId xmlns:p14="http://schemas.microsoft.com/office/powerpoint/2010/main" val="302830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723684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 dirty="0">
                <a:solidFill>
                  <a:srgbClr val="0A0A0A"/>
                </a:solidFill>
              </a:rPr>
              <a:t>Please answer the following questions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4885690" y="2304440"/>
            <a:ext cx="3456304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Virtual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Session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Leads: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Progress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checks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v.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program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timeline</a:t>
            </a:r>
            <a:endParaRPr sz="1300">
              <a:latin typeface="Lucida Sans"/>
              <a:cs typeface="Lucida Sans"/>
            </a:endParaRPr>
          </a:p>
          <a:p>
            <a:pPr marL="469900" marR="407034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Identifying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common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blockers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resolving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them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Collaborating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peers</a:t>
            </a:r>
            <a:endParaRPr sz="1300">
              <a:latin typeface="Lucida Sans"/>
              <a:cs typeface="Lucida Sans"/>
            </a:endParaRPr>
          </a:p>
          <a:p>
            <a:pPr marL="469900" marR="515620" indent="-311150">
              <a:lnSpc>
                <a:spcPct val="114599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Walking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through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guidelines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Lucida Sans"/>
                <a:cs typeface="Lucida Sans"/>
              </a:rPr>
              <a:t>~2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 dirty="0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 dirty="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 dirty="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037901AD-18E2-222A-9C10-7290CA9E210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86967" y="1259207"/>
            <a:ext cx="7770065" cy="1146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0" algn="l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 panose="020B0606030504020204" pitchFamily="34" charset="0"/>
              </a:rPr>
              <a:t>How far did you finish your Project 1?</a:t>
            </a:r>
          </a:p>
          <a:p>
            <a:pPr marL="114300" indent="0" algn="l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 panose="020B0606030504020204" pitchFamily="34" charset="0"/>
              </a:rPr>
              <a:t>What are the pain points?</a:t>
            </a:r>
          </a:p>
          <a:p>
            <a:pPr marL="114300" indent="0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/>
              </a:rPr>
              <a:t>Do you have any suggestions WRT to connect sessions?</a:t>
            </a:r>
          </a:p>
          <a:p>
            <a:pPr marL="114300" indent="0" algn="l" fontAlgn="base">
              <a:buNone/>
            </a:pPr>
            <a:endParaRPr lang="en-US" sz="1600" b="0" i="0" dirty="0">
              <a:solidFill>
                <a:srgbClr val="4F4F4F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888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5297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 dirty="0">
                <a:solidFill>
                  <a:srgbClr val="0A0A0A"/>
                </a:solidFill>
              </a:rPr>
              <a:t>Assignment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5DB1C-684A-BE01-54A1-DC457C2AD0D8}"/>
              </a:ext>
            </a:extLst>
          </p:cNvPr>
          <p:cNvSpPr txBox="1"/>
          <p:nvPr/>
        </p:nvSpPr>
        <p:spPr>
          <a:xfrm>
            <a:off x="528033" y="939368"/>
            <a:ext cx="617542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I’ve uploaded it on to the </a:t>
            </a:r>
            <a:r>
              <a:rPr lang="en-SG" sz="12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 and I will share it on the slack group as well. Please access from there.</a:t>
            </a:r>
            <a:b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your solutions on to the one drive folder and name </a:t>
            </a:r>
            <a:r>
              <a:rPr lang="en-SG" sz="12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output </a:t>
            </a:r>
            <a:r>
              <a:rPr lang="en-SG" sz="120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”S4_</a:t>
            </a:r>
            <a:r>
              <a:rPr lang="en-SG" sz="12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name.py/docx”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200" dirty="0">
              <a:solidFill>
                <a:srgbClr val="1D1C1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me ask any questions if you have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189</Words>
  <Application>Microsoft Office PowerPoint</Application>
  <PresentationFormat>On-screen Show (16:9)</PresentationFormat>
  <Paragraphs>26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Udacity Rebrand</vt:lpstr>
      <vt:lpstr>Artificial Intelligence Progrmaming  with Python ND</vt:lpstr>
      <vt:lpstr>Agenda</vt:lpstr>
      <vt:lpstr>Quick catch up</vt:lpstr>
      <vt:lpstr>Please answer the following questions</vt:lpstr>
      <vt:lpstr>Assignment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Progrmaming  with Python ND</dc:title>
  <cp:lastModifiedBy>kamaraju Grandhi</cp:lastModifiedBy>
  <cp:revision>4</cp:revision>
  <dcterms:modified xsi:type="dcterms:W3CDTF">2023-07-07T12:52:35Z</dcterms:modified>
</cp:coreProperties>
</file>