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68" r:id="rId2"/>
    <p:sldId id="258" r:id="rId3"/>
    <p:sldId id="312" r:id="rId4"/>
    <p:sldId id="262" r:id="rId5"/>
    <p:sldId id="318" r:id="rId6"/>
    <p:sldId id="314" r:id="rId7"/>
    <p:sldId id="315" r:id="rId8"/>
    <p:sldId id="316" r:id="rId9"/>
    <p:sldId id="317" r:id="rId10"/>
    <p:sldId id="313" r:id="rId11"/>
    <p:sldId id="266" r:id="rId12"/>
    <p:sldId id="29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ucida Sans" panose="020B060203050402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B8FE3-260F-466B-BD37-AE7922E5AE01}" v="1" dt="2022-12-05T16:31:46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raju Grandhi" userId="0de613dc4c386549" providerId="LiveId" clId="{21576845-642E-463F-8408-10C8C514B98E}"/>
    <pc:docChg chg="undo custSel addSld delSld modSld">
      <pc:chgData name="kamaraju Grandhi" userId="0de613dc4c386549" providerId="LiveId" clId="{21576845-642E-463F-8408-10C8C514B98E}" dt="2022-11-14T07:17:47.287" v="960" actId="404"/>
      <pc:docMkLst>
        <pc:docMk/>
      </pc:docMkLst>
      <pc:sldChg chg="modSp mod">
        <pc:chgData name="kamaraju Grandhi" userId="0de613dc4c386549" providerId="LiveId" clId="{21576845-642E-463F-8408-10C8C514B98E}" dt="2022-11-14T06:33:21.287" v="334" actId="20577"/>
        <pc:sldMkLst>
          <pc:docMk/>
          <pc:sldMk cId="0" sldId="258"/>
        </pc:sldMkLst>
        <pc:spChg chg="mod">
          <ac:chgData name="kamaraju Grandhi" userId="0de613dc4c386549" providerId="LiveId" clId="{21576845-642E-463F-8408-10C8C514B98E}" dt="2022-11-14T06:33:21.287" v="334" actId="20577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mod">
        <pc:chgData name="kamaraju Grandhi" userId="0de613dc4c386549" providerId="LiveId" clId="{21576845-642E-463F-8408-10C8C514B98E}" dt="2022-11-14T06:20:55.713" v="285" actId="1076"/>
        <pc:sldMkLst>
          <pc:docMk/>
          <pc:sldMk cId="0" sldId="262"/>
        </pc:sldMkLst>
        <pc:spChg chg="mod">
          <ac:chgData name="kamaraju Grandhi" userId="0de613dc4c386549" providerId="LiveId" clId="{21576845-642E-463F-8408-10C8C514B98E}" dt="2022-11-14T06:16:30.931" v="166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08.134" v="186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5.211" v="190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20:20.053" v="278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2.351" v="188" actId="478"/>
          <ac:spMkLst>
            <pc:docMk/>
            <pc:sldMk cId="0" sldId="262"/>
            <ac:spMk id="10" creationId="{00000000-0000-0000-0000-000000000000}"/>
          </ac:spMkLst>
        </pc:spChg>
        <pc:spChg chg="del topLvl">
          <ac:chgData name="kamaraju Grandhi" userId="0de613dc4c386549" providerId="LiveId" clId="{21576845-642E-463F-8408-10C8C514B98E}" dt="2022-11-14T06:17:18.504" v="192" actId="478"/>
          <ac:spMkLst>
            <pc:docMk/>
            <pc:sldMk cId="0" sldId="262"/>
            <ac:spMk id="12" creationId="{00000000-0000-0000-0000-000000000000}"/>
          </ac:spMkLst>
        </pc:spChg>
        <pc:spChg chg="del topLvl">
          <ac:chgData name="kamaraju Grandhi" userId="0de613dc4c386549" providerId="LiveId" clId="{21576845-642E-463F-8408-10C8C514B98E}" dt="2022-11-14T06:17:16.824" v="191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9.722" v="193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6:17:13.431" v="189" actId="478"/>
          <ac:spMkLst>
            <pc:docMk/>
            <pc:sldMk cId="0" sldId="262"/>
            <ac:spMk id="15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6:18:33.590" v="277" actId="5793"/>
          <ac:spMkLst>
            <pc:docMk/>
            <pc:sldMk cId="0" sldId="262"/>
            <ac:spMk id="17" creationId="{037901AD-18E2-222A-9C10-7290CA9E210B}"/>
          </ac:spMkLst>
        </pc:spChg>
        <pc:spChg chg="add mod">
          <ac:chgData name="kamaraju Grandhi" userId="0de613dc4c386549" providerId="LiveId" clId="{21576845-642E-463F-8408-10C8C514B98E}" dt="2022-11-14T06:20:27.335" v="281" actId="14100"/>
          <ac:spMkLst>
            <pc:docMk/>
            <pc:sldMk cId="0" sldId="262"/>
            <ac:spMk id="19" creationId="{125A69E9-A460-0806-C276-4D0F3353B7AA}"/>
          </ac:spMkLst>
        </pc:spChg>
        <pc:spChg chg="add mod">
          <ac:chgData name="kamaraju Grandhi" userId="0de613dc4c386549" providerId="LiveId" clId="{21576845-642E-463F-8408-10C8C514B98E}" dt="2022-11-14T06:20:55.713" v="285" actId="1076"/>
          <ac:spMkLst>
            <pc:docMk/>
            <pc:sldMk cId="0" sldId="262"/>
            <ac:spMk id="21" creationId="{7DB35C6B-94C4-5170-BEC6-D2861E620540}"/>
          </ac:spMkLst>
        </pc:spChg>
        <pc:grpChg chg="del">
          <ac:chgData name="kamaraju Grandhi" userId="0de613dc4c386549" providerId="LiveId" clId="{21576845-642E-463F-8408-10C8C514B98E}" dt="2022-11-14T06:17:10.348" v="187" actId="478"/>
          <ac:grpSpMkLst>
            <pc:docMk/>
            <pc:sldMk cId="0" sldId="262"/>
            <ac:grpSpMk id="7" creationId="{00000000-0000-0000-0000-000000000000}"/>
          </ac:grpSpMkLst>
        </pc:grpChg>
        <pc:grpChg chg="del">
          <ac:chgData name="kamaraju Grandhi" userId="0de613dc4c386549" providerId="LiveId" clId="{21576845-642E-463F-8408-10C8C514B98E}" dt="2022-11-14T06:17:16.824" v="191" actId="478"/>
          <ac:grpSpMkLst>
            <pc:docMk/>
            <pc:sldMk cId="0" sldId="262"/>
            <ac:grpSpMk id="11" creationId="{00000000-0000-0000-0000-000000000000}"/>
          </ac:grpSpMkLst>
        </pc:grpChg>
      </pc:sldChg>
      <pc:sldChg chg="del">
        <pc:chgData name="kamaraju Grandhi" userId="0de613dc4c386549" providerId="LiveId" clId="{21576845-642E-463F-8408-10C8C514B98E}" dt="2022-11-14T07:12:31.898" v="886" actId="47"/>
        <pc:sldMkLst>
          <pc:docMk/>
          <pc:sldMk cId="0" sldId="263"/>
        </pc:sldMkLst>
      </pc:sldChg>
      <pc:sldChg chg="del">
        <pc:chgData name="kamaraju Grandhi" userId="0de613dc4c386549" providerId="LiveId" clId="{21576845-642E-463F-8408-10C8C514B98E}" dt="2022-11-14T07:12:30.628" v="885" actId="47"/>
        <pc:sldMkLst>
          <pc:docMk/>
          <pc:sldMk cId="0" sldId="264"/>
        </pc:sldMkLst>
      </pc:sldChg>
      <pc:sldChg chg="addSp delSp modSp add del mod">
        <pc:chgData name="kamaraju Grandhi" userId="0de613dc4c386549" providerId="LiveId" clId="{21576845-642E-463F-8408-10C8C514B98E}" dt="2022-11-14T07:15:10.629" v="914" actId="47"/>
        <pc:sldMkLst>
          <pc:docMk/>
          <pc:sldMk cId="0" sldId="266"/>
        </pc:sldMkLst>
        <pc:spChg chg="mod">
          <ac:chgData name="kamaraju Grandhi" userId="0de613dc4c386549" providerId="LiveId" clId="{21576845-642E-463F-8408-10C8C514B98E}" dt="2022-11-14T07:14:01.098" v="906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7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1.518" v="887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1.518" v="887" actId="478"/>
          <ac:spMkLst>
            <pc:docMk/>
            <pc:sldMk cId="0" sldId="266"/>
            <ac:spMk id="13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kamaraju Grandhi" userId="0de613dc4c386549" providerId="LiveId" clId="{21576845-642E-463F-8408-10C8C514B98E}" dt="2022-11-14T07:13:54.572" v="888" actId="478"/>
          <ac:spMkLst>
            <pc:docMk/>
            <pc:sldMk cId="0" sldId="266"/>
            <ac:spMk id="15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7:14:42.264" v="912" actId="6549"/>
          <ac:spMkLst>
            <pc:docMk/>
            <pc:sldMk cId="0" sldId="266"/>
            <ac:spMk id="17" creationId="{8E15DB1C-684A-BE01-54A1-DC457C2AD0D8}"/>
          </ac:spMkLst>
        </pc:spChg>
        <pc:grpChg chg="del">
          <ac:chgData name="kamaraju Grandhi" userId="0de613dc4c386549" providerId="LiveId" clId="{21576845-642E-463F-8408-10C8C514B98E}" dt="2022-11-14T07:13:51.518" v="887" actId="478"/>
          <ac:grpSpMkLst>
            <pc:docMk/>
            <pc:sldMk cId="0" sldId="266"/>
            <ac:grpSpMk id="3" creationId="{00000000-0000-0000-0000-000000000000}"/>
          </ac:grpSpMkLst>
        </pc:grpChg>
        <pc:grpChg chg="del">
          <ac:chgData name="kamaraju Grandhi" userId="0de613dc4c386549" providerId="LiveId" clId="{21576845-642E-463F-8408-10C8C514B98E}" dt="2022-11-14T07:13:51.518" v="887" actId="478"/>
          <ac:grpSpMkLst>
            <pc:docMk/>
            <pc:sldMk cId="0" sldId="266"/>
            <ac:grpSpMk id="10" creationId="{00000000-0000-0000-0000-000000000000}"/>
          </ac:grpSpMkLst>
        </pc:grpChg>
      </pc:sldChg>
      <pc:sldChg chg="modSp add del mod">
        <pc:chgData name="kamaraju Grandhi" userId="0de613dc4c386549" providerId="LiveId" clId="{21576845-642E-463F-8408-10C8C514B98E}" dt="2022-11-14T07:15:21.728" v="915" actId="47"/>
        <pc:sldMkLst>
          <pc:docMk/>
          <pc:sldMk cId="0" sldId="267"/>
        </pc:sldMkLst>
        <pc:spChg chg="mod">
          <ac:chgData name="kamaraju Grandhi" userId="0de613dc4c386549" providerId="LiveId" clId="{21576845-642E-463F-8408-10C8C514B98E}" dt="2022-11-14T06:16:59.282" v="185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kamaraju Grandhi" userId="0de613dc4c386549" providerId="LiveId" clId="{21576845-642E-463F-8408-10C8C514B98E}" dt="2022-11-14T06:12:35.912" v="4" actId="20577"/>
        <pc:sldMkLst>
          <pc:docMk/>
          <pc:sldMk cId="0" sldId="268"/>
        </pc:sldMkLst>
        <pc:spChg chg="mod">
          <ac:chgData name="kamaraju Grandhi" userId="0de613dc4c386549" providerId="LiveId" clId="{21576845-642E-463F-8408-10C8C514B98E}" dt="2022-11-14T06:12:35.912" v="4" actId="20577"/>
          <ac:spMkLst>
            <pc:docMk/>
            <pc:sldMk cId="0" sldId="268"/>
            <ac:spMk id="3" creationId="{26A4F508-50C9-8FB8-C78F-44FDF2E1E9B9}"/>
          </ac:spMkLst>
        </pc:spChg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7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79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0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1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3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89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0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1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2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3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298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0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1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2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3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4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5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6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7"/>
        </pc:sldMkLst>
      </pc:sldChg>
      <pc:sldChg chg="del">
        <pc:chgData name="kamaraju Grandhi" userId="0de613dc4c386549" providerId="LiveId" clId="{21576845-642E-463F-8408-10C8C514B98E}" dt="2022-11-14T07:15:26.456" v="916" actId="47"/>
        <pc:sldMkLst>
          <pc:docMk/>
          <pc:sldMk cId="0" sldId="30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0" sldId="309"/>
        </pc:sldMkLst>
      </pc:sldChg>
      <pc:sldChg chg="del">
        <pc:chgData name="kamaraju Grandhi" userId="0de613dc4c386549" providerId="LiveId" clId="{21576845-642E-463F-8408-10C8C514B98E}" dt="2022-11-14T06:14:15.717" v="117" actId="47"/>
        <pc:sldMkLst>
          <pc:docMk/>
          <pc:sldMk cId="1852795517" sldId="311"/>
        </pc:sldMkLst>
      </pc:sldChg>
      <pc:sldChg chg="modSp mod">
        <pc:chgData name="kamaraju Grandhi" userId="0de613dc4c386549" providerId="LiveId" clId="{21576845-642E-463F-8408-10C8C514B98E}" dt="2022-11-14T06:16:14.451" v="149" actId="20577"/>
        <pc:sldMkLst>
          <pc:docMk/>
          <pc:sldMk cId="3028304408" sldId="312"/>
        </pc:sldMkLst>
        <pc:spChg chg="mod">
          <ac:chgData name="kamaraju Grandhi" userId="0de613dc4c386549" providerId="LiveId" clId="{21576845-642E-463F-8408-10C8C514B98E}" dt="2022-11-14T06:16:14.451" v="149" actId="20577"/>
          <ac:spMkLst>
            <pc:docMk/>
            <pc:sldMk cId="3028304408" sldId="312"/>
            <ac:spMk id="3" creationId="{D454F6E1-6105-2325-E98A-FA0572975271}"/>
          </ac:spMkLst>
        </pc:spChg>
      </pc:sldChg>
      <pc:sldChg chg="modSp mod">
        <pc:chgData name="kamaraju Grandhi" userId="0de613dc4c386549" providerId="LiveId" clId="{21576845-642E-463F-8408-10C8C514B98E}" dt="2022-11-14T07:12:27.718" v="884" actId="20577"/>
        <pc:sldMkLst>
          <pc:docMk/>
          <pc:sldMk cId="358885593" sldId="313"/>
        </pc:sldMkLst>
        <pc:spChg chg="mod">
          <ac:chgData name="kamaraju Grandhi" userId="0de613dc4c386549" providerId="LiveId" clId="{21576845-642E-463F-8408-10C8C514B98E}" dt="2022-11-14T07:12:27.718" v="884" actId="20577"/>
          <ac:spMkLst>
            <pc:docMk/>
            <pc:sldMk cId="358885593" sldId="313"/>
            <ac:spMk id="3" creationId="{D454F6E1-6105-2325-E98A-FA0572975271}"/>
          </ac:spMkLst>
        </pc:spChg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2655159254" sldId="314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243150677" sldId="315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944791994" sldId="316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915839949" sldId="317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4105152856" sldId="318"/>
        </pc:sldMkLst>
      </pc:sldChg>
      <pc:sldChg chg="add del">
        <pc:chgData name="kamaraju Grandhi" userId="0de613dc4c386549" providerId="LiveId" clId="{21576845-642E-463F-8408-10C8C514B98E}" dt="2022-11-14T07:15:21.728" v="915" actId="47"/>
        <pc:sldMkLst>
          <pc:docMk/>
          <pc:sldMk cId="1023869262" sldId="319"/>
        </pc:sldMkLst>
      </pc:sldChg>
      <pc:sldChg chg="addSp delSp modSp add mod">
        <pc:chgData name="kamaraju Grandhi" userId="0de613dc4c386549" providerId="LiveId" clId="{21576845-642E-463F-8408-10C8C514B98E}" dt="2022-11-14T06:54:47.164" v="761" actId="1076"/>
        <pc:sldMkLst>
          <pc:docMk/>
          <pc:sldMk cId="2336411817" sldId="320"/>
        </pc:sldMkLst>
        <pc:spChg chg="mod">
          <ac:chgData name="kamaraju Grandhi" userId="0de613dc4c386549" providerId="LiveId" clId="{21576845-642E-463F-8408-10C8C514B98E}" dt="2022-11-14T06:33:39.557" v="364" actId="20577"/>
          <ac:spMkLst>
            <pc:docMk/>
            <pc:sldMk cId="2336411817" sldId="320"/>
            <ac:spMk id="2" creationId="{00000000-0000-0000-0000-000000000000}"/>
          </ac:spMkLst>
        </pc:spChg>
        <pc:spChg chg="add mod">
          <ac:chgData name="kamaraju Grandhi" userId="0de613dc4c386549" providerId="LiveId" clId="{21576845-642E-463F-8408-10C8C514B98E}" dt="2022-11-14T06:48:58.831" v="719" actId="404"/>
          <ac:spMkLst>
            <pc:docMk/>
            <pc:sldMk cId="2336411817" sldId="320"/>
            <ac:spMk id="3" creationId="{2186FE7B-08F2-6077-EF89-8AC9FA5307C5}"/>
          </ac:spMkLst>
        </pc:spChg>
        <pc:spChg chg="add mod">
          <ac:chgData name="kamaraju Grandhi" userId="0de613dc4c386549" providerId="LiveId" clId="{21576845-642E-463F-8408-10C8C514B98E}" dt="2022-11-14T06:54:20.847" v="757" actId="255"/>
          <ac:spMkLst>
            <pc:docMk/>
            <pc:sldMk cId="2336411817" sldId="320"/>
            <ac:spMk id="4" creationId="{D7ACE2C2-5BEE-3504-E12D-70E60046893C}"/>
          </ac:spMkLst>
        </pc:spChg>
        <pc:spChg chg="add mod">
          <ac:chgData name="kamaraju Grandhi" userId="0de613dc4c386549" providerId="LiveId" clId="{21576845-642E-463F-8408-10C8C514B98E}" dt="2022-11-14T06:54:47.164" v="761" actId="1076"/>
          <ac:spMkLst>
            <pc:docMk/>
            <pc:sldMk cId="2336411817" sldId="320"/>
            <ac:spMk id="5" creationId="{12755943-6215-C890-6F78-46E600C8ECC6}"/>
          </ac:spMkLst>
        </pc:spChg>
        <pc:spChg chg="mod">
          <ac:chgData name="kamaraju Grandhi" userId="0de613dc4c386549" providerId="LiveId" clId="{21576845-642E-463F-8408-10C8C514B98E}" dt="2022-11-14T06:49:02.213" v="720" actId="404"/>
          <ac:spMkLst>
            <pc:docMk/>
            <pc:sldMk cId="2336411817" sldId="320"/>
            <ac:spMk id="17" creationId="{037901AD-18E2-222A-9C10-7290CA9E210B}"/>
          </ac:spMkLst>
        </pc:spChg>
        <pc:spChg chg="del">
          <ac:chgData name="kamaraju Grandhi" userId="0de613dc4c386549" providerId="LiveId" clId="{21576845-642E-463F-8408-10C8C514B98E}" dt="2022-11-14T06:47:16.202" v="662" actId="478"/>
          <ac:spMkLst>
            <pc:docMk/>
            <pc:sldMk cId="2336411817" sldId="320"/>
            <ac:spMk id="19" creationId="{125A69E9-A460-0806-C276-4D0F3353B7AA}"/>
          </ac:spMkLst>
        </pc:spChg>
        <pc:spChg chg="del">
          <ac:chgData name="kamaraju Grandhi" userId="0de613dc4c386549" providerId="LiveId" clId="{21576845-642E-463F-8408-10C8C514B98E}" dt="2022-11-14T06:47:17.894" v="663" actId="478"/>
          <ac:spMkLst>
            <pc:docMk/>
            <pc:sldMk cId="2336411817" sldId="320"/>
            <ac:spMk id="21" creationId="{7DB35C6B-94C4-5170-BEC6-D2861E620540}"/>
          </ac:spMkLst>
        </pc:spChg>
      </pc:sldChg>
      <pc:sldChg chg="addSp delSp modSp add mod">
        <pc:chgData name="kamaraju Grandhi" userId="0de613dc4c386549" providerId="LiveId" clId="{21576845-642E-463F-8408-10C8C514B98E}" dt="2022-11-14T07:17:47.287" v="960" actId="404"/>
        <pc:sldMkLst>
          <pc:docMk/>
          <pc:sldMk cId="648241999" sldId="321"/>
        </pc:sldMkLst>
        <pc:spChg chg="del">
          <ac:chgData name="kamaraju Grandhi" userId="0de613dc4c386549" providerId="LiveId" clId="{21576845-642E-463F-8408-10C8C514B98E}" dt="2022-11-14T06:55:53.983" v="774" actId="478"/>
          <ac:spMkLst>
            <pc:docMk/>
            <pc:sldMk cId="648241999" sldId="321"/>
            <ac:spMk id="3" creationId="{2186FE7B-08F2-6077-EF89-8AC9FA5307C5}"/>
          </ac:spMkLst>
        </pc:spChg>
        <pc:spChg chg="add mod">
          <ac:chgData name="kamaraju Grandhi" userId="0de613dc4c386549" providerId="LiveId" clId="{21576845-642E-463F-8408-10C8C514B98E}" dt="2022-11-14T07:17:47.287" v="960" actId="404"/>
          <ac:spMkLst>
            <pc:docMk/>
            <pc:sldMk cId="648241999" sldId="321"/>
            <ac:spMk id="3" creationId="{48AA713F-E9F5-B8C6-CD50-84B4B536CCBA}"/>
          </ac:spMkLst>
        </pc:spChg>
        <pc:spChg chg="mod">
          <ac:chgData name="kamaraju Grandhi" userId="0de613dc4c386549" providerId="LiveId" clId="{21576845-642E-463F-8408-10C8C514B98E}" dt="2022-11-14T07:17:19.567" v="919" actId="1076"/>
          <ac:spMkLst>
            <pc:docMk/>
            <pc:sldMk cId="648241999" sldId="321"/>
            <ac:spMk id="4" creationId="{D7ACE2C2-5BEE-3504-E12D-70E60046893C}"/>
          </ac:spMkLst>
        </pc:spChg>
        <pc:spChg chg="add del mod">
          <ac:chgData name="kamaraju Grandhi" userId="0de613dc4c386549" providerId="LiveId" clId="{21576845-642E-463F-8408-10C8C514B98E}" dt="2022-11-14T07:02:58.588" v="818" actId="21"/>
          <ac:spMkLst>
            <pc:docMk/>
            <pc:sldMk cId="648241999" sldId="321"/>
            <ac:spMk id="7" creationId="{A18EDCC9-9E42-9637-27CE-2EC9E05BF5FC}"/>
          </ac:spMkLst>
        </pc:spChg>
        <pc:spChg chg="mod">
          <ac:chgData name="kamaraju Grandhi" userId="0de613dc4c386549" providerId="LiveId" clId="{21576845-642E-463F-8408-10C8C514B98E}" dt="2022-11-14T06:56:00.049" v="777" actId="20577"/>
          <ac:spMkLst>
            <pc:docMk/>
            <pc:sldMk cId="648241999" sldId="321"/>
            <ac:spMk id="17" creationId="{037901AD-18E2-222A-9C10-7290CA9E210B}"/>
          </ac:spMkLst>
        </pc:spChg>
      </pc:sldChg>
      <pc:sldChg chg="addSp delSp modSp add mod">
        <pc:chgData name="kamaraju Grandhi" userId="0de613dc4c386549" providerId="LiveId" clId="{21576845-642E-463F-8408-10C8C514B98E}" dt="2022-11-14T07:04:02.541" v="836" actId="1076"/>
        <pc:sldMkLst>
          <pc:docMk/>
          <pc:sldMk cId="430298605" sldId="322"/>
        </pc:sldMkLst>
        <pc:spChg chg="add mod">
          <ac:chgData name="kamaraju Grandhi" userId="0de613dc4c386549" providerId="LiveId" clId="{21576845-642E-463F-8408-10C8C514B98E}" dt="2022-11-14T07:04:02.541" v="836" actId="1076"/>
          <ac:spMkLst>
            <pc:docMk/>
            <pc:sldMk cId="430298605" sldId="322"/>
            <ac:spMk id="3" creationId="{2ADDE1F7-F895-C9F6-20ED-74B3741041AB}"/>
          </ac:spMkLst>
        </pc:spChg>
        <pc:spChg chg="add del mod">
          <ac:chgData name="kamaraju Grandhi" userId="0de613dc4c386549" providerId="LiveId" clId="{21576845-642E-463F-8408-10C8C514B98E}" dt="2022-11-14T07:03:14.837" v="823" actId="478"/>
          <ac:spMkLst>
            <pc:docMk/>
            <pc:sldMk cId="430298605" sldId="322"/>
            <ac:spMk id="5" creationId="{C589F8BF-EA48-B9BA-34DE-1158C6C854F1}"/>
          </ac:spMkLst>
        </pc:spChg>
        <pc:spChg chg="del">
          <ac:chgData name="kamaraju Grandhi" userId="0de613dc4c386549" providerId="LiveId" clId="{21576845-642E-463F-8408-10C8C514B98E}" dt="2022-11-14T07:03:11.920" v="822" actId="478"/>
          <ac:spMkLst>
            <pc:docMk/>
            <pc:sldMk cId="430298605" sldId="322"/>
            <ac:spMk id="17" creationId="{037901AD-18E2-222A-9C10-7290CA9E210B}"/>
          </ac:spMkLst>
        </pc:spChg>
        <pc:spChg chg="del">
          <ac:chgData name="kamaraju Grandhi" userId="0de613dc4c386549" providerId="LiveId" clId="{21576845-642E-463F-8408-10C8C514B98E}" dt="2022-11-14T07:03:10.211" v="821" actId="478"/>
          <ac:spMkLst>
            <pc:docMk/>
            <pc:sldMk cId="430298605" sldId="322"/>
            <ac:spMk id="19" creationId="{125A69E9-A460-0806-C276-4D0F3353B7AA}"/>
          </ac:spMkLst>
        </pc:spChg>
        <pc:spChg chg="del">
          <ac:chgData name="kamaraju Grandhi" userId="0de613dc4c386549" providerId="LiveId" clId="{21576845-642E-463F-8408-10C8C514B98E}" dt="2022-11-14T07:03:16.731" v="824" actId="478"/>
          <ac:spMkLst>
            <pc:docMk/>
            <pc:sldMk cId="430298605" sldId="322"/>
            <ac:spMk id="21" creationId="{7DB35C6B-94C4-5170-BEC6-D2861E620540}"/>
          </ac:spMkLst>
        </pc:spChg>
      </pc:sldChg>
      <pc:sldChg chg="addSp delSp modSp new mod modClrScheme chgLayout">
        <pc:chgData name="kamaraju Grandhi" userId="0de613dc4c386549" providerId="LiveId" clId="{21576845-642E-463F-8408-10C8C514B98E}" dt="2022-11-14T07:07:58.484" v="874" actId="1076"/>
        <pc:sldMkLst>
          <pc:docMk/>
          <pc:sldMk cId="1953613365" sldId="323"/>
        </pc:sldMkLst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2" creationId="{0E1E5420-F21D-E025-725E-33443FC1B5F0}"/>
          </ac:spMkLst>
        </pc:spChg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3" creationId="{95046C57-9442-C5B3-A44D-CB1425D13DC3}"/>
          </ac:spMkLst>
        </pc:spChg>
        <pc:spChg chg="del mod ord">
          <ac:chgData name="kamaraju Grandhi" userId="0de613dc4c386549" providerId="LiveId" clId="{21576845-642E-463F-8408-10C8C514B98E}" dt="2022-11-14T07:07:01.949" v="839" actId="700"/>
          <ac:spMkLst>
            <pc:docMk/>
            <pc:sldMk cId="1953613365" sldId="323"/>
            <ac:spMk id="4" creationId="{B742D44B-95B0-8B84-4349-B4D695184733}"/>
          </ac:spMkLst>
        </pc:spChg>
        <pc:spChg chg="add mod ord">
          <ac:chgData name="kamaraju Grandhi" userId="0de613dc4c386549" providerId="LiveId" clId="{21576845-642E-463F-8408-10C8C514B98E}" dt="2022-11-14T07:07:14.029" v="844" actId="207"/>
          <ac:spMkLst>
            <pc:docMk/>
            <pc:sldMk cId="1953613365" sldId="323"/>
            <ac:spMk id="5" creationId="{08B13820-8239-A341-CF9B-0EAF9BAA6523}"/>
          </ac:spMkLst>
        </pc:spChg>
        <pc:spChg chg="add mod ord">
          <ac:chgData name="kamaraju Grandhi" userId="0de613dc4c386549" providerId="LiveId" clId="{21576845-642E-463F-8408-10C8C514B98E}" dt="2022-11-14T07:07:58.484" v="874" actId="1076"/>
          <ac:spMkLst>
            <pc:docMk/>
            <pc:sldMk cId="1953613365" sldId="323"/>
            <ac:spMk id="6" creationId="{6FA28C5D-7526-1AD0-8617-715D23AA7D8B}"/>
          </ac:spMkLst>
        </pc:spChg>
        <pc:spChg chg="add del mod ord">
          <ac:chgData name="kamaraju Grandhi" userId="0de613dc4c386549" providerId="LiveId" clId="{21576845-642E-463F-8408-10C8C514B98E}" dt="2022-11-14T07:07:42.589" v="869" actId="478"/>
          <ac:spMkLst>
            <pc:docMk/>
            <pc:sldMk cId="1953613365" sldId="323"/>
            <ac:spMk id="7" creationId="{29DA4165-25DA-3490-20E3-B54931CA9824}"/>
          </ac:spMkLst>
        </pc:spChg>
      </pc:sldChg>
      <pc:sldMasterChg chg="addSldLayout delSldLayout">
        <pc:chgData name="kamaraju Grandhi" userId="0de613dc4c386549" providerId="LiveId" clId="{21576845-642E-463F-8408-10C8C514B98E}" dt="2022-11-14T07:15:26.456" v="916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2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3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4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5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66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0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1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2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3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4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5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6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7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8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89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0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2"/>
          </pc:sldLayoutMkLst>
        </pc:sldLayoutChg>
        <pc:sldLayoutChg chg="add del">
          <pc:chgData name="kamaraju Grandhi" userId="0de613dc4c386549" providerId="LiveId" clId="{21576845-642E-463F-8408-10C8C514B98E}" dt="2022-11-14T07:15:21.728" v="915" actId="47"/>
          <pc:sldLayoutMkLst>
            <pc:docMk/>
            <pc:sldMasterMk cId="0" sldId="2147483696"/>
            <pc:sldLayoutMk cId="0" sldId="2147483693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94"/>
          </pc:sldLayoutMkLst>
        </pc:sldLayoutChg>
        <pc:sldLayoutChg chg="del">
          <pc:chgData name="kamaraju Grandhi" userId="0de613dc4c386549" providerId="LiveId" clId="{21576845-642E-463F-8408-10C8C514B98E}" dt="2022-11-14T07:15:26.456" v="916" actId="47"/>
          <pc:sldLayoutMkLst>
            <pc:docMk/>
            <pc:sldMasterMk cId="0" sldId="2147483696"/>
            <pc:sldLayoutMk cId="0" sldId="2147483695"/>
          </pc:sldLayoutMkLst>
        </pc:sldLayoutChg>
        <pc:sldLayoutChg chg="del">
          <pc:chgData name="kamaraju Grandhi" userId="0de613dc4c386549" providerId="LiveId" clId="{21576845-642E-463F-8408-10C8C514B98E}" dt="2022-11-14T07:12:30.628" v="885" actId="47"/>
          <pc:sldLayoutMkLst>
            <pc:docMk/>
            <pc:sldMasterMk cId="0" sldId="2147483696"/>
            <pc:sldLayoutMk cId="1011010446" sldId="2147483699"/>
          </pc:sldLayoutMkLst>
        </pc:sldLayoutChg>
      </pc:sldMasterChg>
    </pc:docChg>
  </pc:docChgLst>
  <pc:docChgLst>
    <pc:chgData name="kamaraju Grandhi" userId="0de613dc4c386549" providerId="LiveId" clId="{62983331-A313-4F0E-AEA8-3216B279E546}"/>
    <pc:docChg chg="undo custSel addSld delSld modSld sldOrd">
      <pc:chgData name="kamaraju Grandhi" userId="0de613dc4c386549" providerId="LiveId" clId="{62983331-A313-4F0E-AEA8-3216B279E546}" dt="2022-11-07T16:05:24.718" v="2032" actId="14100"/>
      <pc:docMkLst>
        <pc:docMk/>
      </pc:docMkLst>
      <pc:sldChg chg="del">
        <pc:chgData name="kamaraju Grandhi" userId="0de613dc4c386549" providerId="LiveId" clId="{62983331-A313-4F0E-AEA8-3216B279E546}" dt="2022-11-07T06:19:50.786" v="85" actId="47"/>
        <pc:sldMkLst>
          <pc:docMk/>
          <pc:sldMk cId="0" sldId="256"/>
        </pc:sldMkLst>
      </pc:sldChg>
      <pc:sldChg chg="add del">
        <pc:chgData name="kamaraju Grandhi" userId="0de613dc4c386549" providerId="LiveId" clId="{62983331-A313-4F0E-AEA8-3216B279E546}" dt="2022-11-07T06:37:29.832" v="194" actId="47"/>
        <pc:sldMkLst>
          <pc:docMk/>
          <pc:sldMk cId="0" sldId="257"/>
        </pc:sldMkLst>
      </pc:sldChg>
      <pc:sldChg chg="modSp add del mod">
        <pc:chgData name="kamaraju Grandhi" userId="0de613dc4c386549" providerId="LiveId" clId="{62983331-A313-4F0E-AEA8-3216B279E546}" dt="2022-11-07T07:13:36.305" v="1514" actId="20577"/>
        <pc:sldMkLst>
          <pc:docMk/>
          <pc:sldMk cId="0" sldId="258"/>
        </pc:sldMkLst>
        <pc:spChg chg="mod">
          <ac:chgData name="kamaraju Grandhi" userId="0de613dc4c386549" providerId="LiveId" clId="{62983331-A313-4F0E-AEA8-3216B279E546}" dt="2022-11-07T07:13:36.305" v="151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13.844" v="94" actId="21"/>
          <ac:spMkLst>
            <pc:docMk/>
            <pc:sldMk cId="0" sldId="258"/>
            <ac:spMk id="33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0.513" v="96" actId="21"/>
          <ac:spMkLst>
            <pc:docMk/>
            <pc:sldMk cId="0" sldId="258"/>
            <ac:spMk id="33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19:36.647" v="83" actId="20577"/>
          <ac:spMkLst>
            <pc:docMk/>
            <pc:sldMk cId="0" sldId="258"/>
            <ac:spMk id="333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19:52.373" v="86" actId="47"/>
        <pc:sldMkLst>
          <pc:docMk/>
          <pc:sldMk cId="0" sldId="259"/>
        </pc:sldMkLst>
      </pc:sldChg>
      <pc:sldChg chg="del">
        <pc:chgData name="kamaraju Grandhi" userId="0de613dc4c386549" providerId="LiveId" clId="{62983331-A313-4F0E-AEA8-3216B279E546}" dt="2022-11-07T06:19:53.333" v="87" actId="47"/>
        <pc:sldMkLst>
          <pc:docMk/>
          <pc:sldMk cId="0" sldId="260"/>
        </pc:sldMkLst>
      </pc:sldChg>
      <pc:sldChg chg="del">
        <pc:chgData name="kamaraju Grandhi" userId="0de613dc4c386549" providerId="LiveId" clId="{62983331-A313-4F0E-AEA8-3216B279E546}" dt="2022-11-07T06:19:55.810" v="88" actId="47"/>
        <pc:sldMkLst>
          <pc:docMk/>
          <pc:sldMk cId="0" sldId="261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2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3"/>
        </pc:sldMkLst>
      </pc:sldChg>
      <pc:sldChg chg="addSp modSp add del mod">
        <pc:chgData name="kamaraju Grandhi" userId="0de613dc4c386549" providerId="LiveId" clId="{62983331-A313-4F0E-AEA8-3216B279E546}" dt="2022-11-07T07:12:40.772" v="1467" actId="207"/>
        <pc:sldMkLst>
          <pc:docMk/>
          <pc:sldMk cId="0" sldId="264"/>
        </pc:sldMkLst>
        <pc:spChg chg="add mod">
          <ac:chgData name="kamaraju Grandhi" userId="0de613dc4c386549" providerId="LiveId" clId="{62983331-A313-4F0E-AEA8-3216B279E546}" dt="2022-11-07T07:12:40.772" v="1467" actId="207"/>
          <ac:spMkLst>
            <pc:docMk/>
            <pc:sldMk cId="0" sldId="264"/>
            <ac:spMk id="9" creationId="{607262B0-DB4D-2C09-184C-D9D15285C8B1}"/>
          </ac:spMkLst>
        </pc:spChg>
      </pc:sldChg>
      <pc:sldChg chg="modSp del mod">
        <pc:chgData name="kamaraju Grandhi" userId="0de613dc4c386549" providerId="LiveId" clId="{62983331-A313-4F0E-AEA8-3216B279E546}" dt="2022-11-07T06:30:47.097" v="169" actId="47"/>
        <pc:sldMkLst>
          <pc:docMk/>
          <pc:sldMk cId="0" sldId="265"/>
        </pc:sldMkLst>
        <pc:spChg chg="mod">
          <ac:chgData name="kamaraju Grandhi" userId="0de613dc4c386549" providerId="LiveId" clId="{62983331-A313-4F0E-AEA8-3216B279E546}" dt="2022-11-07T06:30:34.878" v="168" actId="20577"/>
          <ac:spMkLst>
            <pc:docMk/>
            <pc:sldMk cId="0" sldId="265"/>
            <ac:spMk id="380" creationId="{00000000-0000-0000-0000-000000000000}"/>
          </ac:spMkLst>
        </pc:spChg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6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7"/>
        </pc:sldMkLst>
      </pc:sldChg>
      <pc:sldChg chg="addSp modSp mod ord">
        <pc:chgData name="kamaraju Grandhi" userId="0de613dc4c386549" providerId="LiveId" clId="{62983331-A313-4F0E-AEA8-3216B279E546}" dt="2022-11-07T06:37:26.258" v="193" actId="1076"/>
        <pc:sldMkLst>
          <pc:docMk/>
          <pc:sldMk cId="0" sldId="268"/>
        </pc:sldMkLst>
        <pc:spChg chg="add mod">
          <ac:chgData name="kamaraju Grandhi" userId="0de613dc4c386549" providerId="LiveId" clId="{62983331-A313-4F0E-AEA8-3216B279E546}" dt="2022-11-07T06:20:32.330" v="99" actId="571"/>
          <ac:spMkLst>
            <pc:docMk/>
            <pc:sldMk cId="0" sldId="268"/>
            <ac:spMk id="2" creationId="{8F410B3F-730E-1F2E-7029-3C3DFD8E581A}"/>
          </ac:spMkLst>
        </pc:spChg>
        <pc:spChg chg="add mod">
          <ac:chgData name="kamaraju Grandhi" userId="0de613dc4c386549" providerId="LiveId" clId="{62983331-A313-4F0E-AEA8-3216B279E546}" dt="2022-11-07T06:20:58.708" v="147" actId="404"/>
          <ac:spMkLst>
            <pc:docMk/>
            <pc:sldMk cId="0" sldId="268"/>
            <ac:spMk id="3" creationId="{26A4F508-50C9-8FB8-C78F-44FDF2E1E9B9}"/>
          </ac:spMkLst>
        </pc:spChg>
        <pc:spChg chg="mod">
          <ac:chgData name="kamaraju Grandhi" userId="0de613dc4c386549" providerId="LiveId" clId="{62983331-A313-4F0E-AEA8-3216B279E546}" dt="2022-11-07T06:37:26.258" v="193" actId="1076"/>
          <ac:spMkLst>
            <pc:docMk/>
            <pc:sldMk cId="0" sldId="268"/>
            <ac:spMk id="40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4.413" v="97"/>
          <ac:spMkLst>
            <pc:docMk/>
            <pc:sldMk cId="0" sldId="268"/>
            <ac:spMk id="401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69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0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1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2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3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4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5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6"/>
        </pc:sldMkLst>
      </pc:sldChg>
      <pc:sldChg chg="modSp mod">
        <pc:chgData name="kamaraju Grandhi" userId="0de613dc4c386549" providerId="LiveId" clId="{62983331-A313-4F0E-AEA8-3216B279E546}" dt="2022-11-07T07:13:49.305" v="1524" actId="20577"/>
        <pc:sldMkLst>
          <pc:docMk/>
          <pc:sldMk cId="0" sldId="277"/>
        </pc:sldMkLst>
        <pc:spChg chg="mod">
          <ac:chgData name="kamaraju Grandhi" userId="0de613dc4c386549" providerId="LiveId" clId="{62983331-A313-4F0E-AEA8-3216B279E546}" dt="2022-11-07T07:13:49.305" v="1524" actId="20577"/>
          <ac:spMkLst>
            <pc:docMk/>
            <pc:sldMk cId="0" sldId="277"/>
            <ac:spMk id="447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7.389" v="172" actId="47"/>
        <pc:sldMkLst>
          <pc:docMk/>
          <pc:sldMk cId="0" sldId="278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79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0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1"/>
        </pc:sldMkLst>
      </pc:sldChg>
      <pc:sldChg chg="del">
        <pc:chgData name="kamaraju Grandhi" userId="0de613dc4c386549" providerId="LiveId" clId="{62983331-A313-4F0E-AEA8-3216B279E546}" dt="2022-11-07T06:31:06.128" v="175" actId="47"/>
        <pc:sldMkLst>
          <pc:docMk/>
          <pc:sldMk cId="0" sldId="282"/>
        </pc:sldMkLst>
      </pc:sldChg>
      <pc:sldChg chg="addSp modSp mod">
        <pc:chgData name="kamaraju Grandhi" userId="0de613dc4c386549" providerId="LiveId" clId="{62983331-A313-4F0E-AEA8-3216B279E546}" dt="2022-11-07T07:17:27.591" v="1899" actId="20577"/>
        <pc:sldMkLst>
          <pc:docMk/>
          <pc:sldMk cId="0" sldId="283"/>
        </pc:sldMkLst>
        <pc:spChg chg="add mod">
          <ac:chgData name="kamaraju Grandhi" userId="0de613dc4c386549" providerId="LiveId" clId="{62983331-A313-4F0E-AEA8-3216B279E546}" dt="2022-11-07T07:17:27.591" v="1899" actId="20577"/>
          <ac:spMkLst>
            <pc:docMk/>
            <pc:sldMk cId="0" sldId="283"/>
            <ac:spMk id="2" creationId="{0CB2C45A-42E4-956F-185B-28B23924B484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8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21.661" v="1595" actId="20577"/>
          <ac:spMkLst>
            <pc:docMk/>
            <pc:sldMk cId="0" sldId="283"/>
            <ac:spMk id="509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32.054" v="1607" actId="20577"/>
          <ac:spMkLst>
            <pc:docMk/>
            <pc:sldMk cId="0" sldId="283"/>
            <ac:spMk id="51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3.425" v="1800" actId="20577"/>
          <ac:spMkLst>
            <pc:docMk/>
            <pc:sldMk cId="0" sldId="283"/>
            <ac:spMk id="51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58.447" v="1658" actId="20577"/>
          <ac:spMkLst>
            <pc:docMk/>
            <pc:sldMk cId="0" sldId="283"/>
            <ac:spMk id="5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8.784" v="1802"/>
          <ac:spMkLst>
            <pc:docMk/>
            <pc:sldMk cId="0" sldId="283"/>
            <ac:spMk id="513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9.195" v="1667" actId="20577"/>
          <ac:spMkLst>
            <pc:docMk/>
            <pc:sldMk cId="0" sldId="283"/>
            <ac:spMk id="514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1.484" v="1804"/>
          <ac:spMkLst>
            <pc:docMk/>
            <pc:sldMk cId="0" sldId="283"/>
            <ac:spMk id="51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6.836" v="1665" actId="20577"/>
          <ac:spMkLst>
            <pc:docMk/>
            <pc:sldMk cId="0" sldId="283"/>
            <ac:spMk id="51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4.680" v="1806"/>
          <ac:spMkLst>
            <pc:docMk/>
            <pc:sldMk cId="0" sldId="283"/>
            <ac:spMk id="517" creationId="{00000000-0000-0000-0000-000000000000}"/>
          </ac:spMkLst>
        </pc:spChg>
      </pc:sldChg>
      <pc:sldChg chg="addSp delSp modSp add mod">
        <pc:chgData name="kamaraju Grandhi" userId="0de613dc4c386549" providerId="LiveId" clId="{62983331-A313-4F0E-AEA8-3216B279E546}" dt="2022-11-07T06:54:12.809" v="965"/>
        <pc:sldMkLst>
          <pc:docMk/>
          <pc:sldMk cId="0" sldId="309"/>
        </pc:sldMkLst>
        <pc:spChg chg="del">
          <ac:chgData name="kamaraju Grandhi" userId="0de613dc4c386549" providerId="LiveId" clId="{62983331-A313-4F0E-AEA8-3216B279E546}" dt="2022-11-07T06:53:42.436" v="940" actId="478"/>
          <ac:spMkLst>
            <pc:docMk/>
            <pc:sldMk cId="0" sldId="309"/>
            <ac:spMk id="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12.809" v="965"/>
          <ac:spMkLst>
            <pc:docMk/>
            <pc:sldMk cId="0" sldId="309"/>
            <ac:spMk id="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3:38.067" v="939" actId="1076"/>
          <ac:spMkLst>
            <pc:docMk/>
            <pc:sldMk cId="0" sldId="309"/>
            <ac:spMk id="16" creationId="{00000000-0000-0000-0000-000000000000}"/>
          </ac:spMkLst>
        </pc:spChg>
        <pc:spChg chg="del">
          <ac:chgData name="kamaraju Grandhi" userId="0de613dc4c386549" providerId="LiveId" clId="{62983331-A313-4F0E-AEA8-3216B279E546}" dt="2022-11-07T06:53:30.437" v="938" actId="478"/>
          <ac:spMkLst>
            <pc:docMk/>
            <pc:sldMk cId="0" sldId="309"/>
            <ac:spMk id="1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00.808" v="964"/>
          <ac:spMkLst>
            <pc:docMk/>
            <pc:sldMk cId="0" sldId="309"/>
            <ac:spMk id="22" creationId="{00000000-0000-0000-0000-000000000000}"/>
          </ac:spMkLst>
        </pc:spChg>
        <pc:spChg chg="add mod">
          <ac:chgData name="kamaraju Grandhi" userId="0de613dc4c386549" providerId="LiveId" clId="{62983331-A313-4F0E-AEA8-3216B279E546}" dt="2022-11-07T06:50:23.123" v="872" actId="1076"/>
          <ac:spMkLst>
            <pc:docMk/>
            <pc:sldMk cId="0" sldId="309"/>
            <ac:spMk id="23" creationId="{58AA4DC0-A357-6DB7-A5A7-5FC2ED9ABF60}"/>
          </ac:spMkLst>
        </pc:spChg>
        <pc:spChg chg="add del">
          <ac:chgData name="kamaraju Grandhi" userId="0de613dc4c386549" providerId="LiveId" clId="{62983331-A313-4F0E-AEA8-3216B279E546}" dt="2022-11-07T06:50:37.366" v="874" actId="478"/>
          <ac:spMkLst>
            <pc:docMk/>
            <pc:sldMk cId="0" sldId="309"/>
            <ac:spMk id="24" creationId="{E54AD211-4F11-40D0-690D-1B1658D31691}"/>
          </ac:spMkLst>
        </pc:spChg>
        <pc:spChg chg="add del">
          <ac:chgData name="kamaraju Grandhi" userId="0de613dc4c386549" providerId="LiveId" clId="{62983331-A313-4F0E-AEA8-3216B279E546}" dt="2022-11-07T06:50:54.654" v="876" actId="478"/>
          <ac:spMkLst>
            <pc:docMk/>
            <pc:sldMk cId="0" sldId="309"/>
            <ac:spMk id="25" creationId="{33B010F4-CADE-C02B-8320-4C784C19CCB4}"/>
          </ac:spMkLst>
        </pc:spChg>
        <pc:spChg chg="add mod">
          <ac:chgData name="kamaraju Grandhi" userId="0de613dc4c386549" providerId="LiveId" clId="{62983331-A313-4F0E-AEA8-3216B279E546}" dt="2022-11-07T06:53:52.823" v="963" actId="20577"/>
          <ac:spMkLst>
            <pc:docMk/>
            <pc:sldMk cId="0" sldId="309"/>
            <ac:spMk id="28" creationId="{6B78F31E-A343-4657-30C1-E774A2DBD63D}"/>
          </ac:spMkLst>
        </pc:spChg>
        <pc:picChg chg="del mod">
          <ac:chgData name="kamaraju Grandhi" userId="0de613dc4c386549" providerId="LiveId" clId="{62983331-A313-4F0E-AEA8-3216B279E546}" dt="2022-11-07T06:49:38.355" v="867" actId="478"/>
          <ac:picMkLst>
            <pc:docMk/>
            <pc:sldMk cId="0" sldId="309"/>
            <ac:picMk id="2" creationId="{00000000-0000-0000-0000-000000000000}"/>
          </ac:picMkLst>
        </pc:picChg>
        <pc:picChg chg="add mod ord">
          <ac:chgData name="kamaraju Grandhi" userId="0de613dc4c386549" providerId="LiveId" clId="{62983331-A313-4F0E-AEA8-3216B279E546}" dt="2022-11-07T06:52:27.091" v="888" actId="1076"/>
          <ac:picMkLst>
            <pc:docMk/>
            <pc:sldMk cId="0" sldId="309"/>
            <ac:picMk id="27" creationId="{AB06FA61-E352-978C-CC7E-62A01441ED4D}"/>
          </ac:picMkLst>
        </pc:picChg>
        <pc:picChg chg="add del">
          <ac:chgData name="kamaraju Grandhi" userId="0de613dc4c386549" providerId="LiveId" clId="{62983331-A313-4F0E-AEA8-3216B279E546}" dt="2022-11-07T06:50:08.898" v="869" actId="478"/>
          <ac:picMkLst>
            <pc:docMk/>
            <pc:sldMk cId="0" sldId="309"/>
            <ac:picMk id="1026" creationId="{DEF583B5-9C83-7ADE-B852-E38687334FA8}"/>
          </ac:picMkLst>
        </pc:picChg>
      </pc:sldChg>
      <pc:sldChg chg="addSp delSp modSp new del mod modClrScheme chgLayout">
        <pc:chgData name="kamaraju Grandhi" userId="0de613dc4c386549" providerId="LiveId" clId="{62983331-A313-4F0E-AEA8-3216B279E546}" dt="2022-11-07T06:47:44.272" v="766" actId="47"/>
        <pc:sldMkLst>
          <pc:docMk/>
          <pc:sldMk cId="1165733145" sldId="310"/>
        </pc:sldMkLst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2" creationId="{B4C6C96E-AC63-E1EC-43FF-7CEF1CD9126D}"/>
          </ac:spMkLst>
        </pc:spChg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3" creationId="{0F39A9CC-7474-6ED5-2D0D-58AECF073D0E}"/>
          </ac:spMkLst>
        </pc:spChg>
        <pc:spChg chg="add mod ord">
          <ac:chgData name="kamaraju Grandhi" userId="0de613dc4c386549" providerId="LiveId" clId="{62983331-A313-4F0E-AEA8-3216B279E546}" dt="2022-11-07T06:39:09.261" v="229" actId="20577"/>
          <ac:spMkLst>
            <pc:docMk/>
            <pc:sldMk cId="1165733145" sldId="310"/>
            <ac:spMk id="4" creationId="{5ED13958-2FD1-F2AC-734B-14367584BE08}"/>
          </ac:spMkLst>
        </pc:spChg>
        <pc:spChg chg="add del mod ord">
          <ac:chgData name="kamaraju Grandhi" userId="0de613dc4c386549" providerId="LiveId" clId="{62983331-A313-4F0E-AEA8-3216B279E546}" dt="2022-11-07T06:44:28.371" v="732" actId="478"/>
          <ac:spMkLst>
            <pc:docMk/>
            <pc:sldMk cId="1165733145" sldId="310"/>
            <ac:spMk id="5" creationId="{3F08F151-A9A8-75EE-04E2-8874E1A49EA0}"/>
          </ac:spMkLst>
        </pc:spChg>
        <pc:spChg chg="add del mod or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6" creationId="{32FDBFE5-401F-65D2-79DF-2B035A0E8D81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7" creationId="{E7CA7D13-F9CF-BB3D-55E2-FAFAF25EA29A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8" creationId="{F909A061-110F-D59D-075A-72A06AFFA2AF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9" creationId="{09D5DE20-FBD9-8D7C-4998-CDE8979C8713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10" creationId="{D9DA3FC4-EEAE-55B1-9F78-6A68ECD0D9A5}"/>
          </ac:spMkLst>
        </pc:spChg>
        <pc:spChg chg="add del mod">
          <ac:chgData name="kamaraju Grandhi" userId="0de613dc4c386549" providerId="LiveId" clId="{62983331-A313-4F0E-AEA8-3216B279E546}" dt="2022-11-07T06:44:31.528" v="733" actId="478"/>
          <ac:spMkLst>
            <pc:docMk/>
            <pc:sldMk cId="1165733145" sldId="310"/>
            <ac:spMk id="14" creationId="{4C311846-5D53-4A8B-DFC6-6979582CC44A}"/>
          </ac:spMkLst>
        </pc:spChg>
        <pc:spChg chg="add mo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16" creationId="{F0E3E45D-9DB8-0381-3E74-552C771A4EA9}"/>
          </ac:spMkLst>
        </pc:spChg>
        <pc:graphicFrameChg chg="add del mod">
          <ac:chgData name="kamaraju Grandhi" userId="0de613dc4c386549" providerId="LiveId" clId="{62983331-A313-4F0E-AEA8-3216B279E546}" dt="2022-11-07T06:40:19.102" v="330" actId="12084"/>
          <ac:graphicFrameMkLst>
            <pc:docMk/>
            <pc:sldMk cId="1165733145" sldId="310"/>
            <ac:graphicFrameMk id="11" creationId="{7D59BC2C-DD7B-9145-D5E8-ECB864A0CC75}"/>
          </ac:graphicFrameMkLst>
        </pc:graphicFrameChg>
        <pc:graphicFrameChg chg="add mod modGraphic">
          <ac:chgData name="kamaraju Grandhi" userId="0de613dc4c386549" providerId="LiveId" clId="{62983331-A313-4F0E-AEA8-3216B279E546}" dt="2022-11-07T06:44:26.116" v="731" actId="1076"/>
          <ac:graphicFrameMkLst>
            <pc:docMk/>
            <pc:sldMk cId="1165733145" sldId="310"/>
            <ac:graphicFrameMk id="12" creationId="{AB9C4095-3E2D-7F4C-4931-75B5F61C338B}"/>
          </ac:graphicFrameMkLst>
        </pc:graphicFrameChg>
      </pc:sldChg>
      <pc:sldChg chg="addSp delSp modSp add mod modClrScheme chgLayout">
        <pc:chgData name="kamaraju Grandhi" userId="0de613dc4c386549" providerId="LiveId" clId="{62983331-A313-4F0E-AEA8-3216B279E546}" dt="2022-11-07T16:05:24.718" v="2032" actId="14100"/>
        <pc:sldMkLst>
          <pc:docMk/>
          <pc:sldMk cId="1852795517" sldId="311"/>
        </pc:sldMkLst>
        <pc:spChg chg="add mod">
          <ac:chgData name="kamaraju Grandhi" userId="0de613dc4c386549" providerId="LiveId" clId="{62983331-A313-4F0E-AEA8-3216B279E546}" dt="2022-11-07T16:04:19.494" v="2016" actId="1076"/>
          <ac:spMkLst>
            <pc:docMk/>
            <pc:sldMk cId="1852795517" sldId="311"/>
            <ac:spMk id="2" creationId="{57FCAAA8-1A80-307C-2ED9-CFFC2BD0A163}"/>
          </ac:spMkLst>
        </pc:spChg>
        <pc:spChg chg="mod ord">
          <ac:chgData name="kamaraju Grandhi" userId="0de613dc4c386549" providerId="LiveId" clId="{62983331-A313-4F0E-AEA8-3216B279E546}" dt="2022-11-07T06:45:10.733" v="739" actId="1076"/>
          <ac:spMkLst>
            <pc:docMk/>
            <pc:sldMk cId="1852795517" sldId="311"/>
            <ac:spMk id="4" creationId="{5ED13958-2FD1-F2AC-734B-14367584BE08}"/>
          </ac:spMkLst>
        </pc:spChg>
        <pc:spChg chg="add mod">
          <ac:chgData name="kamaraju Grandhi" userId="0de613dc4c386549" providerId="LiveId" clId="{62983331-A313-4F0E-AEA8-3216B279E546}" dt="2022-11-07T16:05:24.718" v="2032" actId="14100"/>
          <ac:spMkLst>
            <pc:docMk/>
            <pc:sldMk cId="1852795517" sldId="311"/>
            <ac:spMk id="5" creationId="{4EF40172-31C1-FFEF-0649-E6E92DC7A7C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7" creationId="{E7CA7D13-F9CF-BB3D-55E2-FAFAF25EA29A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8" creationId="{F909A061-110F-D59D-075A-72A06AFFA2AF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9" creationId="{09D5DE20-FBD9-8D7C-4998-CDE8979C8713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0" creationId="{D9DA3FC4-EEAE-55B1-9F78-6A68ECD0D9A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6" creationId="{F0E3E45D-9DB8-0381-3E74-552C771A4EA9}"/>
          </ac:spMkLst>
        </pc:spChg>
        <pc:graphicFrameChg chg="mod">
          <ac:chgData name="kamaraju Grandhi" userId="0de613dc4c386549" providerId="LiveId" clId="{62983331-A313-4F0E-AEA8-3216B279E546}" dt="2022-11-07T06:47:27.109" v="765" actId="20577"/>
          <ac:graphicFrameMkLst>
            <pc:docMk/>
            <pc:sldMk cId="1852795517" sldId="311"/>
            <ac:graphicFrameMk id="12" creationId="{AB9C4095-3E2D-7F4C-4931-75B5F61C338B}"/>
          </ac:graphicFrameMkLst>
        </pc:graphicFrameChg>
      </pc:sldChg>
      <pc:sldChg chg="addSp delSp modSp new mod modClrScheme chgLayout">
        <pc:chgData name="kamaraju Grandhi" userId="0de613dc4c386549" providerId="LiveId" clId="{62983331-A313-4F0E-AEA8-3216B279E546}" dt="2022-11-07T06:49:12.528" v="847"/>
        <pc:sldMkLst>
          <pc:docMk/>
          <pc:sldMk cId="3028304408" sldId="312"/>
        </pc:sldMkLst>
        <pc:spChg chg="del mod ord">
          <ac:chgData name="kamaraju Grandhi" userId="0de613dc4c386549" providerId="LiveId" clId="{62983331-A313-4F0E-AEA8-3216B279E546}" dt="2022-11-07T06:48:13.039" v="768" actId="700"/>
          <ac:spMkLst>
            <pc:docMk/>
            <pc:sldMk cId="3028304408" sldId="312"/>
            <ac:spMk id="2" creationId="{11B014D1-35A0-B1B7-B001-FEE58B565ECB}"/>
          </ac:spMkLst>
        </pc:spChg>
        <pc:spChg chg="add mod ord">
          <ac:chgData name="kamaraju Grandhi" userId="0de613dc4c386549" providerId="LiveId" clId="{62983331-A313-4F0E-AEA8-3216B279E546}" dt="2022-11-07T06:49:12.528" v="847"/>
          <ac:spMkLst>
            <pc:docMk/>
            <pc:sldMk cId="3028304408" sldId="312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49:22.459" v="865" actId="20577"/>
        <pc:sldMkLst>
          <pc:docMk/>
          <pc:sldMk cId="358885593" sldId="313"/>
        </pc:sldMkLst>
        <pc:spChg chg="mod">
          <ac:chgData name="kamaraju Grandhi" userId="0de613dc4c386549" providerId="LiveId" clId="{62983331-A313-4F0E-AEA8-3216B279E546}" dt="2022-11-07T06:49:22.459" v="865" actId="20577"/>
          <ac:spMkLst>
            <pc:docMk/>
            <pc:sldMk cId="358885593" sldId="313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54:55.293" v="1003" actId="20577"/>
        <pc:sldMkLst>
          <pc:docMk/>
          <pc:sldMk cId="2655159254" sldId="314"/>
        </pc:sldMkLst>
        <pc:spChg chg="mod">
          <ac:chgData name="kamaraju Grandhi" userId="0de613dc4c386549" providerId="LiveId" clId="{62983331-A313-4F0E-AEA8-3216B279E546}" dt="2022-11-07T06:54:55.293" v="1003" actId="20577"/>
          <ac:spMkLst>
            <pc:docMk/>
            <pc:sldMk cId="2655159254" sldId="314"/>
            <ac:spMk id="3" creationId="{D454F6E1-6105-2325-E98A-FA0572975271}"/>
          </ac:spMkLst>
        </pc:spChg>
      </pc:sldChg>
      <pc:sldChg chg="addSp delSp modSp new mod modClrScheme chgLayout">
        <pc:chgData name="kamaraju Grandhi" userId="0de613dc4c386549" providerId="LiveId" clId="{62983331-A313-4F0E-AEA8-3216B279E546}" dt="2022-11-07T07:15:58.568" v="1689" actId="1076"/>
        <pc:sldMkLst>
          <pc:docMk/>
          <pc:sldMk cId="1243150677" sldId="315"/>
        </pc:sldMkLst>
        <pc:spChg chg="del mod ord">
          <ac:chgData name="kamaraju Grandhi" userId="0de613dc4c386549" providerId="LiveId" clId="{62983331-A313-4F0E-AEA8-3216B279E546}" dt="2022-11-07T06:55:13.050" v="1005" actId="700"/>
          <ac:spMkLst>
            <pc:docMk/>
            <pc:sldMk cId="1243150677" sldId="315"/>
            <ac:spMk id="2" creationId="{7BB699A9-4610-8CA7-9A90-F27239E6BFE6}"/>
          </ac:spMkLst>
        </pc:spChg>
        <pc:spChg chg="add mod ord">
          <ac:chgData name="kamaraju Grandhi" userId="0de613dc4c386549" providerId="LiveId" clId="{62983331-A313-4F0E-AEA8-3216B279E546}" dt="2022-11-07T06:55:31.345" v="1042" actId="20577"/>
          <ac:spMkLst>
            <pc:docMk/>
            <pc:sldMk cId="1243150677" sldId="315"/>
            <ac:spMk id="3" creationId="{6691A270-98F2-BABF-A0B6-7A21229633F1}"/>
          </ac:spMkLst>
        </pc:spChg>
        <pc:spChg chg="add mod ord">
          <ac:chgData name="kamaraju Grandhi" userId="0de613dc4c386549" providerId="LiveId" clId="{62983331-A313-4F0E-AEA8-3216B279E546}" dt="2022-11-07T07:00:40.691" v="1446" actId="1076"/>
          <ac:spMkLst>
            <pc:docMk/>
            <pc:sldMk cId="1243150677" sldId="315"/>
            <ac:spMk id="4" creationId="{BCC89DC8-F62A-FBF4-9C9E-6C2BB61AADDC}"/>
          </ac:spMkLst>
        </pc:spChg>
        <pc:spChg chg="add mod ord">
          <ac:chgData name="kamaraju Grandhi" userId="0de613dc4c386549" providerId="LiveId" clId="{62983331-A313-4F0E-AEA8-3216B279E546}" dt="2022-11-07T07:10:52.541" v="1458" actId="20577"/>
          <ac:spMkLst>
            <pc:docMk/>
            <pc:sldMk cId="1243150677" sldId="315"/>
            <ac:spMk id="5" creationId="{A2E95103-5CA7-342A-FF0F-354AD7DB0CC6}"/>
          </ac:spMkLst>
        </pc:spChg>
        <pc:spChg chg="add mod ord">
          <ac:chgData name="kamaraju Grandhi" userId="0de613dc4c386549" providerId="LiveId" clId="{62983331-A313-4F0E-AEA8-3216B279E546}" dt="2022-11-07T07:00:46.508" v="1447" actId="1076"/>
          <ac:spMkLst>
            <pc:docMk/>
            <pc:sldMk cId="1243150677" sldId="315"/>
            <ac:spMk id="6" creationId="{1F36BDCB-3B1B-0355-9FA3-63EE588D480D}"/>
          </ac:spMkLst>
        </pc:spChg>
        <pc:spChg chg="add mod ord">
          <ac:chgData name="kamaraju Grandhi" userId="0de613dc4c386549" providerId="LiveId" clId="{62983331-A313-4F0E-AEA8-3216B279E546}" dt="2022-11-07T07:01:13.897" v="1454" actId="20577"/>
          <ac:spMkLst>
            <pc:docMk/>
            <pc:sldMk cId="1243150677" sldId="315"/>
            <ac:spMk id="7" creationId="{1FC0B5BB-EA00-A1E1-C59F-F6AD5BDEE71C}"/>
          </ac:spMkLst>
        </pc:spChg>
        <pc:spChg chg="add del mod">
          <ac:chgData name="kamaraju Grandhi" userId="0de613dc4c386549" providerId="LiveId" clId="{62983331-A313-4F0E-AEA8-3216B279E546}" dt="2022-11-07T07:10:49.263" v="1457" actId="478"/>
          <ac:spMkLst>
            <pc:docMk/>
            <pc:sldMk cId="1243150677" sldId="315"/>
            <ac:spMk id="8" creationId="{51B55866-40AD-7246-0329-09F5AEC5141C}"/>
          </ac:spMkLst>
        </pc:spChg>
        <pc:spChg chg="add mod">
          <ac:chgData name="kamaraju Grandhi" userId="0de613dc4c386549" providerId="LiveId" clId="{62983331-A313-4F0E-AEA8-3216B279E546}" dt="2022-11-07T07:15:58.568" v="1689" actId="1076"/>
          <ac:spMkLst>
            <pc:docMk/>
            <pc:sldMk cId="1243150677" sldId="315"/>
            <ac:spMk id="9" creationId="{6FB84673-49A9-3012-39CE-2A7CD5C3028C}"/>
          </ac:spMkLst>
        </pc:spChg>
      </pc:sldChg>
      <pc:sldChg chg="modSp add mod">
        <pc:chgData name="kamaraju Grandhi" userId="0de613dc4c386549" providerId="LiveId" clId="{62983331-A313-4F0E-AEA8-3216B279E546}" dt="2022-11-07T07:18:07.359" v="1921" actId="20577"/>
        <pc:sldMkLst>
          <pc:docMk/>
          <pc:sldMk cId="1944791994" sldId="316"/>
        </pc:sldMkLst>
        <pc:spChg chg="mod">
          <ac:chgData name="kamaraju Grandhi" userId="0de613dc4c386549" providerId="LiveId" clId="{62983331-A313-4F0E-AEA8-3216B279E546}" dt="2022-11-07T07:18:07.359" v="1921" actId="20577"/>
          <ac:spMkLst>
            <pc:docMk/>
            <pc:sldMk cId="1944791994" sldId="316"/>
            <ac:spMk id="447" creationId="{00000000-0000-0000-0000-000000000000}"/>
          </ac:spMkLst>
        </pc:spChg>
      </pc:sldChg>
      <pc:sldChg chg="add">
        <pc:chgData name="kamaraju Grandhi" userId="0de613dc4c386549" providerId="LiveId" clId="{62983331-A313-4F0E-AEA8-3216B279E546}" dt="2022-11-07T07:18:41.461" v="1922"/>
        <pc:sldMkLst>
          <pc:docMk/>
          <pc:sldMk cId="1915839949" sldId="317"/>
        </pc:sldMkLst>
      </pc:sldChg>
      <pc:sldChg chg="modSp add mod">
        <pc:chgData name="kamaraju Grandhi" userId="0de613dc4c386549" providerId="LiveId" clId="{62983331-A313-4F0E-AEA8-3216B279E546}" dt="2022-11-07T07:18:50.612" v="1934" actId="20577"/>
        <pc:sldMkLst>
          <pc:docMk/>
          <pc:sldMk cId="4105152856" sldId="318"/>
        </pc:sldMkLst>
        <pc:spChg chg="mod">
          <ac:chgData name="kamaraju Grandhi" userId="0de613dc4c386549" providerId="LiveId" clId="{62983331-A313-4F0E-AEA8-3216B279E546}" dt="2022-11-07T07:18:50.612" v="1934" actId="20577"/>
          <ac:spMkLst>
            <pc:docMk/>
            <pc:sldMk cId="4105152856" sldId="318"/>
            <ac:spMk id="447" creationId="{00000000-0000-0000-0000-000000000000}"/>
          </ac:spMkLst>
        </pc:spChg>
      </pc:sldChg>
      <pc:sldChg chg="addSp modSp add mod modClrScheme chgLayout">
        <pc:chgData name="kamaraju Grandhi" userId="0de613dc4c386549" providerId="LiveId" clId="{62983331-A313-4F0E-AEA8-3216B279E546}" dt="2022-11-07T07:21:04.736" v="1971" actId="1076"/>
        <pc:sldMkLst>
          <pc:docMk/>
          <pc:sldMk cId="1023869262" sldId="319"/>
        </pc:sldMkLst>
        <pc:spChg chg="mod ord">
          <ac:chgData name="kamaraju Grandhi" userId="0de613dc4c386549" providerId="LiveId" clId="{62983331-A313-4F0E-AEA8-3216B279E546}" dt="2022-11-07T07:20:56.378" v="1969" actId="1076"/>
          <ac:spMkLst>
            <pc:docMk/>
            <pc:sldMk cId="1023869262" sldId="319"/>
            <ac:spMk id="447" creationId="{00000000-0000-0000-0000-000000000000}"/>
          </ac:spMkLst>
        </pc:spChg>
        <pc:picChg chg="add mod">
          <ac:chgData name="kamaraju Grandhi" userId="0de613dc4c386549" providerId="LiveId" clId="{62983331-A313-4F0E-AEA8-3216B279E546}" dt="2022-11-07T07:21:04.736" v="1971" actId="1076"/>
          <ac:picMkLst>
            <pc:docMk/>
            <pc:sldMk cId="1023869262" sldId="319"/>
            <ac:picMk id="2050" creationId="{931EB4B3-223A-0543-564E-E84B43D07F16}"/>
          </ac:picMkLst>
        </pc:picChg>
      </pc:sldChg>
      <pc:sldMasterChg chg="delSldLayout">
        <pc:chgData name="kamaraju Grandhi" userId="0de613dc4c386549" providerId="LiveId" clId="{62983331-A313-4F0E-AEA8-3216B279E546}" dt="2022-11-07T06:37:29.832" v="194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62983331-A313-4F0E-AEA8-3216B279E546}" dt="2022-11-07T06:19:47.642" v="84" actId="47"/>
          <pc:sldLayoutMkLst>
            <pc:docMk/>
            <pc:sldMasterMk cId="0" sldId="2147483696"/>
            <pc:sldLayoutMk cId="0" sldId="2147483648"/>
          </pc:sldLayoutMkLst>
        </pc:sldLayoutChg>
        <pc:sldLayoutChg chg="del">
          <pc:chgData name="kamaraju Grandhi" userId="0de613dc4c386549" providerId="LiveId" clId="{62983331-A313-4F0E-AEA8-3216B279E546}" dt="2022-11-07T06:20:27.414" v="98" actId="47"/>
          <pc:sldLayoutMkLst>
            <pc:docMk/>
            <pc:sldMasterMk cId="0" sldId="2147483696"/>
            <pc:sldLayoutMk cId="0" sldId="2147483649"/>
          </pc:sldLayoutMkLst>
        </pc:sldLayoutChg>
        <pc:sldLayoutChg chg="del">
          <pc:chgData name="kamaraju Grandhi" userId="0de613dc4c386549" providerId="LiveId" clId="{62983331-A313-4F0E-AEA8-3216B279E546}" dt="2022-11-07T06:19:52.373" v="86" actId="47"/>
          <pc:sldLayoutMkLst>
            <pc:docMk/>
            <pc:sldMasterMk cId="0" sldId="2147483696"/>
            <pc:sldLayoutMk cId="0" sldId="2147483650"/>
          </pc:sldLayoutMkLst>
        </pc:sldLayoutChg>
        <pc:sldLayoutChg chg="del">
          <pc:chgData name="kamaraju Grandhi" userId="0de613dc4c386549" providerId="LiveId" clId="{62983331-A313-4F0E-AEA8-3216B279E546}" dt="2022-11-07T06:19:53.333" v="87" actId="47"/>
          <pc:sldLayoutMkLst>
            <pc:docMk/>
            <pc:sldMasterMk cId="0" sldId="2147483696"/>
            <pc:sldLayoutMk cId="0" sldId="2147483651"/>
          </pc:sldLayoutMkLst>
        </pc:sldLayoutChg>
        <pc:sldLayoutChg chg="del">
          <pc:chgData name="kamaraju Grandhi" userId="0de613dc4c386549" providerId="LiveId" clId="{62983331-A313-4F0E-AEA8-3216B279E546}" dt="2022-11-07T06:19:55.810" v="88" actId="47"/>
          <pc:sldLayoutMkLst>
            <pc:docMk/>
            <pc:sldMasterMk cId="0" sldId="2147483696"/>
            <pc:sldLayoutMk cId="0" sldId="2147483652"/>
          </pc:sldLayoutMkLst>
        </pc:sldLayoutChg>
        <pc:sldLayoutChg chg="del">
          <pc:chgData name="kamaraju Grandhi" userId="0de613dc4c386549" providerId="LiveId" clId="{62983331-A313-4F0E-AEA8-3216B279E546}" dt="2022-11-07T06:19:56.459" v="89" actId="47"/>
          <pc:sldLayoutMkLst>
            <pc:docMk/>
            <pc:sldMasterMk cId="0" sldId="2147483696"/>
            <pc:sldLayoutMk cId="0" sldId="2147483653"/>
          </pc:sldLayoutMkLst>
        </pc:sldLayoutChg>
        <pc:sldLayoutChg chg="del">
          <pc:chgData name="kamaraju Grandhi" userId="0de613dc4c386549" providerId="LiveId" clId="{62983331-A313-4F0E-AEA8-3216B279E546}" dt="2022-11-07T06:19:57.075" v="90" actId="47"/>
          <pc:sldLayoutMkLst>
            <pc:docMk/>
            <pc:sldMasterMk cId="0" sldId="2147483696"/>
            <pc:sldLayoutMk cId="0" sldId="2147483654"/>
          </pc:sldLayoutMkLst>
        </pc:sldLayoutChg>
        <pc:sldLayoutChg chg="del">
          <pc:chgData name="kamaraju Grandhi" userId="0de613dc4c386549" providerId="LiveId" clId="{62983331-A313-4F0E-AEA8-3216B279E546}" dt="2022-11-07T06:19:58.668" v="91" actId="47"/>
          <pc:sldLayoutMkLst>
            <pc:docMk/>
            <pc:sldMasterMk cId="0" sldId="2147483696"/>
            <pc:sldLayoutMk cId="0" sldId="2147483655"/>
          </pc:sldLayoutMkLst>
        </pc:sldLayoutChg>
        <pc:sldLayoutChg chg="del">
          <pc:chgData name="kamaraju Grandhi" userId="0de613dc4c386549" providerId="LiveId" clId="{62983331-A313-4F0E-AEA8-3216B279E546}" dt="2022-11-07T06:30:47.097" v="169" actId="47"/>
          <pc:sldLayoutMkLst>
            <pc:docMk/>
            <pc:sldMasterMk cId="0" sldId="2147483696"/>
            <pc:sldLayoutMk cId="0" sldId="2147483656"/>
          </pc:sldLayoutMkLst>
        </pc:sldLayoutChg>
        <pc:sldLayoutChg chg="del">
          <pc:chgData name="kamaraju Grandhi" userId="0de613dc4c386549" providerId="LiveId" clId="{62983331-A313-4F0E-AEA8-3216B279E546}" dt="2022-11-07T06:30:48.780" v="170" actId="47"/>
          <pc:sldLayoutMkLst>
            <pc:docMk/>
            <pc:sldMasterMk cId="0" sldId="2147483696"/>
            <pc:sldLayoutMk cId="0" sldId="214748365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0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1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2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3"/>
          </pc:sldLayoutMkLst>
        </pc:sldLayoutChg>
        <pc:sldLayoutChg chg="del">
          <pc:chgData name="kamaraju Grandhi" userId="0de613dc4c386549" providerId="LiveId" clId="{62983331-A313-4F0E-AEA8-3216B279E546}" dt="2022-11-07T06:30:57.389" v="172" actId="47"/>
          <pc:sldLayoutMkLst>
            <pc:docMk/>
            <pc:sldMasterMk cId="0" sldId="2147483696"/>
            <pc:sldLayoutMk cId="0" sldId="2147483675"/>
          </pc:sldLayoutMkLst>
        </pc:sldLayoutChg>
        <pc:sldLayoutChg chg="del">
          <pc:chgData name="kamaraju Grandhi" userId="0de613dc4c386549" providerId="LiveId" clId="{62983331-A313-4F0E-AEA8-3216B279E546}" dt="2022-11-07T06:31:01.166" v="173" actId="47"/>
          <pc:sldLayoutMkLst>
            <pc:docMk/>
            <pc:sldMasterMk cId="0" sldId="2147483696"/>
            <pc:sldLayoutMk cId="0" sldId="2147483676"/>
          </pc:sldLayoutMkLst>
        </pc:sldLayoutChg>
        <pc:sldLayoutChg chg="del">
          <pc:chgData name="kamaraju Grandhi" userId="0de613dc4c386549" providerId="LiveId" clId="{62983331-A313-4F0E-AEA8-3216B279E546}" dt="2022-11-07T06:31:02.589" v="174" actId="47"/>
          <pc:sldLayoutMkLst>
            <pc:docMk/>
            <pc:sldMasterMk cId="0" sldId="2147483696"/>
            <pc:sldLayoutMk cId="0" sldId="2147483677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8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9"/>
          </pc:sldLayoutMkLst>
        </pc:sldLayoutChg>
        <pc:sldLayoutChg chg="del">
          <pc:chgData name="kamaraju Grandhi" userId="0de613dc4c386549" providerId="LiveId" clId="{62983331-A313-4F0E-AEA8-3216B279E546}" dt="2022-11-07T06:37:29.832" v="194" actId="47"/>
          <pc:sldLayoutMkLst>
            <pc:docMk/>
            <pc:sldMasterMk cId="0" sldId="2147483696"/>
            <pc:sldLayoutMk cId="3833433498" sldId="2147483697"/>
          </pc:sldLayoutMkLst>
        </pc:sldLayoutChg>
      </pc:sldMasterChg>
    </pc:docChg>
  </pc:docChgLst>
  <pc:docChgLst>
    <pc:chgData clId="Web-{1EAB8FE3-260F-466B-BD37-AE7922E5AE01}"/>
    <pc:docChg chg="modSld">
      <pc:chgData name="" userId="" providerId="" clId="Web-{1EAB8FE3-260F-466B-BD37-AE7922E5AE01}" dt="2022-12-05T16:31:46.643" v="0" actId="1076"/>
      <pc:docMkLst>
        <pc:docMk/>
      </pc:docMkLst>
      <pc:sldChg chg="modSp">
        <pc:chgData name="" userId="" providerId="" clId="Web-{1EAB8FE3-260F-466B-BD37-AE7922E5AE01}" dt="2022-12-05T16:31:46.643" v="0" actId="1076"/>
        <pc:sldMkLst>
          <pc:docMk/>
          <pc:sldMk cId="0" sldId="268"/>
        </pc:sldMkLst>
        <pc:spChg chg="mod">
          <ac:chgData name="" userId="" providerId="" clId="Web-{1EAB8FE3-260F-466B-BD37-AE7922E5AE01}" dt="2022-12-05T16:31:46.643" v="0" actId="1076"/>
          <ac:spMkLst>
            <pc:docMk/>
            <pc:sldMk cId="0" sldId="268"/>
            <ac:spMk id="2" creationId="{8F410B3F-730E-1F2E-7029-3C3DFD8E581A}"/>
          </ac:spMkLst>
        </pc:spChg>
      </pc:sldChg>
    </pc:docChg>
  </pc:docChgLst>
  <pc:docChgLst>
    <pc:chgData name="kamaraju Grandhi" userId="0de613dc4c386549" providerId="LiveId" clId="{A2FC90DF-7503-479B-B16B-61464F694833}"/>
    <pc:docChg chg="custSel addSld delSld modSld">
      <pc:chgData name="kamaraju Grandhi" userId="0de613dc4c386549" providerId="LiveId" clId="{A2FC90DF-7503-479B-B16B-61464F694833}" dt="2022-11-21T16:07:46.029" v="791" actId="20577"/>
      <pc:docMkLst>
        <pc:docMk/>
      </pc:docMkLst>
      <pc:sldChg chg="modSp mod">
        <pc:chgData name="kamaraju Grandhi" userId="0de613dc4c386549" providerId="LiveId" clId="{A2FC90DF-7503-479B-B16B-61464F694833}" dt="2022-11-19T04:48:14.204" v="30" actId="20577"/>
        <pc:sldMkLst>
          <pc:docMk/>
          <pc:sldMk cId="0" sldId="258"/>
        </pc:sldMkLst>
        <pc:spChg chg="mod">
          <ac:chgData name="kamaraju Grandhi" userId="0de613dc4c386549" providerId="LiveId" clId="{A2FC90DF-7503-479B-B16B-61464F694833}" dt="2022-11-19T04:48:14.204" v="30" actId="20577"/>
          <ac:spMkLst>
            <pc:docMk/>
            <pc:sldMk cId="0" sldId="258"/>
            <ac:spMk id="5" creationId="{00000000-0000-0000-0000-000000000000}"/>
          </ac:spMkLst>
        </pc:spChg>
      </pc:sldChg>
      <pc:sldChg chg="delSp modSp mod">
        <pc:chgData name="kamaraju Grandhi" userId="0de613dc4c386549" providerId="LiveId" clId="{A2FC90DF-7503-479B-B16B-61464F694833}" dt="2022-11-19T04:50:30.702" v="490" actId="20577"/>
        <pc:sldMkLst>
          <pc:docMk/>
          <pc:sldMk cId="0" sldId="262"/>
        </pc:sldMkLst>
        <pc:spChg chg="mod">
          <ac:chgData name="kamaraju Grandhi" userId="0de613dc4c386549" providerId="LiveId" clId="{A2FC90DF-7503-479B-B16B-61464F694833}" dt="2022-11-19T04:48:43.432" v="108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kamaraju Grandhi" userId="0de613dc4c386549" providerId="LiveId" clId="{A2FC90DF-7503-479B-B16B-61464F694833}" dt="2022-11-19T04:50:30.702" v="490" actId="20577"/>
          <ac:spMkLst>
            <pc:docMk/>
            <pc:sldMk cId="0" sldId="262"/>
            <ac:spMk id="17" creationId="{037901AD-18E2-222A-9C10-7290CA9E210B}"/>
          </ac:spMkLst>
        </pc:spChg>
        <pc:spChg chg="del">
          <ac:chgData name="kamaraju Grandhi" userId="0de613dc4c386549" providerId="LiveId" clId="{A2FC90DF-7503-479B-B16B-61464F694833}" dt="2022-11-19T04:49:11.033" v="186" actId="478"/>
          <ac:spMkLst>
            <pc:docMk/>
            <pc:sldMk cId="0" sldId="262"/>
            <ac:spMk id="19" creationId="{125A69E9-A460-0806-C276-4D0F3353B7AA}"/>
          </ac:spMkLst>
        </pc:spChg>
        <pc:spChg chg="del">
          <ac:chgData name="kamaraju Grandhi" userId="0de613dc4c386549" providerId="LiveId" clId="{A2FC90DF-7503-479B-B16B-61464F694833}" dt="2022-11-19T04:49:14.348" v="187" actId="478"/>
          <ac:spMkLst>
            <pc:docMk/>
            <pc:sldMk cId="0" sldId="262"/>
            <ac:spMk id="21" creationId="{7DB35C6B-94C4-5170-BEC6-D2861E620540}"/>
          </ac:spMkLst>
        </pc:spChg>
      </pc:sldChg>
      <pc:sldChg chg="modSp mod">
        <pc:chgData name="kamaraju Grandhi" userId="0de613dc4c386549" providerId="LiveId" clId="{A2FC90DF-7503-479B-B16B-61464F694833}" dt="2022-11-19T04:53:25.917" v="781" actId="20577"/>
        <pc:sldMkLst>
          <pc:docMk/>
          <pc:sldMk cId="0" sldId="266"/>
        </pc:sldMkLst>
        <pc:spChg chg="mod">
          <ac:chgData name="kamaraju Grandhi" userId="0de613dc4c386549" providerId="LiveId" clId="{A2FC90DF-7503-479B-B16B-61464F694833}" dt="2022-11-19T04:53:25.917" v="781" actId="20577"/>
          <ac:spMkLst>
            <pc:docMk/>
            <pc:sldMk cId="0" sldId="266"/>
            <ac:spMk id="17" creationId="{8E15DB1C-684A-BE01-54A1-DC457C2AD0D8}"/>
          </ac:spMkLst>
        </pc:spChg>
      </pc:sldChg>
      <pc:sldChg chg="modSp mod">
        <pc:chgData name="kamaraju Grandhi" userId="0de613dc4c386549" providerId="LiveId" clId="{A2FC90DF-7503-479B-B16B-61464F694833}" dt="2022-11-21T16:07:46.029" v="791" actId="20577"/>
        <pc:sldMkLst>
          <pc:docMk/>
          <pc:sldMk cId="0" sldId="268"/>
        </pc:sldMkLst>
        <pc:spChg chg="mod">
          <ac:chgData name="kamaraju Grandhi" userId="0de613dc4c386549" providerId="LiveId" clId="{A2FC90DF-7503-479B-B16B-61464F694833}" dt="2022-11-21T16:07:46.029" v="791" actId="20577"/>
          <ac:spMkLst>
            <pc:docMk/>
            <pc:sldMk cId="0" sldId="268"/>
            <ac:spMk id="3" creationId="{26A4F508-50C9-8FB8-C78F-44FDF2E1E9B9}"/>
          </ac:spMkLst>
        </pc:spChg>
      </pc:sldChg>
      <pc:sldChg chg="modSp mod">
        <pc:chgData name="kamaraju Grandhi" userId="0de613dc4c386549" providerId="LiveId" clId="{A2FC90DF-7503-479B-B16B-61464F694833}" dt="2022-11-19T04:48:27.903" v="64" actId="20577"/>
        <pc:sldMkLst>
          <pc:docMk/>
          <pc:sldMk cId="3028304408" sldId="312"/>
        </pc:sldMkLst>
        <pc:spChg chg="mod">
          <ac:chgData name="kamaraju Grandhi" userId="0de613dc4c386549" providerId="LiveId" clId="{A2FC90DF-7503-479B-B16B-61464F694833}" dt="2022-11-19T04:48:27.903" v="64" actId="20577"/>
          <ac:spMkLst>
            <pc:docMk/>
            <pc:sldMk cId="3028304408" sldId="312"/>
            <ac:spMk id="3" creationId="{D454F6E1-6105-2325-E98A-FA0572975271}"/>
          </ac:spMkLst>
        </pc:spChg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2336411817" sldId="320"/>
        </pc:sldMkLst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648241999" sldId="321"/>
        </pc:sldMkLst>
      </pc:sldChg>
      <pc:sldChg chg="del">
        <pc:chgData name="kamaraju Grandhi" userId="0de613dc4c386549" providerId="LiveId" clId="{A2FC90DF-7503-479B-B16B-61464F694833}" dt="2022-11-19T04:50:43.900" v="492" actId="47"/>
        <pc:sldMkLst>
          <pc:docMk/>
          <pc:sldMk cId="430298605" sldId="322"/>
        </pc:sldMkLst>
      </pc:sldChg>
      <pc:sldChg chg="del">
        <pc:chgData name="kamaraju Grandhi" userId="0de613dc4c386549" providerId="LiveId" clId="{A2FC90DF-7503-479B-B16B-61464F694833}" dt="2022-11-19T04:50:46.341" v="493" actId="47"/>
        <pc:sldMkLst>
          <pc:docMk/>
          <pc:sldMk cId="1953613365" sldId="323"/>
        </pc:sldMkLst>
      </pc:sldChg>
      <pc:sldChg chg="new del">
        <pc:chgData name="kamaraju Grandhi" userId="0de613dc4c386549" providerId="LiveId" clId="{A2FC90DF-7503-479B-B16B-61464F694833}" dt="2022-11-19T04:50:48.034" v="494" actId="47"/>
        <pc:sldMkLst>
          <pc:docMk/>
          <pc:sldMk cId="3929846844" sldId="324"/>
        </pc:sldMkLst>
      </pc:sldChg>
      <pc:sldMasterChg chg="delSldLayout">
        <pc:chgData name="kamaraju Grandhi" userId="0de613dc4c386549" providerId="LiveId" clId="{A2FC90DF-7503-479B-B16B-61464F694833}" dt="2022-11-19T04:50:46.341" v="493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A2FC90DF-7503-479B-B16B-61464F694833}" dt="2022-11-19T04:50:46.341" v="493" actId="47"/>
          <pc:sldLayoutMkLst>
            <pc:docMk/>
            <pc:sldMasterMk cId="0" sldId="2147483696"/>
            <pc:sldLayoutMk cId="0" sldId="214748369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1DB04-3FFF-4A61-AA37-0105B70A71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5F7569F-1AAB-4873-9FFB-9BD427889349}">
      <dgm:prSet phldrT="[Text]"/>
      <dgm:spPr/>
      <dgm:t>
        <a:bodyPr/>
        <a:lstStyle/>
        <a:p>
          <a:r>
            <a:rPr lang="en-SG" dirty="0"/>
            <a:t>Load Packages and Paths</a:t>
          </a:r>
        </a:p>
      </dgm:t>
    </dgm:pt>
    <dgm:pt modelId="{9485EC68-CB6A-4CCF-A4E0-9A31BE4343FD}" type="parTrans" cxnId="{D9017EDB-DE7E-4322-B3F2-27021AE1E436}">
      <dgm:prSet/>
      <dgm:spPr/>
      <dgm:t>
        <a:bodyPr/>
        <a:lstStyle/>
        <a:p>
          <a:endParaRPr lang="en-SG"/>
        </a:p>
      </dgm:t>
    </dgm:pt>
    <dgm:pt modelId="{FE4DBADF-2FCE-4F78-842B-48CD23425D65}" type="sibTrans" cxnId="{D9017EDB-DE7E-4322-B3F2-27021AE1E436}">
      <dgm:prSet/>
      <dgm:spPr/>
      <dgm:t>
        <a:bodyPr/>
        <a:lstStyle/>
        <a:p>
          <a:endParaRPr lang="en-SG"/>
        </a:p>
      </dgm:t>
    </dgm:pt>
    <dgm:pt modelId="{33F86E43-F3DC-476D-90C7-B178C5348D7C}">
      <dgm:prSet phldrT="[Text]"/>
      <dgm:spPr/>
      <dgm:t>
        <a:bodyPr/>
        <a:lstStyle/>
        <a:p>
          <a:r>
            <a:rPr lang="en-SG" dirty="0"/>
            <a:t>Load all the necessary packages here</a:t>
          </a:r>
        </a:p>
      </dgm:t>
    </dgm:pt>
    <dgm:pt modelId="{14B0944D-727D-4DEB-BB86-0FA77E590693}" type="parTrans" cxnId="{CAAD5A31-7332-4861-BFC4-5D185DE94B0D}">
      <dgm:prSet/>
      <dgm:spPr/>
      <dgm:t>
        <a:bodyPr/>
        <a:lstStyle/>
        <a:p>
          <a:endParaRPr lang="en-SG"/>
        </a:p>
      </dgm:t>
    </dgm:pt>
    <dgm:pt modelId="{81F08437-F387-4BD1-B7F0-DFFC52F2A941}" type="sibTrans" cxnId="{CAAD5A31-7332-4861-BFC4-5D185DE94B0D}">
      <dgm:prSet/>
      <dgm:spPr/>
      <dgm:t>
        <a:bodyPr/>
        <a:lstStyle/>
        <a:p>
          <a:endParaRPr lang="en-SG"/>
        </a:p>
      </dgm:t>
    </dgm:pt>
    <dgm:pt modelId="{A9FF3A8B-5AB8-48B8-88A6-6E9310345E36}">
      <dgm:prSet phldrT="[Text]"/>
      <dgm:spPr/>
      <dgm:t>
        <a:bodyPr/>
        <a:lstStyle/>
        <a:p>
          <a:r>
            <a:rPr lang="en-SG" dirty="0"/>
            <a:t>Initialize the paths for train/test/</a:t>
          </a:r>
          <a:r>
            <a:rPr lang="en-SG" dirty="0" err="1"/>
            <a:t>valid_dir</a:t>
          </a:r>
          <a:endParaRPr lang="en-SG" dirty="0"/>
        </a:p>
      </dgm:t>
    </dgm:pt>
    <dgm:pt modelId="{E4C1F0A0-B610-4895-A30A-EF6354097D8A}" type="parTrans" cxnId="{6E808743-349D-4018-AE4F-C93F2289F172}">
      <dgm:prSet/>
      <dgm:spPr/>
      <dgm:t>
        <a:bodyPr/>
        <a:lstStyle/>
        <a:p>
          <a:endParaRPr lang="en-SG"/>
        </a:p>
      </dgm:t>
    </dgm:pt>
    <dgm:pt modelId="{555D0315-0E52-4429-8370-C3B59ECD8E64}" type="sibTrans" cxnId="{6E808743-349D-4018-AE4F-C93F2289F172}">
      <dgm:prSet/>
      <dgm:spPr/>
      <dgm:t>
        <a:bodyPr/>
        <a:lstStyle/>
        <a:p>
          <a:endParaRPr lang="en-SG"/>
        </a:p>
      </dgm:t>
    </dgm:pt>
    <dgm:pt modelId="{A733B5B6-82FE-4D02-B79C-C825F21B5E36}">
      <dgm:prSet phldrT="[Text]"/>
      <dgm:spPr/>
      <dgm:t>
        <a:bodyPr/>
        <a:lstStyle/>
        <a:p>
          <a:r>
            <a:rPr lang="en-SG" dirty="0"/>
            <a:t>Transform, Load directories</a:t>
          </a:r>
        </a:p>
      </dgm:t>
    </dgm:pt>
    <dgm:pt modelId="{DC9ED5E0-85D1-4E5E-99B1-84895479C483}" type="parTrans" cxnId="{74BEC72C-205A-4FCA-898A-87F859AA33DB}">
      <dgm:prSet/>
      <dgm:spPr/>
      <dgm:t>
        <a:bodyPr/>
        <a:lstStyle/>
        <a:p>
          <a:endParaRPr lang="en-SG"/>
        </a:p>
      </dgm:t>
    </dgm:pt>
    <dgm:pt modelId="{37117435-82AA-4EB2-86F7-7EF920A08F32}" type="sibTrans" cxnId="{74BEC72C-205A-4FCA-898A-87F859AA33DB}">
      <dgm:prSet/>
      <dgm:spPr/>
      <dgm:t>
        <a:bodyPr/>
        <a:lstStyle/>
        <a:p>
          <a:endParaRPr lang="en-SG"/>
        </a:p>
      </dgm:t>
    </dgm:pt>
    <dgm:pt modelId="{CA7D51FE-8E77-4EE0-BC0D-F8BC005D8887}">
      <dgm:prSet phldrT="[Text]"/>
      <dgm:spPr/>
      <dgm:t>
        <a:bodyPr/>
        <a:lstStyle/>
        <a:p>
          <a:r>
            <a:rPr lang="en-SG" dirty="0"/>
            <a:t>Create transforms for all 3 sets(explained in load the data)</a:t>
          </a:r>
        </a:p>
      </dgm:t>
    </dgm:pt>
    <dgm:pt modelId="{B465CE6A-495F-4F16-8459-A32C693F6F90}" type="parTrans" cxnId="{3A6A030F-2B09-4575-9085-3427A27D0BB1}">
      <dgm:prSet/>
      <dgm:spPr/>
      <dgm:t>
        <a:bodyPr/>
        <a:lstStyle/>
        <a:p>
          <a:endParaRPr lang="en-SG"/>
        </a:p>
      </dgm:t>
    </dgm:pt>
    <dgm:pt modelId="{6316BCC9-236A-4725-B4DD-20791C246FE1}" type="sibTrans" cxnId="{3A6A030F-2B09-4575-9085-3427A27D0BB1}">
      <dgm:prSet/>
      <dgm:spPr/>
      <dgm:t>
        <a:bodyPr/>
        <a:lstStyle/>
        <a:p>
          <a:endParaRPr lang="en-SG"/>
        </a:p>
      </dgm:t>
    </dgm:pt>
    <dgm:pt modelId="{D498D217-C484-4531-B132-F64396CA75E2}">
      <dgm:prSet phldrT="[Text]"/>
      <dgm:spPr/>
      <dgm:t>
        <a:bodyPr/>
        <a:lstStyle/>
        <a:p>
          <a:r>
            <a:rPr lang="en-SG" dirty="0"/>
            <a:t>Define the </a:t>
          </a:r>
          <a:r>
            <a:rPr lang="en-SG" dirty="0" err="1"/>
            <a:t>dataloaders</a:t>
          </a:r>
          <a:endParaRPr lang="en-SG" dirty="0"/>
        </a:p>
      </dgm:t>
    </dgm:pt>
    <dgm:pt modelId="{55D4F316-9E17-45EA-96DA-4417623EB6B0}" type="parTrans" cxnId="{85E2F06C-A081-40F6-B5EF-BF8BA7F8475A}">
      <dgm:prSet/>
      <dgm:spPr/>
      <dgm:t>
        <a:bodyPr/>
        <a:lstStyle/>
        <a:p>
          <a:endParaRPr lang="en-SG"/>
        </a:p>
      </dgm:t>
    </dgm:pt>
    <dgm:pt modelId="{99EAA800-6284-485C-8ECB-737594B743B5}" type="sibTrans" cxnId="{85E2F06C-A081-40F6-B5EF-BF8BA7F8475A}">
      <dgm:prSet/>
      <dgm:spPr/>
      <dgm:t>
        <a:bodyPr/>
        <a:lstStyle/>
        <a:p>
          <a:endParaRPr lang="en-SG"/>
        </a:p>
      </dgm:t>
    </dgm:pt>
    <dgm:pt modelId="{7CDBD080-FC62-4EA0-918D-7FAC14D0E1E1}">
      <dgm:prSet phldrT="[Text]"/>
      <dgm:spPr/>
      <dgm:t>
        <a:bodyPr/>
        <a:lstStyle/>
        <a:p>
          <a:r>
            <a:rPr lang="en-SG" dirty="0"/>
            <a:t>Build, Train and Freeze network</a:t>
          </a:r>
        </a:p>
      </dgm:t>
    </dgm:pt>
    <dgm:pt modelId="{C33D3D09-5A42-45F7-826F-000D4A14BA68}" type="parTrans" cxnId="{9E9909F2-0FC6-44E5-ADA2-ABAD7529DE9F}">
      <dgm:prSet/>
      <dgm:spPr/>
      <dgm:t>
        <a:bodyPr/>
        <a:lstStyle/>
        <a:p>
          <a:endParaRPr lang="en-SG"/>
        </a:p>
      </dgm:t>
    </dgm:pt>
    <dgm:pt modelId="{1CA099AF-9A4E-4B62-A556-B0C016978729}" type="sibTrans" cxnId="{9E9909F2-0FC6-44E5-ADA2-ABAD7529DE9F}">
      <dgm:prSet/>
      <dgm:spPr/>
      <dgm:t>
        <a:bodyPr/>
        <a:lstStyle/>
        <a:p>
          <a:endParaRPr lang="en-SG"/>
        </a:p>
      </dgm:t>
    </dgm:pt>
    <dgm:pt modelId="{D4CE2696-96BE-48F9-BDAE-B4261FC69BB4}">
      <dgm:prSet phldrT="[Text]" custT="1"/>
      <dgm:spPr/>
      <dgm:t>
        <a:bodyPr/>
        <a:lstStyle/>
        <a:p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 the network using </a:t>
          </a:r>
          <a:r>
            <a:rPr lang="en-SG" sz="1000" kern="1200" dirty="0" err="1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ReLU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, enable GPU (explained in </a:t>
          </a:r>
          <a:r>
            <a:rPr lang="en-US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Building and training the classifier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), define hidden, I/P, O/P</a:t>
          </a:r>
        </a:p>
      </dgm:t>
    </dgm:pt>
    <dgm:pt modelId="{E3D775FF-9238-47EA-9044-2BF3778196B6}" type="parTrans" cxnId="{7B5D2210-B981-419F-8745-EB4294830ABB}">
      <dgm:prSet/>
      <dgm:spPr/>
      <dgm:t>
        <a:bodyPr/>
        <a:lstStyle/>
        <a:p>
          <a:endParaRPr lang="en-SG"/>
        </a:p>
      </dgm:t>
    </dgm:pt>
    <dgm:pt modelId="{31277A62-4187-4013-A24C-8D01133FF9E3}" type="sibTrans" cxnId="{7B5D2210-B981-419F-8745-EB4294830ABB}">
      <dgm:prSet/>
      <dgm:spPr/>
      <dgm:t>
        <a:bodyPr/>
        <a:lstStyle/>
        <a:p>
          <a:endParaRPr lang="en-SG"/>
        </a:p>
      </dgm:t>
    </dgm:pt>
    <dgm:pt modelId="{35718886-E359-49AF-BF02-8B4445F1516A}">
      <dgm:prSet phldrT="[Text]" custT="1"/>
      <dgm:spPr/>
      <dgm:t>
        <a:bodyPr/>
        <a:lstStyle/>
        <a:p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Load the pre-trained network</a:t>
          </a:r>
        </a:p>
      </dgm:t>
    </dgm:pt>
    <dgm:pt modelId="{9A260E6F-EB7D-4317-90ED-09E4560FD1C5}" type="parTrans" cxnId="{BCC7673C-1B12-41AC-8782-6832A654A4C1}">
      <dgm:prSet/>
      <dgm:spPr/>
      <dgm:t>
        <a:bodyPr/>
        <a:lstStyle/>
        <a:p>
          <a:endParaRPr lang="en-SG"/>
        </a:p>
      </dgm:t>
    </dgm:pt>
    <dgm:pt modelId="{E6E41B71-BA1D-4C8D-B61C-B461A2EA541D}" type="sibTrans" cxnId="{BCC7673C-1B12-41AC-8782-6832A654A4C1}">
      <dgm:prSet/>
      <dgm:spPr/>
      <dgm:t>
        <a:bodyPr/>
        <a:lstStyle/>
        <a:p>
          <a:endParaRPr lang="en-SG"/>
        </a:p>
      </dgm:t>
    </dgm:pt>
    <dgm:pt modelId="{8185DD17-61EF-48C6-9129-6F11E2A2D32B}">
      <dgm:prSet phldrT="[Text]"/>
      <dgm:spPr/>
      <dgm:t>
        <a:bodyPr/>
        <a:lstStyle/>
        <a:p>
          <a:r>
            <a:rPr lang="en-SG" dirty="0"/>
            <a:t>Load the datasets from image folder</a:t>
          </a:r>
        </a:p>
      </dgm:t>
    </dgm:pt>
    <dgm:pt modelId="{5BF9E5A6-24BC-4B95-B249-7523A1FF8693}" type="parTrans" cxnId="{735C3D0A-082E-4C03-891A-126A5D94B205}">
      <dgm:prSet/>
      <dgm:spPr/>
      <dgm:t>
        <a:bodyPr/>
        <a:lstStyle/>
        <a:p>
          <a:endParaRPr lang="en-SG"/>
        </a:p>
      </dgm:t>
    </dgm:pt>
    <dgm:pt modelId="{FB40A8BA-01DF-4475-8B15-102CC1E238B9}" type="sibTrans" cxnId="{735C3D0A-082E-4C03-891A-126A5D94B205}">
      <dgm:prSet/>
      <dgm:spPr/>
      <dgm:t>
        <a:bodyPr/>
        <a:lstStyle/>
        <a:p>
          <a:endParaRPr lang="en-SG"/>
        </a:p>
      </dgm:t>
    </dgm:pt>
    <dgm:pt modelId="{5DE13124-1D91-400B-8B0B-D2FCE7B03781}">
      <dgm:prSet phldrT="[Text]" custT="1"/>
      <dgm:spPr/>
      <dgm:t>
        <a:bodyPr/>
        <a:lstStyle/>
        <a:p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Freeze all the parameters so we don’t backdrop </a:t>
          </a:r>
        </a:p>
      </dgm:t>
    </dgm:pt>
    <dgm:pt modelId="{60ECC317-9575-4B82-AF80-0978CA0220D1}" type="parTrans" cxnId="{78072E02-6888-4896-9362-C39CD36AD7A6}">
      <dgm:prSet/>
      <dgm:spPr/>
      <dgm:t>
        <a:bodyPr/>
        <a:lstStyle/>
        <a:p>
          <a:endParaRPr lang="en-SG"/>
        </a:p>
      </dgm:t>
    </dgm:pt>
    <dgm:pt modelId="{87228D1B-F008-4B17-8962-B781C9EAFE58}" type="sibTrans" cxnId="{78072E02-6888-4896-9362-C39CD36AD7A6}">
      <dgm:prSet/>
      <dgm:spPr/>
      <dgm:t>
        <a:bodyPr/>
        <a:lstStyle/>
        <a:p>
          <a:endParaRPr lang="en-SG"/>
        </a:p>
      </dgm:t>
    </dgm:pt>
    <dgm:pt modelId="{5C30BE00-EE85-4853-A426-E06415A20AC6}">
      <dgm:prSet phldrT="[Text]"/>
      <dgm:spPr/>
      <dgm:t>
        <a:bodyPr/>
        <a:lstStyle/>
        <a:p>
          <a:r>
            <a:rPr lang="en-SG" sz="1400" kern="1200" dirty="0"/>
            <a:t>Test Network and save model</a:t>
          </a:r>
        </a:p>
      </dgm:t>
    </dgm:pt>
    <dgm:pt modelId="{130EEFA6-6B38-43D1-AE4B-920A0931BDA3}" type="parTrans" cxnId="{15CE5744-9626-437F-89CC-6782A3E6621D}">
      <dgm:prSet/>
      <dgm:spPr/>
      <dgm:t>
        <a:bodyPr/>
        <a:lstStyle/>
        <a:p>
          <a:endParaRPr lang="en-SG"/>
        </a:p>
      </dgm:t>
    </dgm:pt>
    <dgm:pt modelId="{C4A4862F-406D-47F7-857E-22F348DBA926}" type="sibTrans" cxnId="{15CE5744-9626-437F-89CC-6782A3E6621D}">
      <dgm:prSet/>
      <dgm:spPr/>
      <dgm:t>
        <a:bodyPr/>
        <a:lstStyle/>
        <a:p>
          <a:endParaRPr lang="en-SG"/>
        </a:p>
      </dgm:t>
    </dgm:pt>
    <dgm:pt modelId="{83FA15CB-7FD7-4996-B00C-FE79A9E48B09}">
      <dgm:prSet phldrT="[Text]"/>
      <dgm:spPr/>
      <dgm:t>
        <a:bodyPr/>
        <a:lstStyle/>
        <a:p>
          <a:r>
            <a:rPr lang="en-SG" sz="1400" kern="1200" dirty="0"/>
            <a:t>Test for the accuracy and it should be </a:t>
          </a:r>
          <a:r>
            <a:rPr lang="en-SG" sz="1400" kern="1200" dirty="0" err="1"/>
            <a:t>atleast</a:t>
          </a:r>
          <a:r>
            <a:rPr lang="en-SG" sz="1400" kern="1200" dirty="0"/>
            <a:t> 70%</a:t>
          </a:r>
        </a:p>
      </dgm:t>
    </dgm:pt>
    <dgm:pt modelId="{0E59E7F4-DF2B-4092-9923-53224F325638}" type="parTrans" cxnId="{9A7D14B3-B4A2-49A7-B092-B49E43EDC758}">
      <dgm:prSet/>
      <dgm:spPr/>
      <dgm:t>
        <a:bodyPr/>
        <a:lstStyle/>
        <a:p>
          <a:endParaRPr lang="en-SG"/>
        </a:p>
      </dgm:t>
    </dgm:pt>
    <dgm:pt modelId="{C162CA61-B222-4866-BB83-A95164B5877E}" type="sibTrans" cxnId="{9A7D14B3-B4A2-49A7-B092-B49E43EDC758}">
      <dgm:prSet/>
      <dgm:spPr/>
      <dgm:t>
        <a:bodyPr/>
        <a:lstStyle/>
        <a:p>
          <a:endParaRPr lang="en-SG"/>
        </a:p>
      </dgm:t>
    </dgm:pt>
    <dgm:pt modelId="{A753C9D2-BED2-49FF-82B1-C68C9AFA58AB}">
      <dgm:prSet phldrT="[Text]"/>
      <dgm:spPr/>
      <dgm:t>
        <a:bodyPr/>
        <a:lstStyle/>
        <a:p>
          <a:r>
            <a:rPr lang="en-SG" sz="1400" kern="1200" dirty="0"/>
            <a:t>Save the model </a:t>
          </a:r>
        </a:p>
      </dgm:t>
    </dgm:pt>
    <dgm:pt modelId="{261FBBCC-0D8A-42D2-B487-1DBD2C185F91}" type="parTrans" cxnId="{B2415E3D-B348-4B91-94F6-8693AB4215BB}">
      <dgm:prSet/>
      <dgm:spPr/>
      <dgm:t>
        <a:bodyPr/>
        <a:lstStyle/>
        <a:p>
          <a:endParaRPr lang="en-SG"/>
        </a:p>
      </dgm:t>
    </dgm:pt>
    <dgm:pt modelId="{A70B7396-ABE4-425F-905E-F28D9A929A75}" type="sibTrans" cxnId="{B2415E3D-B348-4B91-94F6-8693AB4215BB}">
      <dgm:prSet/>
      <dgm:spPr/>
      <dgm:t>
        <a:bodyPr/>
        <a:lstStyle/>
        <a:p>
          <a:endParaRPr lang="en-SG"/>
        </a:p>
      </dgm:t>
    </dgm:pt>
    <dgm:pt modelId="{702B162B-9760-46DE-80A8-09B16BE251DA}" type="pres">
      <dgm:prSet presAssocID="{2631DB04-3FFF-4A61-AA37-0105B70A71E7}" presName="Name0" presStyleCnt="0">
        <dgm:presLayoutVars>
          <dgm:dir/>
          <dgm:animLvl val="lvl"/>
          <dgm:resizeHandles val="exact"/>
        </dgm:presLayoutVars>
      </dgm:prSet>
      <dgm:spPr/>
    </dgm:pt>
    <dgm:pt modelId="{48412850-5DA8-4E28-BEFB-4AD09E3676A8}" type="pres">
      <dgm:prSet presAssocID="{05F7569F-1AAB-4873-9FFB-9BD427889349}" presName="linNode" presStyleCnt="0"/>
      <dgm:spPr/>
    </dgm:pt>
    <dgm:pt modelId="{03FA249E-9477-4ED8-91D4-B9EFD0983762}" type="pres">
      <dgm:prSet presAssocID="{05F7569F-1AAB-4873-9FFB-9BD42788934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E804D02-9724-47E0-AA09-31FED2CE7015}" type="pres">
      <dgm:prSet presAssocID="{05F7569F-1AAB-4873-9FFB-9BD427889349}" presName="descendantText" presStyleLbl="alignAccFollowNode1" presStyleIdx="0" presStyleCnt="4">
        <dgm:presLayoutVars>
          <dgm:bulletEnabled val="1"/>
        </dgm:presLayoutVars>
      </dgm:prSet>
      <dgm:spPr/>
    </dgm:pt>
    <dgm:pt modelId="{3828F4C3-0A4C-493C-93BA-6BA963F94597}" type="pres">
      <dgm:prSet presAssocID="{FE4DBADF-2FCE-4F78-842B-48CD23425D65}" presName="sp" presStyleCnt="0"/>
      <dgm:spPr/>
    </dgm:pt>
    <dgm:pt modelId="{52ACD48D-96B4-4D8A-A733-EB0302F00DFB}" type="pres">
      <dgm:prSet presAssocID="{A733B5B6-82FE-4D02-B79C-C825F21B5E36}" presName="linNode" presStyleCnt="0"/>
      <dgm:spPr/>
    </dgm:pt>
    <dgm:pt modelId="{53EC022F-D91B-40E1-89F6-F80383D12945}" type="pres">
      <dgm:prSet presAssocID="{A733B5B6-82FE-4D02-B79C-C825F21B5E3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334FB4C-33D5-4517-B78C-39DF95572083}" type="pres">
      <dgm:prSet presAssocID="{A733B5B6-82FE-4D02-B79C-C825F21B5E36}" presName="descendantText" presStyleLbl="alignAccFollowNode1" presStyleIdx="1" presStyleCnt="4">
        <dgm:presLayoutVars>
          <dgm:bulletEnabled val="1"/>
        </dgm:presLayoutVars>
      </dgm:prSet>
      <dgm:spPr/>
    </dgm:pt>
    <dgm:pt modelId="{18B32868-D259-49F1-9837-D87ECCD23687}" type="pres">
      <dgm:prSet presAssocID="{37117435-82AA-4EB2-86F7-7EF920A08F32}" presName="sp" presStyleCnt="0"/>
      <dgm:spPr/>
    </dgm:pt>
    <dgm:pt modelId="{845B571D-F8BF-45FF-9845-EDE797C804A7}" type="pres">
      <dgm:prSet presAssocID="{7CDBD080-FC62-4EA0-918D-7FAC14D0E1E1}" presName="linNode" presStyleCnt="0"/>
      <dgm:spPr/>
    </dgm:pt>
    <dgm:pt modelId="{6ECD6140-C75D-4D08-A0C7-2C75E0E12D67}" type="pres">
      <dgm:prSet presAssocID="{7CDBD080-FC62-4EA0-918D-7FAC14D0E1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C8C9942-7D36-4BBE-A8AB-1D6BEE84B0E6}" type="pres">
      <dgm:prSet presAssocID="{7CDBD080-FC62-4EA0-918D-7FAC14D0E1E1}" presName="descendantText" presStyleLbl="alignAccFollowNode1" presStyleIdx="2" presStyleCnt="4" custLinFactNeighborX="0">
        <dgm:presLayoutVars>
          <dgm:bulletEnabled val="1"/>
        </dgm:presLayoutVars>
      </dgm:prSet>
      <dgm:spPr/>
    </dgm:pt>
    <dgm:pt modelId="{94AC771B-9471-4C00-B387-4C29BB89C3BD}" type="pres">
      <dgm:prSet presAssocID="{1CA099AF-9A4E-4B62-A556-B0C016978729}" presName="sp" presStyleCnt="0"/>
      <dgm:spPr/>
    </dgm:pt>
    <dgm:pt modelId="{1A3DE05F-D696-40B6-98C0-04AB0EACE53C}" type="pres">
      <dgm:prSet presAssocID="{5C30BE00-EE85-4853-A426-E06415A20AC6}" presName="linNode" presStyleCnt="0"/>
      <dgm:spPr/>
    </dgm:pt>
    <dgm:pt modelId="{E5361E61-F32E-41D3-AA30-11DE743800DB}" type="pres">
      <dgm:prSet presAssocID="{5C30BE00-EE85-4853-A426-E06415A20AC6}" presName="parentText" presStyleLbl="node1" presStyleIdx="3" presStyleCnt="4" custLinFactNeighborY="-3994">
        <dgm:presLayoutVars>
          <dgm:chMax val="1"/>
          <dgm:bulletEnabled val="1"/>
        </dgm:presLayoutVars>
      </dgm:prSet>
      <dgm:spPr/>
    </dgm:pt>
    <dgm:pt modelId="{972A8771-B0BC-4F56-931E-31D2758D73CB}" type="pres">
      <dgm:prSet presAssocID="{5C30BE00-EE85-4853-A426-E06415A20AC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177E500-2DEA-41B3-A013-A32890A7FE49}" type="presOf" srcId="{83FA15CB-7FD7-4996-B00C-FE79A9E48B09}" destId="{972A8771-B0BC-4F56-931E-31D2758D73CB}" srcOrd="0" destOrd="0" presId="urn:microsoft.com/office/officeart/2005/8/layout/vList5"/>
    <dgm:cxn modelId="{78072E02-6888-4896-9362-C39CD36AD7A6}" srcId="{7CDBD080-FC62-4EA0-918D-7FAC14D0E1E1}" destId="{5DE13124-1D91-400B-8B0B-D2FCE7B03781}" srcOrd="2" destOrd="0" parTransId="{60ECC317-9575-4B82-AF80-0978CA0220D1}" sibTransId="{87228D1B-F008-4B17-8962-B781C9EAFE58}"/>
    <dgm:cxn modelId="{3CE2E906-8022-4C25-BBD1-C1DED8350C99}" type="presOf" srcId="{D4CE2696-96BE-48F9-BDAE-B4261FC69BB4}" destId="{3C8C9942-7D36-4BBE-A8AB-1D6BEE84B0E6}" srcOrd="0" destOrd="0" presId="urn:microsoft.com/office/officeart/2005/8/layout/vList5"/>
    <dgm:cxn modelId="{735C3D0A-082E-4C03-891A-126A5D94B205}" srcId="{A733B5B6-82FE-4D02-B79C-C825F21B5E36}" destId="{8185DD17-61EF-48C6-9129-6F11E2A2D32B}" srcOrd="1" destOrd="0" parTransId="{5BF9E5A6-24BC-4B95-B249-7523A1FF8693}" sibTransId="{FB40A8BA-01DF-4475-8B15-102CC1E238B9}"/>
    <dgm:cxn modelId="{3A6A030F-2B09-4575-9085-3427A27D0BB1}" srcId="{A733B5B6-82FE-4D02-B79C-C825F21B5E36}" destId="{CA7D51FE-8E77-4EE0-BC0D-F8BC005D8887}" srcOrd="0" destOrd="0" parTransId="{B465CE6A-495F-4F16-8459-A32C693F6F90}" sibTransId="{6316BCC9-236A-4725-B4DD-20791C246FE1}"/>
    <dgm:cxn modelId="{0FCDE70F-F41E-45B0-AF35-6BEAD481D32A}" type="presOf" srcId="{CA7D51FE-8E77-4EE0-BC0D-F8BC005D8887}" destId="{4334FB4C-33D5-4517-B78C-39DF95572083}" srcOrd="0" destOrd="0" presId="urn:microsoft.com/office/officeart/2005/8/layout/vList5"/>
    <dgm:cxn modelId="{7B5D2210-B981-419F-8745-EB4294830ABB}" srcId="{7CDBD080-FC62-4EA0-918D-7FAC14D0E1E1}" destId="{D4CE2696-96BE-48F9-BDAE-B4261FC69BB4}" srcOrd="0" destOrd="0" parTransId="{E3D775FF-9238-47EA-9044-2BF3778196B6}" sibTransId="{31277A62-4187-4013-A24C-8D01133FF9E3}"/>
    <dgm:cxn modelId="{4E302C21-CC86-443F-B75D-C5A75F705998}" type="presOf" srcId="{A733B5B6-82FE-4D02-B79C-C825F21B5E36}" destId="{53EC022F-D91B-40E1-89F6-F80383D12945}" srcOrd="0" destOrd="0" presId="urn:microsoft.com/office/officeart/2005/8/layout/vList5"/>
    <dgm:cxn modelId="{74BEC72C-205A-4FCA-898A-87F859AA33DB}" srcId="{2631DB04-3FFF-4A61-AA37-0105B70A71E7}" destId="{A733B5B6-82FE-4D02-B79C-C825F21B5E36}" srcOrd="1" destOrd="0" parTransId="{DC9ED5E0-85D1-4E5E-99B1-84895479C483}" sibTransId="{37117435-82AA-4EB2-86F7-7EF920A08F32}"/>
    <dgm:cxn modelId="{A974F130-43B2-404D-B547-3141E43BB525}" type="presOf" srcId="{D498D217-C484-4531-B132-F64396CA75E2}" destId="{4334FB4C-33D5-4517-B78C-39DF95572083}" srcOrd="0" destOrd="2" presId="urn:microsoft.com/office/officeart/2005/8/layout/vList5"/>
    <dgm:cxn modelId="{CAAD5A31-7332-4861-BFC4-5D185DE94B0D}" srcId="{05F7569F-1AAB-4873-9FFB-9BD427889349}" destId="{33F86E43-F3DC-476D-90C7-B178C5348D7C}" srcOrd="0" destOrd="0" parTransId="{14B0944D-727D-4DEB-BB86-0FA77E590693}" sibTransId="{81F08437-F387-4BD1-B7F0-DFFC52F2A941}"/>
    <dgm:cxn modelId="{BCC7673C-1B12-41AC-8782-6832A654A4C1}" srcId="{7CDBD080-FC62-4EA0-918D-7FAC14D0E1E1}" destId="{35718886-E359-49AF-BF02-8B4445F1516A}" srcOrd="1" destOrd="0" parTransId="{9A260E6F-EB7D-4317-90ED-09E4560FD1C5}" sibTransId="{E6E41B71-BA1D-4C8D-B61C-B461A2EA541D}"/>
    <dgm:cxn modelId="{B2415E3D-B348-4B91-94F6-8693AB4215BB}" srcId="{5C30BE00-EE85-4853-A426-E06415A20AC6}" destId="{A753C9D2-BED2-49FF-82B1-C68C9AFA58AB}" srcOrd="1" destOrd="0" parTransId="{261FBBCC-0D8A-42D2-B487-1DBD2C185F91}" sibTransId="{A70B7396-ABE4-425F-905E-F28D9A929A75}"/>
    <dgm:cxn modelId="{8A81CF5C-24B0-47AC-9DA9-BA0158A7FB0B}" type="presOf" srcId="{5DE13124-1D91-400B-8B0B-D2FCE7B03781}" destId="{3C8C9942-7D36-4BBE-A8AB-1D6BEE84B0E6}" srcOrd="0" destOrd="2" presId="urn:microsoft.com/office/officeart/2005/8/layout/vList5"/>
    <dgm:cxn modelId="{BA467343-6149-4CFB-A633-DF62CE2D1021}" type="presOf" srcId="{A9FF3A8B-5AB8-48B8-88A6-6E9310345E36}" destId="{DE804D02-9724-47E0-AA09-31FED2CE7015}" srcOrd="0" destOrd="1" presId="urn:microsoft.com/office/officeart/2005/8/layout/vList5"/>
    <dgm:cxn modelId="{6E808743-349D-4018-AE4F-C93F2289F172}" srcId="{05F7569F-1AAB-4873-9FFB-9BD427889349}" destId="{A9FF3A8B-5AB8-48B8-88A6-6E9310345E36}" srcOrd="1" destOrd="0" parTransId="{E4C1F0A0-B610-4895-A30A-EF6354097D8A}" sibTransId="{555D0315-0E52-4429-8370-C3B59ECD8E64}"/>
    <dgm:cxn modelId="{48E12664-CEF6-4181-96F5-E54E06ED86D6}" type="presOf" srcId="{8185DD17-61EF-48C6-9129-6F11E2A2D32B}" destId="{4334FB4C-33D5-4517-B78C-39DF95572083}" srcOrd="0" destOrd="1" presId="urn:microsoft.com/office/officeart/2005/8/layout/vList5"/>
    <dgm:cxn modelId="{15CE5744-9626-437F-89CC-6782A3E6621D}" srcId="{2631DB04-3FFF-4A61-AA37-0105B70A71E7}" destId="{5C30BE00-EE85-4853-A426-E06415A20AC6}" srcOrd="3" destOrd="0" parTransId="{130EEFA6-6B38-43D1-AE4B-920A0931BDA3}" sibTransId="{C4A4862F-406D-47F7-857E-22F348DBA926}"/>
    <dgm:cxn modelId="{85E2F06C-A081-40F6-B5EF-BF8BA7F8475A}" srcId="{A733B5B6-82FE-4D02-B79C-C825F21B5E36}" destId="{D498D217-C484-4531-B132-F64396CA75E2}" srcOrd="2" destOrd="0" parTransId="{55D4F316-9E17-45EA-96DA-4417623EB6B0}" sibTransId="{99EAA800-6284-485C-8ECB-737594B743B5}"/>
    <dgm:cxn modelId="{5311E74F-C3BC-4808-B0EE-0C628F0658F5}" type="presOf" srcId="{2631DB04-3FFF-4A61-AA37-0105B70A71E7}" destId="{702B162B-9760-46DE-80A8-09B16BE251DA}" srcOrd="0" destOrd="0" presId="urn:microsoft.com/office/officeart/2005/8/layout/vList5"/>
    <dgm:cxn modelId="{77B0109F-ABF9-42EF-A821-D420A13BEF94}" type="presOf" srcId="{33F86E43-F3DC-476D-90C7-B178C5348D7C}" destId="{DE804D02-9724-47E0-AA09-31FED2CE7015}" srcOrd="0" destOrd="0" presId="urn:microsoft.com/office/officeart/2005/8/layout/vList5"/>
    <dgm:cxn modelId="{09DF2DAC-EFD5-46EB-8A07-EEBEB463D323}" type="presOf" srcId="{A753C9D2-BED2-49FF-82B1-C68C9AFA58AB}" destId="{972A8771-B0BC-4F56-931E-31D2758D73CB}" srcOrd="0" destOrd="1" presId="urn:microsoft.com/office/officeart/2005/8/layout/vList5"/>
    <dgm:cxn modelId="{9A7D14B3-B4A2-49A7-B092-B49E43EDC758}" srcId="{5C30BE00-EE85-4853-A426-E06415A20AC6}" destId="{83FA15CB-7FD7-4996-B00C-FE79A9E48B09}" srcOrd="0" destOrd="0" parTransId="{0E59E7F4-DF2B-4092-9923-53224F325638}" sibTransId="{C162CA61-B222-4866-BB83-A95164B5877E}"/>
    <dgm:cxn modelId="{A9A630B5-D5A3-4BDF-9CF3-2AEF922DEC8E}" type="presOf" srcId="{05F7569F-1AAB-4873-9FFB-9BD427889349}" destId="{03FA249E-9477-4ED8-91D4-B9EFD0983762}" srcOrd="0" destOrd="0" presId="urn:microsoft.com/office/officeart/2005/8/layout/vList5"/>
    <dgm:cxn modelId="{80DE41B6-2400-4B11-B609-F584459F357F}" type="presOf" srcId="{7CDBD080-FC62-4EA0-918D-7FAC14D0E1E1}" destId="{6ECD6140-C75D-4D08-A0C7-2C75E0E12D67}" srcOrd="0" destOrd="0" presId="urn:microsoft.com/office/officeart/2005/8/layout/vList5"/>
    <dgm:cxn modelId="{D9017EDB-DE7E-4322-B3F2-27021AE1E436}" srcId="{2631DB04-3FFF-4A61-AA37-0105B70A71E7}" destId="{05F7569F-1AAB-4873-9FFB-9BD427889349}" srcOrd="0" destOrd="0" parTransId="{9485EC68-CB6A-4CCF-A4E0-9A31BE4343FD}" sibTransId="{FE4DBADF-2FCE-4F78-842B-48CD23425D65}"/>
    <dgm:cxn modelId="{1991A0E4-BACF-4880-B1D0-D7DDEEA8CC65}" type="presOf" srcId="{35718886-E359-49AF-BF02-8B4445F1516A}" destId="{3C8C9942-7D36-4BBE-A8AB-1D6BEE84B0E6}" srcOrd="0" destOrd="1" presId="urn:microsoft.com/office/officeart/2005/8/layout/vList5"/>
    <dgm:cxn modelId="{9E9909F2-0FC6-44E5-ADA2-ABAD7529DE9F}" srcId="{2631DB04-3FFF-4A61-AA37-0105B70A71E7}" destId="{7CDBD080-FC62-4EA0-918D-7FAC14D0E1E1}" srcOrd="2" destOrd="0" parTransId="{C33D3D09-5A42-45F7-826F-000D4A14BA68}" sibTransId="{1CA099AF-9A4E-4B62-A556-B0C016978729}"/>
    <dgm:cxn modelId="{D56C59FF-5E6D-45DD-94D8-7159D9C38AF4}" type="presOf" srcId="{5C30BE00-EE85-4853-A426-E06415A20AC6}" destId="{E5361E61-F32E-41D3-AA30-11DE743800DB}" srcOrd="0" destOrd="0" presId="urn:microsoft.com/office/officeart/2005/8/layout/vList5"/>
    <dgm:cxn modelId="{4784FBB5-03D1-430B-A032-D91F364A13AB}" type="presParOf" srcId="{702B162B-9760-46DE-80A8-09B16BE251DA}" destId="{48412850-5DA8-4E28-BEFB-4AD09E3676A8}" srcOrd="0" destOrd="0" presId="urn:microsoft.com/office/officeart/2005/8/layout/vList5"/>
    <dgm:cxn modelId="{027B8261-943E-45CA-9D6B-B3FB34679980}" type="presParOf" srcId="{48412850-5DA8-4E28-BEFB-4AD09E3676A8}" destId="{03FA249E-9477-4ED8-91D4-B9EFD0983762}" srcOrd="0" destOrd="0" presId="urn:microsoft.com/office/officeart/2005/8/layout/vList5"/>
    <dgm:cxn modelId="{B3FDFDAC-5C8C-45C0-9CC6-3946BBF83AFA}" type="presParOf" srcId="{48412850-5DA8-4E28-BEFB-4AD09E3676A8}" destId="{DE804D02-9724-47E0-AA09-31FED2CE7015}" srcOrd="1" destOrd="0" presId="urn:microsoft.com/office/officeart/2005/8/layout/vList5"/>
    <dgm:cxn modelId="{9747B7B3-207A-4F71-8AEF-55BC47634B77}" type="presParOf" srcId="{702B162B-9760-46DE-80A8-09B16BE251DA}" destId="{3828F4C3-0A4C-493C-93BA-6BA963F94597}" srcOrd="1" destOrd="0" presId="urn:microsoft.com/office/officeart/2005/8/layout/vList5"/>
    <dgm:cxn modelId="{6537ED29-191F-4822-82C4-ED0A82EF758E}" type="presParOf" srcId="{702B162B-9760-46DE-80A8-09B16BE251DA}" destId="{52ACD48D-96B4-4D8A-A733-EB0302F00DFB}" srcOrd="2" destOrd="0" presId="urn:microsoft.com/office/officeart/2005/8/layout/vList5"/>
    <dgm:cxn modelId="{CB02BCF3-0226-4515-BB1B-10B24D2C795C}" type="presParOf" srcId="{52ACD48D-96B4-4D8A-A733-EB0302F00DFB}" destId="{53EC022F-D91B-40E1-89F6-F80383D12945}" srcOrd="0" destOrd="0" presId="urn:microsoft.com/office/officeart/2005/8/layout/vList5"/>
    <dgm:cxn modelId="{22C89168-960C-45E0-BFA9-FFC140E5FD6E}" type="presParOf" srcId="{52ACD48D-96B4-4D8A-A733-EB0302F00DFB}" destId="{4334FB4C-33D5-4517-B78C-39DF95572083}" srcOrd="1" destOrd="0" presId="urn:microsoft.com/office/officeart/2005/8/layout/vList5"/>
    <dgm:cxn modelId="{84CBF663-52BE-43A5-8C61-768D2A4AB382}" type="presParOf" srcId="{702B162B-9760-46DE-80A8-09B16BE251DA}" destId="{18B32868-D259-49F1-9837-D87ECCD23687}" srcOrd="3" destOrd="0" presId="urn:microsoft.com/office/officeart/2005/8/layout/vList5"/>
    <dgm:cxn modelId="{2AE3A3FB-DC09-4D9B-8D93-5CD03FE0A1F9}" type="presParOf" srcId="{702B162B-9760-46DE-80A8-09B16BE251DA}" destId="{845B571D-F8BF-45FF-9845-EDE797C804A7}" srcOrd="4" destOrd="0" presId="urn:microsoft.com/office/officeart/2005/8/layout/vList5"/>
    <dgm:cxn modelId="{A1524098-B21C-408E-BCF7-8FABD282C521}" type="presParOf" srcId="{845B571D-F8BF-45FF-9845-EDE797C804A7}" destId="{6ECD6140-C75D-4D08-A0C7-2C75E0E12D67}" srcOrd="0" destOrd="0" presId="urn:microsoft.com/office/officeart/2005/8/layout/vList5"/>
    <dgm:cxn modelId="{C28E9499-4D83-434D-B714-9D34BAB4EB46}" type="presParOf" srcId="{845B571D-F8BF-45FF-9845-EDE797C804A7}" destId="{3C8C9942-7D36-4BBE-A8AB-1D6BEE84B0E6}" srcOrd="1" destOrd="0" presId="urn:microsoft.com/office/officeart/2005/8/layout/vList5"/>
    <dgm:cxn modelId="{5B55D9C6-6B25-4632-B2C2-5753B0EE34E3}" type="presParOf" srcId="{702B162B-9760-46DE-80A8-09B16BE251DA}" destId="{94AC771B-9471-4C00-B387-4C29BB89C3BD}" srcOrd="5" destOrd="0" presId="urn:microsoft.com/office/officeart/2005/8/layout/vList5"/>
    <dgm:cxn modelId="{40015E3D-6438-4FF0-85AE-801085314718}" type="presParOf" srcId="{702B162B-9760-46DE-80A8-09B16BE251DA}" destId="{1A3DE05F-D696-40B6-98C0-04AB0EACE53C}" srcOrd="6" destOrd="0" presId="urn:microsoft.com/office/officeart/2005/8/layout/vList5"/>
    <dgm:cxn modelId="{6E3C4206-3750-44B0-8850-59F7E33E0CB2}" type="presParOf" srcId="{1A3DE05F-D696-40B6-98C0-04AB0EACE53C}" destId="{E5361E61-F32E-41D3-AA30-11DE743800DB}" srcOrd="0" destOrd="0" presId="urn:microsoft.com/office/officeart/2005/8/layout/vList5"/>
    <dgm:cxn modelId="{41F14E77-B804-4C7E-925F-7E1D7DEB6B2F}" type="presParOf" srcId="{1A3DE05F-D696-40B6-98C0-04AB0EACE53C}" destId="{972A8771-B0BC-4F56-931E-31D2758D73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1DB04-3FFF-4A61-AA37-0105B70A71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5F7569F-1AAB-4873-9FFB-9BD427889349}">
      <dgm:prSet phldrT="[Text]"/>
      <dgm:spPr/>
      <dgm:t>
        <a:bodyPr/>
        <a:lstStyle/>
        <a:p>
          <a:r>
            <a:rPr lang="en-SG" dirty="0"/>
            <a:t>Load Checkpoint</a:t>
          </a:r>
        </a:p>
      </dgm:t>
    </dgm:pt>
    <dgm:pt modelId="{9485EC68-CB6A-4CCF-A4E0-9A31BE4343FD}" type="parTrans" cxnId="{D9017EDB-DE7E-4322-B3F2-27021AE1E436}">
      <dgm:prSet/>
      <dgm:spPr/>
      <dgm:t>
        <a:bodyPr/>
        <a:lstStyle/>
        <a:p>
          <a:endParaRPr lang="en-SG"/>
        </a:p>
      </dgm:t>
    </dgm:pt>
    <dgm:pt modelId="{FE4DBADF-2FCE-4F78-842B-48CD23425D65}" type="sibTrans" cxnId="{D9017EDB-DE7E-4322-B3F2-27021AE1E436}">
      <dgm:prSet/>
      <dgm:spPr/>
      <dgm:t>
        <a:bodyPr/>
        <a:lstStyle/>
        <a:p>
          <a:endParaRPr lang="en-SG"/>
        </a:p>
      </dgm:t>
    </dgm:pt>
    <dgm:pt modelId="{33F86E43-F3DC-476D-90C7-B178C5348D7C}">
      <dgm:prSet phldrT="[Text]"/>
      <dgm:spPr/>
      <dgm:t>
        <a:bodyPr/>
        <a:lstStyle/>
        <a:p>
          <a:r>
            <a:rPr lang="en-SG" dirty="0"/>
            <a:t>Load the saved checkpoint from earlier step</a:t>
          </a:r>
        </a:p>
      </dgm:t>
    </dgm:pt>
    <dgm:pt modelId="{14B0944D-727D-4DEB-BB86-0FA77E590693}" type="parTrans" cxnId="{CAAD5A31-7332-4861-BFC4-5D185DE94B0D}">
      <dgm:prSet/>
      <dgm:spPr/>
      <dgm:t>
        <a:bodyPr/>
        <a:lstStyle/>
        <a:p>
          <a:endParaRPr lang="en-SG"/>
        </a:p>
      </dgm:t>
    </dgm:pt>
    <dgm:pt modelId="{81F08437-F387-4BD1-B7F0-DFFC52F2A941}" type="sibTrans" cxnId="{CAAD5A31-7332-4861-BFC4-5D185DE94B0D}">
      <dgm:prSet/>
      <dgm:spPr/>
      <dgm:t>
        <a:bodyPr/>
        <a:lstStyle/>
        <a:p>
          <a:endParaRPr lang="en-SG"/>
        </a:p>
      </dgm:t>
    </dgm:pt>
    <dgm:pt modelId="{A733B5B6-82FE-4D02-B79C-C825F21B5E36}">
      <dgm:prSet phldrT="[Text]"/>
      <dgm:spPr/>
      <dgm:t>
        <a:bodyPr/>
        <a:lstStyle/>
        <a:p>
          <a:r>
            <a:rPr lang="en-SG" dirty="0"/>
            <a:t>Pass an Image </a:t>
          </a:r>
        </a:p>
      </dgm:t>
    </dgm:pt>
    <dgm:pt modelId="{DC9ED5E0-85D1-4E5E-99B1-84895479C483}" type="parTrans" cxnId="{74BEC72C-205A-4FCA-898A-87F859AA33DB}">
      <dgm:prSet/>
      <dgm:spPr/>
      <dgm:t>
        <a:bodyPr/>
        <a:lstStyle/>
        <a:p>
          <a:endParaRPr lang="en-SG"/>
        </a:p>
      </dgm:t>
    </dgm:pt>
    <dgm:pt modelId="{37117435-82AA-4EB2-86F7-7EF920A08F32}" type="sibTrans" cxnId="{74BEC72C-205A-4FCA-898A-87F859AA33DB}">
      <dgm:prSet/>
      <dgm:spPr/>
      <dgm:t>
        <a:bodyPr/>
        <a:lstStyle/>
        <a:p>
          <a:endParaRPr lang="en-SG"/>
        </a:p>
      </dgm:t>
    </dgm:pt>
    <dgm:pt modelId="{CA7D51FE-8E77-4EE0-BC0D-F8BC005D8887}">
      <dgm:prSet phldrT="[Text]"/>
      <dgm:spPr/>
      <dgm:t>
        <a:bodyPr/>
        <a:lstStyle/>
        <a:p>
          <a:r>
            <a:rPr lang="en-SG" dirty="0"/>
            <a:t>Send an image, do the necessary transformation and then pass to model</a:t>
          </a:r>
        </a:p>
      </dgm:t>
    </dgm:pt>
    <dgm:pt modelId="{B465CE6A-495F-4F16-8459-A32C693F6F90}" type="parTrans" cxnId="{3A6A030F-2B09-4575-9085-3427A27D0BB1}">
      <dgm:prSet/>
      <dgm:spPr/>
      <dgm:t>
        <a:bodyPr/>
        <a:lstStyle/>
        <a:p>
          <a:endParaRPr lang="en-SG"/>
        </a:p>
      </dgm:t>
    </dgm:pt>
    <dgm:pt modelId="{6316BCC9-236A-4725-B4DD-20791C246FE1}" type="sibTrans" cxnId="{3A6A030F-2B09-4575-9085-3427A27D0BB1}">
      <dgm:prSet/>
      <dgm:spPr/>
      <dgm:t>
        <a:bodyPr/>
        <a:lstStyle/>
        <a:p>
          <a:endParaRPr lang="en-SG"/>
        </a:p>
      </dgm:t>
    </dgm:pt>
    <dgm:pt modelId="{7CDBD080-FC62-4EA0-918D-7FAC14D0E1E1}">
      <dgm:prSet phldrT="[Text]"/>
      <dgm:spPr/>
      <dgm:t>
        <a:bodyPr/>
        <a:lstStyle/>
        <a:p>
          <a:r>
            <a:rPr lang="en-SG" dirty="0"/>
            <a:t>Predict the probabilities</a:t>
          </a:r>
        </a:p>
      </dgm:t>
    </dgm:pt>
    <dgm:pt modelId="{C33D3D09-5A42-45F7-826F-000D4A14BA68}" type="parTrans" cxnId="{9E9909F2-0FC6-44E5-ADA2-ABAD7529DE9F}">
      <dgm:prSet/>
      <dgm:spPr/>
      <dgm:t>
        <a:bodyPr/>
        <a:lstStyle/>
        <a:p>
          <a:endParaRPr lang="en-SG"/>
        </a:p>
      </dgm:t>
    </dgm:pt>
    <dgm:pt modelId="{1CA099AF-9A4E-4B62-A556-B0C016978729}" type="sibTrans" cxnId="{9E9909F2-0FC6-44E5-ADA2-ABAD7529DE9F}">
      <dgm:prSet/>
      <dgm:spPr/>
      <dgm:t>
        <a:bodyPr/>
        <a:lstStyle/>
        <a:p>
          <a:endParaRPr lang="en-SG"/>
        </a:p>
      </dgm:t>
    </dgm:pt>
    <dgm:pt modelId="{D4CE2696-96BE-48F9-BDAE-B4261FC69BB4}">
      <dgm:prSet phldrT="[Text]" custT="1"/>
      <dgm:spPr/>
      <dgm:t>
        <a:bodyPr/>
        <a:lstStyle/>
        <a:p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probabilities of each prediction by class and show top 5</a:t>
          </a:r>
        </a:p>
      </dgm:t>
    </dgm:pt>
    <dgm:pt modelId="{E3D775FF-9238-47EA-9044-2BF3778196B6}" type="parTrans" cxnId="{7B5D2210-B981-419F-8745-EB4294830ABB}">
      <dgm:prSet/>
      <dgm:spPr/>
      <dgm:t>
        <a:bodyPr/>
        <a:lstStyle/>
        <a:p>
          <a:endParaRPr lang="en-SG"/>
        </a:p>
      </dgm:t>
    </dgm:pt>
    <dgm:pt modelId="{31277A62-4187-4013-A24C-8D01133FF9E3}" type="sibTrans" cxnId="{7B5D2210-B981-419F-8745-EB4294830ABB}">
      <dgm:prSet/>
      <dgm:spPr/>
      <dgm:t>
        <a:bodyPr/>
        <a:lstStyle/>
        <a:p>
          <a:endParaRPr lang="en-SG"/>
        </a:p>
      </dgm:t>
    </dgm:pt>
    <dgm:pt modelId="{5C30BE00-EE85-4853-A426-E06415A20AC6}">
      <dgm:prSet phldrT="[Text]"/>
      <dgm:spPr/>
      <dgm:t>
        <a:bodyPr/>
        <a:lstStyle/>
        <a:p>
          <a:r>
            <a:rPr lang="en-SG" sz="1400" kern="1200" dirty="0"/>
            <a:t>Sanitising the code</a:t>
          </a:r>
        </a:p>
      </dgm:t>
    </dgm:pt>
    <dgm:pt modelId="{130EEFA6-6B38-43D1-AE4B-920A0931BDA3}" type="parTrans" cxnId="{15CE5744-9626-437F-89CC-6782A3E6621D}">
      <dgm:prSet/>
      <dgm:spPr/>
      <dgm:t>
        <a:bodyPr/>
        <a:lstStyle/>
        <a:p>
          <a:endParaRPr lang="en-SG"/>
        </a:p>
      </dgm:t>
    </dgm:pt>
    <dgm:pt modelId="{C4A4862F-406D-47F7-857E-22F348DBA926}" type="sibTrans" cxnId="{15CE5744-9626-437F-89CC-6782A3E6621D}">
      <dgm:prSet/>
      <dgm:spPr/>
      <dgm:t>
        <a:bodyPr/>
        <a:lstStyle/>
        <a:p>
          <a:endParaRPr lang="en-SG"/>
        </a:p>
      </dgm:t>
    </dgm:pt>
    <dgm:pt modelId="{83FA15CB-7FD7-4996-B00C-FE79A9E48B09}">
      <dgm:prSet phldrT="[Text]"/>
      <dgm:spPr/>
      <dgm:t>
        <a:bodyPr/>
        <a:lstStyle/>
        <a:p>
          <a:r>
            <a:rPr lang="en-SG" sz="1400" kern="1200" dirty="0"/>
            <a:t>Remove the .</a:t>
          </a:r>
          <a:r>
            <a:rPr lang="en-SG" sz="1400" kern="1200" dirty="0" err="1"/>
            <a:t>pth</a:t>
          </a:r>
          <a:r>
            <a:rPr lang="en-SG" sz="1400" kern="1200" dirty="0"/>
            <a:t> file when submitting the project</a:t>
          </a:r>
        </a:p>
      </dgm:t>
    </dgm:pt>
    <dgm:pt modelId="{0E59E7F4-DF2B-4092-9923-53224F325638}" type="parTrans" cxnId="{9A7D14B3-B4A2-49A7-B092-B49E43EDC758}">
      <dgm:prSet/>
      <dgm:spPr/>
      <dgm:t>
        <a:bodyPr/>
        <a:lstStyle/>
        <a:p>
          <a:endParaRPr lang="en-SG"/>
        </a:p>
      </dgm:t>
    </dgm:pt>
    <dgm:pt modelId="{C162CA61-B222-4866-BB83-A95164B5877E}" type="sibTrans" cxnId="{9A7D14B3-B4A2-49A7-B092-B49E43EDC758}">
      <dgm:prSet/>
      <dgm:spPr/>
      <dgm:t>
        <a:bodyPr/>
        <a:lstStyle/>
        <a:p>
          <a:endParaRPr lang="en-SG"/>
        </a:p>
      </dgm:t>
    </dgm:pt>
    <dgm:pt modelId="{563C0931-A0C1-4333-8F64-BF0C66CC2EA6}">
      <dgm:prSet phldrT="[Text]" custT="1"/>
      <dgm:spPr/>
      <dgm:t>
        <a:bodyPr/>
        <a:lstStyle/>
        <a:p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answer in a bar chart format </a:t>
          </a:r>
        </a:p>
      </dgm:t>
    </dgm:pt>
    <dgm:pt modelId="{F74B2554-F248-43E6-BDED-93561E717CF7}" type="parTrans" cxnId="{1EEFFAC8-B393-4C7B-AC7B-AA4EA5F6E32D}">
      <dgm:prSet/>
      <dgm:spPr/>
      <dgm:t>
        <a:bodyPr/>
        <a:lstStyle/>
        <a:p>
          <a:endParaRPr lang="en-SG"/>
        </a:p>
      </dgm:t>
    </dgm:pt>
    <dgm:pt modelId="{B6EDCF61-CF67-4E65-BD03-0F16400EE3FF}" type="sibTrans" cxnId="{1EEFFAC8-B393-4C7B-AC7B-AA4EA5F6E32D}">
      <dgm:prSet/>
      <dgm:spPr/>
      <dgm:t>
        <a:bodyPr/>
        <a:lstStyle/>
        <a:p>
          <a:endParaRPr lang="en-SG"/>
        </a:p>
      </dgm:t>
    </dgm:pt>
    <dgm:pt modelId="{702B162B-9760-46DE-80A8-09B16BE251DA}" type="pres">
      <dgm:prSet presAssocID="{2631DB04-3FFF-4A61-AA37-0105B70A71E7}" presName="Name0" presStyleCnt="0">
        <dgm:presLayoutVars>
          <dgm:dir/>
          <dgm:animLvl val="lvl"/>
          <dgm:resizeHandles val="exact"/>
        </dgm:presLayoutVars>
      </dgm:prSet>
      <dgm:spPr/>
    </dgm:pt>
    <dgm:pt modelId="{48412850-5DA8-4E28-BEFB-4AD09E3676A8}" type="pres">
      <dgm:prSet presAssocID="{05F7569F-1AAB-4873-9FFB-9BD427889349}" presName="linNode" presStyleCnt="0"/>
      <dgm:spPr/>
    </dgm:pt>
    <dgm:pt modelId="{03FA249E-9477-4ED8-91D4-B9EFD0983762}" type="pres">
      <dgm:prSet presAssocID="{05F7569F-1AAB-4873-9FFB-9BD42788934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E804D02-9724-47E0-AA09-31FED2CE7015}" type="pres">
      <dgm:prSet presAssocID="{05F7569F-1AAB-4873-9FFB-9BD427889349}" presName="descendantText" presStyleLbl="alignAccFollowNode1" presStyleIdx="0" presStyleCnt="4">
        <dgm:presLayoutVars>
          <dgm:bulletEnabled val="1"/>
        </dgm:presLayoutVars>
      </dgm:prSet>
      <dgm:spPr/>
    </dgm:pt>
    <dgm:pt modelId="{3828F4C3-0A4C-493C-93BA-6BA963F94597}" type="pres">
      <dgm:prSet presAssocID="{FE4DBADF-2FCE-4F78-842B-48CD23425D65}" presName="sp" presStyleCnt="0"/>
      <dgm:spPr/>
    </dgm:pt>
    <dgm:pt modelId="{52ACD48D-96B4-4D8A-A733-EB0302F00DFB}" type="pres">
      <dgm:prSet presAssocID="{A733B5B6-82FE-4D02-B79C-C825F21B5E36}" presName="linNode" presStyleCnt="0"/>
      <dgm:spPr/>
    </dgm:pt>
    <dgm:pt modelId="{53EC022F-D91B-40E1-89F6-F80383D12945}" type="pres">
      <dgm:prSet presAssocID="{A733B5B6-82FE-4D02-B79C-C825F21B5E3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334FB4C-33D5-4517-B78C-39DF95572083}" type="pres">
      <dgm:prSet presAssocID="{A733B5B6-82FE-4D02-B79C-C825F21B5E36}" presName="descendantText" presStyleLbl="alignAccFollowNode1" presStyleIdx="1" presStyleCnt="4">
        <dgm:presLayoutVars>
          <dgm:bulletEnabled val="1"/>
        </dgm:presLayoutVars>
      </dgm:prSet>
      <dgm:spPr/>
    </dgm:pt>
    <dgm:pt modelId="{18B32868-D259-49F1-9837-D87ECCD23687}" type="pres">
      <dgm:prSet presAssocID="{37117435-82AA-4EB2-86F7-7EF920A08F32}" presName="sp" presStyleCnt="0"/>
      <dgm:spPr/>
    </dgm:pt>
    <dgm:pt modelId="{845B571D-F8BF-45FF-9845-EDE797C804A7}" type="pres">
      <dgm:prSet presAssocID="{7CDBD080-FC62-4EA0-918D-7FAC14D0E1E1}" presName="linNode" presStyleCnt="0"/>
      <dgm:spPr/>
    </dgm:pt>
    <dgm:pt modelId="{6ECD6140-C75D-4D08-A0C7-2C75E0E12D67}" type="pres">
      <dgm:prSet presAssocID="{7CDBD080-FC62-4EA0-918D-7FAC14D0E1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C8C9942-7D36-4BBE-A8AB-1D6BEE84B0E6}" type="pres">
      <dgm:prSet presAssocID="{7CDBD080-FC62-4EA0-918D-7FAC14D0E1E1}" presName="descendantText" presStyleLbl="alignAccFollowNode1" presStyleIdx="2" presStyleCnt="4" custLinFactNeighborX="0">
        <dgm:presLayoutVars>
          <dgm:bulletEnabled val="1"/>
        </dgm:presLayoutVars>
      </dgm:prSet>
      <dgm:spPr/>
    </dgm:pt>
    <dgm:pt modelId="{94AC771B-9471-4C00-B387-4C29BB89C3BD}" type="pres">
      <dgm:prSet presAssocID="{1CA099AF-9A4E-4B62-A556-B0C016978729}" presName="sp" presStyleCnt="0"/>
      <dgm:spPr/>
    </dgm:pt>
    <dgm:pt modelId="{1A3DE05F-D696-40B6-98C0-04AB0EACE53C}" type="pres">
      <dgm:prSet presAssocID="{5C30BE00-EE85-4853-A426-E06415A20AC6}" presName="linNode" presStyleCnt="0"/>
      <dgm:spPr/>
    </dgm:pt>
    <dgm:pt modelId="{E5361E61-F32E-41D3-AA30-11DE743800DB}" type="pres">
      <dgm:prSet presAssocID="{5C30BE00-EE85-4853-A426-E06415A20AC6}" presName="parentText" presStyleLbl="node1" presStyleIdx="3" presStyleCnt="4" custLinFactNeighborY="-3994">
        <dgm:presLayoutVars>
          <dgm:chMax val="1"/>
          <dgm:bulletEnabled val="1"/>
        </dgm:presLayoutVars>
      </dgm:prSet>
      <dgm:spPr/>
    </dgm:pt>
    <dgm:pt modelId="{972A8771-B0BC-4F56-931E-31D2758D73CB}" type="pres">
      <dgm:prSet presAssocID="{5C30BE00-EE85-4853-A426-E06415A20AC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177E500-2DEA-41B3-A013-A32890A7FE49}" type="presOf" srcId="{83FA15CB-7FD7-4996-B00C-FE79A9E48B09}" destId="{972A8771-B0BC-4F56-931E-31D2758D73CB}" srcOrd="0" destOrd="0" presId="urn:microsoft.com/office/officeart/2005/8/layout/vList5"/>
    <dgm:cxn modelId="{3CE2E906-8022-4C25-BBD1-C1DED8350C99}" type="presOf" srcId="{D4CE2696-96BE-48F9-BDAE-B4261FC69BB4}" destId="{3C8C9942-7D36-4BBE-A8AB-1D6BEE84B0E6}" srcOrd="0" destOrd="0" presId="urn:microsoft.com/office/officeart/2005/8/layout/vList5"/>
    <dgm:cxn modelId="{3A6A030F-2B09-4575-9085-3427A27D0BB1}" srcId="{A733B5B6-82FE-4D02-B79C-C825F21B5E36}" destId="{CA7D51FE-8E77-4EE0-BC0D-F8BC005D8887}" srcOrd="0" destOrd="0" parTransId="{B465CE6A-495F-4F16-8459-A32C693F6F90}" sibTransId="{6316BCC9-236A-4725-B4DD-20791C246FE1}"/>
    <dgm:cxn modelId="{0FCDE70F-F41E-45B0-AF35-6BEAD481D32A}" type="presOf" srcId="{CA7D51FE-8E77-4EE0-BC0D-F8BC005D8887}" destId="{4334FB4C-33D5-4517-B78C-39DF95572083}" srcOrd="0" destOrd="0" presId="urn:microsoft.com/office/officeart/2005/8/layout/vList5"/>
    <dgm:cxn modelId="{7B5D2210-B981-419F-8745-EB4294830ABB}" srcId="{7CDBD080-FC62-4EA0-918D-7FAC14D0E1E1}" destId="{D4CE2696-96BE-48F9-BDAE-B4261FC69BB4}" srcOrd="0" destOrd="0" parTransId="{E3D775FF-9238-47EA-9044-2BF3778196B6}" sibTransId="{31277A62-4187-4013-A24C-8D01133FF9E3}"/>
    <dgm:cxn modelId="{4E302C21-CC86-443F-B75D-C5A75F705998}" type="presOf" srcId="{A733B5B6-82FE-4D02-B79C-C825F21B5E36}" destId="{53EC022F-D91B-40E1-89F6-F80383D12945}" srcOrd="0" destOrd="0" presId="urn:microsoft.com/office/officeart/2005/8/layout/vList5"/>
    <dgm:cxn modelId="{74BEC72C-205A-4FCA-898A-87F859AA33DB}" srcId="{2631DB04-3FFF-4A61-AA37-0105B70A71E7}" destId="{A733B5B6-82FE-4D02-B79C-C825F21B5E36}" srcOrd="1" destOrd="0" parTransId="{DC9ED5E0-85D1-4E5E-99B1-84895479C483}" sibTransId="{37117435-82AA-4EB2-86F7-7EF920A08F32}"/>
    <dgm:cxn modelId="{CAAD5A31-7332-4861-BFC4-5D185DE94B0D}" srcId="{05F7569F-1AAB-4873-9FFB-9BD427889349}" destId="{33F86E43-F3DC-476D-90C7-B178C5348D7C}" srcOrd="0" destOrd="0" parTransId="{14B0944D-727D-4DEB-BB86-0FA77E590693}" sibTransId="{81F08437-F387-4BD1-B7F0-DFFC52F2A941}"/>
    <dgm:cxn modelId="{15CE5744-9626-437F-89CC-6782A3E6621D}" srcId="{2631DB04-3FFF-4A61-AA37-0105B70A71E7}" destId="{5C30BE00-EE85-4853-A426-E06415A20AC6}" srcOrd="3" destOrd="0" parTransId="{130EEFA6-6B38-43D1-AE4B-920A0931BDA3}" sibTransId="{C4A4862F-406D-47F7-857E-22F348DBA926}"/>
    <dgm:cxn modelId="{2AD48D46-F862-4041-8ACA-8907BE592C5D}" type="presOf" srcId="{563C0931-A0C1-4333-8F64-BF0C66CC2EA6}" destId="{3C8C9942-7D36-4BBE-A8AB-1D6BEE84B0E6}" srcOrd="0" destOrd="1" presId="urn:microsoft.com/office/officeart/2005/8/layout/vList5"/>
    <dgm:cxn modelId="{5311E74F-C3BC-4808-B0EE-0C628F0658F5}" type="presOf" srcId="{2631DB04-3FFF-4A61-AA37-0105B70A71E7}" destId="{702B162B-9760-46DE-80A8-09B16BE251DA}" srcOrd="0" destOrd="0" presId="urn:microsoft.com/office/officeart/2005/8/layout/vList5"/>
    <dgm:cxn modelId="{77B0109F-ABF9-42EF-A821-D420A13BEF94}" type="presOf" srcId="{33F86E43-F3DC-476D-90C7-B178C5348D7C}" destId="{DE804D02-9724-47E0-AA09-31FED2CE7015}" srcOrd="0" destOrd="0" presId="urn:microsoft.com/office/officeart/2005/8/layout/vList5"/>
    <dgm:cxn modelId="{9A7D14B3-B4A2-49A7-B092-B49E43EDC758}" srcId="{5C30BE00-EE85-4853-A426-E06415A20AC6}" destId="{83FA15CB-7FD7-4996-B00C-FE79A9E48B09}" srcOrd="0" destOrd="0" parTransId="{0E59E7F4-DF2B-4092-9923-53224F325638}" sibTransId="{C162CA61-B222-4866-BB83-A95164B5877E}"/>
    <dgm:cxn modelId="{A9A630B5-D5A3-4BDF-9CF3-2AEF922DEC8E}" type="presOf" srcId="{05F7569F-1AAB-4873-9FFB-9BD427889349}" destId="{03FA249E-9477-4ED8-91D4-B9EFD0983762}" srcOrd="0" destOrd="0" presId="urn:microsoft.com/office/officeart/2005/8/layout/vList5"/>
    <dgm:cxn modelId="{80DE41B6-2400-4B11-B609-F584459F357F}" type="presOf" srcId="{7CDBD080-FC62-4EA0-918D-7FAC14D0E1E1}" destId="{6ECD6140-C75D-4D08-A0C7-2C75E0E12D67}" srcOrd="0" destOrd="0" presId="urn:microsoft.com/office/officeart/2005/8/layout/vList5"/>
    <dgm:cxn modelId="{1EEFFAC8-B393-4C7B-AC7B-AA4EA5F6E32D}" srcId="{7CDBD080-FC62-4EA0-918D-7FAC14D0E1E1}" destId="{563C0931-A0C1-4333-8F64-BF0C66CC2EA6}" srcOrd="1" destOrd="0" parTransId="{F74B2554-F248-43E6-BDED-93561E717CF7}" sibTransId="{B6EDCF61-CF67-4E65-BD03-0F16400EE3FF}"/>
    <dgm:cxn modelId="{D9017EDB-DE7E-4322-B3F2-27021AE1E436}" srcId="{2631DB04-3FFF-4A61-AA37-0105B70A71E7}" destId="{05F7569F-1AAB-4873-9FFB-9BD427889349}" srcOrd="0" destOrd="0" parTransId="{9485EC68-CB6A-4CCF-A4E0-9A31BE4343FD}" sibTransId="{FE4DBADF-2FCE-4F78-842B-48CD23425D65}"/>
    <dgm:cxn modelId="{9E9909F2-0FC6-44E5-ADA2-ABAD7529DE9F}" srcId="{2631DB04-3FFF-4A61-AA37-0105B70A71E7}" destId="{7CDBD080-FC62-4EA0-918D-7FAC14D0E1E1}" srcOrd="2" destOrd="0" parTransId="{C33D3D09-5A42-45F7-826F-000D4A14BA68}" sibTransId="{1CA099AF-9A4E-4B62-A556-B0C016978729}"/>
    <dgm:cxn modelId="{D56C59FF-5E6D-45DD-94D8-7159D9C38AF4}" type="presOf" srcId="{5C30BE00-EE85-4853-A426-E06415A20AC6}" destId="{E5361E61-F32E-41D3-AA30-11DE743800DB}" srcOrd="0" destOrd="0" presId="urn:microsoft.com/office/officeart/2005/8/layout/vList5"/>
    <dgm:cxn modelId="{4784FBB5-03D1-430B-A032-D91F364A13AB}" type="presParOf" srcId="{702B162B-9760-46DE-80A8-09B16BE251DA}" destId="{48412850-5DA8-4E28-BEFB-4AD09E3676A8}" srcOrd="0" destOrd="0" presId="urn:microsoft.com/office/officeart/2005/8/layout/vList5"/>
    <dgm:cxn modelId="{027B8261-943E-45CA-9D6B-B3FB34679980}" type="presParOf" srcId="{48412850-5DA8-4E28-BEFB-4AD09E3676A8}" destId="{03FA249E-9477-4ED8-91D4-B9EFD0983762}" srcOrd="0" destOrd="0" presId="urn:microsoft.com/office/officeart/2005/8/layout/vList5"/>
    <dgm:cxn modelId="{B3FDFDAC-5C8C-45C0-9CC6-3946BBF83AFA}" type="presParOf" srcId="{48412850-5DA8-4E28-BEFB-4AD09E3676A8}" destId="{DE804D02-9724-47E0-AA09-31FED2CE7015}" srcOrd="1" destOrd="0" presId="urn:microsoft.com/office/officeart/2005/8/layout/vList5"/>
    <dgm:cxn modelId="{9747B7B3-207A-4F71-8AEF-55BC47634B77}" type="presParOf" srcId="{702B162B-9760-46DE-80A8-09B16BE251DA}" destId="{3828F4C3-0A4C-493C-93BA-6BA963F94597}" srcOrd="1" destOrd="0" presId="urn:microsoft.com/office/officeart/2005/8/layout/vList5"/>
    <dgm:cxn modelId="{6537ED29-191F-4822-82C4-ED0A82EF758E}" type="presParOf" srcId="{702B162B-9760-46DE-80A8-09B16BE251DA}" destId="{52ACD48D-96B4-4D8A-A733-EB0302F00DFB}" srcOrd="2" destOrd="0" presId="urn:microsoft.com/office/officeart/2005/8/layout/vList5"/>
    <dgm:cxn modelId="{CB02BCF3-0226-4515-BB1B-10B24D2C795C}" type="presParOf" srcId="{52ACD48D-96B4-4D8A-A733-EB0302F00DFB}" destId="{53EC022F-D91B-40E1-89F6-F80383D12945}" srcOrd="0" destOrd="0" presId="urn:microsoft.com/office/officeart/2005/8/layout/vList5"/>
    <dgm:cxn modelId="{22C89168-960C-45E0-BFA9-FFC140E5FD6E}" type="presParOf" srcId="{52ACD48D-96B4-4D8A-A733-EB0302F00DFB}" destId="{4334FB4C-33D5-4517-B78C-39DF95572083}" srcOrd="1" destOrd="0" presId="urn:microsoft.com/office/officeart/2005/8/layout/vList5"/>
    <dgm:cxn modelId="{84CBF663-52BE-43A5-8C61-768D2A4AB382}" type="presParOf" srcId="{702B162B-9760-46DE-80A8-09B16BE251DA}" destId="{18B32868-D259-49F1-9837-D87ECCD23687}" srcOrd="3" destOrd="0" presId="urn:microsoft.com/office/officeart/2005/8/layout/vList5"/>
    <dgm:cxn modelId="{2AE3A3FB-DC09-4D9B-8D93-5CD03FE0A1F9}" type="presParOf" srcId="{702B162B-9760-46DE-80A8-09B16BE251DA}" destId="{845B571D-F8BF-45FF-9845-EDE797C804A7}" srcOrd="4" destOrd="0" presId="urn:microsoft.com/office/officeart/2005/8/layout/vList5"/>
    <dgm:cxn modelId="{A1524098-B21C-408E-BCF7-8FABD282C521}" type="presParOf" srcId="{845B571D-F8BF-45FF-9845-EDE797C804A7}" destId="{6ECD6140-C75D-4D08-A0C7-2C75E0E12D67}" srcOrd="0" destOrd="0" presId="urn:microsoft.com/office/officeart/2005/8/layout/vList5"/>
    <dgm:cxn modelId="{C28E9499-4D83-434D-B714-9D34BAB4EB46}" type="presParOf" srcId="{845B571D-F8BF-45FF-9845-EDE797C804A7}" destId="{3C8C9942-7D36-4BBE-A8AB-1D6BEE84B0E6}" srcOrd="1" destOrd="0" presId="urn:microsoft.com/office/officeart/2005/8/layout/vList5"/>
    <dgm:cxn modelId="{5B55D9C6-6B25-4632-B2C2-5753B0EE34E3}" type="presParOf" srcId="{702B162B-9760-46DE-80A8-09B16BE251DA}" destId="{94AC771B-9471-4C00-B387-4C29BB89C3BD}" srcOrd="5" destOrd="0" presId="urn:microsoft.com/office/officeart/2005/8/layout/vList5"/>
    <dgm:cxn modelId="{40015E3D-6438-4FF0-85AE-801085314718}" type="presParOf" srcId="{702B162B-9760-46DE-80A8-09B16BE251DA}" destId="{1A3DE05F-D696-40B6-98C0-04AB0EACE53C}" srcOrd="6" destOrd="0" presId="urn:microsoft.com/office/officeart/2005/8/layout/vList5"/>
    <dgm:cxn modelId="{6E3C4206-3750-44B0-8850-59F7E33E0CB2}" type="presParOf" srcId="{1A3DE05F-D696-40B6-98C0-04AB0EACE53C}" destId="{E5361E61-F32E-41D3-AA30-11DE743800DB}" srcOrd="0" destOrd="0" presId="urn:microsoft.com/office/officeart/2005/8/layout/vList5"/>
    <dgm:cxn modelId="{41F14E77-B804-4C7E-925F-7E1D7DEB6B2F}" type="presParOf" srcId="{1A3DE05F-D696-40B6-98C0-04AB0EACE53C}" destId="{972A8771-B0BC-4F56-931E-31D2758D73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1DB04-3FFF-4A61-AA37-0105B70A71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5F7569F-1AAB-4873-9FFB-9BD427889349}">
      <dgm:prSet phldrT="[Text]"/>
      <dgm:spPr/>
      <dgm:t>
        <a:bodyPr/>
        <a:lstStyle/>
        <a:p>
          <a:r>
            <a:rPr lang="en-SG" dirty="0"/>
            <a:t>Load Packages and Paths</a:t>
          </a:r>
        </a:p>
      </dgm:t>
    </dgm:pt>
    <dgm:pt modelId="{9485EC68-CB6A-4CCF-A4E0-9A31BE4343FD}" type="parTrans" cxnId="{D9017EDB-DE7E-4322-B3F2-27021AE1E436}">
      <dgm:prSet/>
      <dgm:spPr/>
      <dgm:t>
        <a:bodyPr/>
        <a:lstStyle/>
        <a:p>
          <a:endParaRPr lang="en-SG"/>
        </a:p>
      </dgm:t>
    </dgm:pt>
    <dgm:pt modelId="{FE4DBADF-2FCE-4F78-842B-48CD23425D65}" type="sibTrans" cxnId="{D9017EDB-DE7E-4322-B3F2-27021AE1E436}">
      <dgm:prSet/>
      <dgm:spPr/>
      <dgm:t>
        <a:bodyPr/>
        <a:lstStyle/>
        <a:p>
          <a:endParaRPr lang="en-SG"/>
        </a:p>
      </dgm:t>
    </dgm:pt>
    <dgm:pt modelId="{33F86E43-F3DC-476D-90C7-B178C5348D7C}">
      <dgm:prSet phldrT="[Text]"/>
      <dgm:spPr/>
      <dgm:t>
        <a:bodyPr/>
        <a:lstStyle/>
        <a:p>
          <a:r>
            <a:rPr lang="en-SG" dirty="0"/>
            <a:t>Load all the necessary packages here</a:t>
          </a:r>
        </a:p>
      </dgm:t>
    </dgm:pt>
    <dgm:pt modelId="{14B0944D-727D-4DEB-BB86-0FA77E590693}" type="parTrans" cxnId="{CAAD5A31-7332-4861-BFC4-5D185DE94B0D}">
      <dgm:prSet/>
      <dgm:spPr/>
      <dgm:t>
        <a:bodyPr/>
        <a:lstStyle/>
        <a:p>
          <a:endParaRPr lang="en-SG"/>
        </a:p>
      </dgm:t>
    </dgm:pt>
    <dgm:pt modelId="{81F08437-F387-4BD1-B7F0-DFFC52F2A941}" type="sibTrans" cxnId="{CAAD5A31-7332-4861-BFC4-5D185DE94B0D}">
      <dgm:prSet/>
      <dgm:spPr/>
      <dgm:t>
        <a:bodyPr/>
        <a:lstStyle/>
        <a:p>
          <a:endParaRPr lang="en-SG"/>
        </a:p>
      </dgm:t>
    </dgm:pt>
    <dgm:pt modelId="{A9FF3A8B-5AB8-48B8-88A6-6E9310345E36}">
      <dgm:prSet phldrT="[Text]"/>
      <dgm:spPr/>
      <dgm:t>
        <a:bodyPr/>
        <a:lstStyle/>
        <a:p>
          <a:r>
            <a:rPr lang="en-SG" dirty="0"/>
            <a:t>Initialize the paths for train/test/</a:t>
          </a:r>
          <a:r>
            <a:rPr lang="en-SG" dirty="0" err="1"/>
            <a:t>valid_dir</a:t>
          </a:r>
          <a:endParaRPr lang="en-SG" dirty="0"/>
        </a:p>
      </dgm:t>
    </dgm:pt>
    <dgm:pt modelId="{E4C1F0A0-B610-4895-A30A-EF6354097D8A}" type="parTrans" cxnId="{6E808743-349D-4018-AE4F-C93F2289F172}">
      <dgm:prSet/>
      <dgm:spPr/>
      <dgm:t>
        <a:bodyPr/>
        <a:lstStyle/>
        <a:p>
          <a:endParaRPr lang="en-SG"/>
        </a:p>
      </dgm:t>
    </dgm:pt>
    <dgm:pt modelId="{555D0315-0E52-4429-8370-C3B59ECD8E64}" type="sibTrans" cxnId="{6E808743-349D-4018-AE4F-C93F2289F172}">
      <dgm:prSet/>
      <dgm:spPr/>
      <dgm:t>
        <a:bodyPr/>
        <a:lstStyle/>
        <a:p>
          <a:endParaRPr lang="en-SG"/>
        </a:p>
      </dgm:t>
    </dgm:pt>
    <dgm:pt modelId="{A733B5B6-82FE-4D02-B79C-C825F21B5E36}">
      <dgm:prSet phldrT="[Text]"/>
      <dgm:spPr/>
      <dgm:t>
        <a:bodyPr/>
        <a:lstStyle/>
        <a:p>
          <a:r>
            <a:rPr lang="en-SG" dirty="0"/>
            <a:t>Transform, Load directories</a:t>
          </a:r>
        </a:p>
      </dgm:t>
    </dgm:pt>
    <dgm:pt modelId="{DC9ED5E0-85D1-4E5E-99B1-84895479C483}" type="parTrans" cxnId="{74BEC72C-205A-4FCA-898A-87F859AA33DB}">
      <dgm:prSet/>
      <dgm:spPr/>
      <dgm:t>
        <a:bodyPr/>
        <a:lstStyle/>
        <a:p>
          <a:endParaRPr lang="en-SG"/>
        </a:p>
      </dgm:t>
    </dgm:pt>
    <dgm:pt modelId="{37117435-82AA-4EB2-86F7-7EF920A08F32}" type="sibTrans" cxnId="{74BEC72C-205A-4FCA-898A-87F859AA33DB}">
      <dgm:prSet/>
      <dgm:spPr/>
      <dgm:t>
        <a:bodyPr/>
        <a:lstStyle/>
        <a:p>
          <a:endParaRPr lang="en-SG"/>
        </a:p>
      </dgm:t>
    </dgm:pt>
    <dgm:pt modelId="{CA7D51FE-8E77-4EE0-BC0D-F8BC005D8887}">
      <dgm:prSet phldrT="[Text]"/>
      <dgm:spPr/>
      <dgm:t>
        <a:bodyPr/>
        <a:lstStyle/>
        <a:p>
          <a:r>
            <a:rPr lang="en-SG" dirty="0"/>
            <a:t>Create transforms for all 3 sets(explained in load the data)</a:t>
          </a:r>
        </a:p>
      </dgm:t>
    </dgm:pt>
    <dgm:pt modelId="{B465CE6A-495F-4F16-8459-A32C693F6F90}" type="parTrans" cxnId="{3A6A030F-2B09-4575-9085-3427A27D0BB1}">
      <dgm:prSet/>
      <dgm:spPr/>
      <dgm:t>
        <a:bodyPr/>
        <a:lstStyle/>
        <a:p>
          <a:endParaRPr lang="en-SG"/>
        </a:p>
      </dgm:t>
    </dgm:pt>
    <dgm:pt modelId="{6316BCC9-236A-4725-B4DD-20791C246FE1}" type="sibTrans" cxnId="{3A6A030F-2B09-4575-9085-3427A27D0BB1}">
      <dgm:prSet/>
      <dgm:spPr/>
      <dgm:t>
        <a:bodyPr/>
        <a:lstStyle/>
        <a:p>
          <a:endParaRPr lang="en-SG"/>
        </a:p>
      </dgm:t>
    </dgm:pt>
    <dgm:pt modelId="{D498D217-C484-4531-B132-F64396CA75E2}">
      <dgm:prSet phldrT="[Text]"/>
      <dgm:spPr/>
      <dgm:t>
        <a:bodyPr/>
        <a:lstStyle/>
        <a:p>
          <a:r>
            <a:rPr lang="en-SG" dirty="0"/>
            <a:t>Define the </a:t>
          </a:r>
          <a:r>
            <a:rPr lang="en-SG" dirty="0" err="1"/>
            <a:t>dataloaders</a:t>
          </a:r>
          <a:endParaRPr lang="en-SG" dirty="0"/>
        </a:p>
      </dgm:t>
    </dgm:pt>
    <dgm:pt modelId="{55D4F316-9E17-45EA-96DA-4417623EB6B0}" type="parTrans" cxnId="{85E2F06C-A081-40F6-B5EF-BF8BA7F8475A}">
      <dgm:prSet/>
      <dgm:spPr/>
      <dgm:t>
        <a:bodyPr/>
        <a:lstStyle/>
        <a:p>
          <a:endParaRPr lang="en-SG"/>
        </a:p>
      </dgm:t>
    </dgm:pt>
    <dgm:pt modelId="{99EAA800-6284-485C-8ECB-737594B743B5}" type="sibTrans" cxnId="{85E2F06C-A081-40F6-B5EF-BF8BA7F8475A}">
      <dgm:prSet/>
      <dgm:spPr/>
      <dgm:t>
        <a:bodyPr/>
        <a:lstStyle/>
        <a:p>
          <a:endParaRPr lang="en-SG"/>
        </a:p>
      </dgm:t>
    </dgm:pt>
    <dgm:pt modelId="{7CDBD080-FC62-4EA0-918D-7FAC14D0E1E1}">
      <dgm:prSet phldrT="[Text]"/>
      <dgm:spPr/>
      <dgm:t>
        <a:bodyPr/>
        <a:lstStyle/>
        <a:p>
          <a:r>
            <a:rPr lang="en-SG" dirty="0"/>
            <a:t>Build, Train and Freeze network</a:t>
          </a:r>
        </a:p>
      </dgm:t>
    </dgm:pt>
    <dgm:pt modelId="{C33D3D09-5A42-45F7-826F-000D4A14BA68}" type="parTrans" cxnId="{9E9909F2-0FC6-44E5-ADA2-ABAD7529DE9F}">
      <dgm:prSet/>
      <dgm:spPr/>
      <dgm:t>
        <a:bodyPr/>
        <a:lstStyle/>
        <a:p>
          <a:endParaRPr lang="en-SG"/>
        </a:p>
      </dgm:t>
    </dgm:pt>
    <dgm:pt modelId="{1CA099AF-9A4E-4B62-A556-B0C016978729}" type="sibTrans" cxnId="{9E9909F2-0FC6-44E5-ADA2-ABAD7529DE9F}">
      <dgm:prSet/>
      <dgm:spPr/>
      <dgm:t>
        <a:bodyPr/>
        <a:lstStyle/>
        <a:p>
          <a:endParaRPr lang="en-SG"/>
        </a:p>
      </dgm:t>
    </dgm:pt>
    <dgm:pt modelId="{D4CE2696-96BE-48F9-BDAE-B4261FC69BB4}">
      <dgm:prSet phldrT="[Text]" custT="1"/>
      <dgm:spPr/>
      <dgm:t>
        <a:bodyPr/>
        <a:lstStyle/>
        <a:p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 the network using </a:t>
          </a:r>
          <a:r>
            <a:rPr lang="en-SG" sz="1000" kern="1200" dirty="0" err="1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ReLU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, enable GPU (explained in </a:t>
          </a:r>
          <a:r>
            <a:rPr lang="en-US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Building and training the classifier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), define hidden, I/P, O/P</a:t>
          </a:r>
        </a:p>
      </dgm:t>
    </dgm:pt>
    <dgm:pt modelId="{E3D775FF-9238-47EA-9044-2BF3778196B6}" type="parTrans" cxnId="{7B5D2210-B981-419F-8745-EB4294830ABB}">
      <dgm:prSet/>
      <dgm:spPr/>
      <dgm:t>
        <a:bodyPr/>
        <a:lstStyle/>
        <a:p>
          <a:endParaRPr lang="en-SG"/>
        </a:p>
      </dgm:t>
    </dgm:pt>
    <dgm:pt modelId="{31277A62-4187-4013-A24C-8D01133FF9E3}" type="sibTrans" cxnId="{7B5D2210-B981-419F-8745-EB4294830ABB}">
      <dgm:prSet/>
      <dgm:spPr/>
      <dgm:t>
        <a:bodyPr/>
        <a:lstStyle/>
        <a:p>
          <a:endParaRPr lang="en-SG"/>
        </a:p>
      </dgm:t>
    </dgm:pt>
    <dgm:pt modelId="{35718886-E359-49AF-BF02-8B4445F1516A}">
      <dgm:prSet phldrT="[Text]" custT="1"/>
      <dgm:spPr/>
      <dgm:t>
        <a:bodyPr/>
        <a:lstStyle/>
        <a:p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Load the pre-trained network</a:t>
          </a:r>
        </a:p>
      </dgm:t>
    </dgm:pt>
    <dgm:pt modelId="{9A260E6F-EB7D-4317-90ED-09E4560FD1C5}" type="parTrans" cxnId="{BCC7673C-1B12-41AC-8782-6832A654A4C1}">
      <dgm:prSet/>
      <dgm:spPr/>
      <dgm:t>
        <a:bodyPr/>
        <a:lstStyle/>
        <a:p>
          <a:endParaRPr lang="en-SG"/>
        </a:p>
      </dgm:t>
    </dgm:pt>
    <dgm:pt modelId="{E6E41B71-BA1D-4C8D-B61C-B461A2EA541D}" type="sibTrans" cxnId="{BCC7673C-1B12-41AC-8782-6832A654A4C1}">
      <dgm:prSet/>
      <dgm:spPr/>
      <dgm:t>
        <a:bodyPr/>
        <a:lstStyle/>
        <a:p>
          <a:endParaRPr lang="en-SG"/>
        </a:p>
      </dgm:t>
    </dgm:pt>
    <dgm:pt modelId="{8185DD17-61EF-48C6-9129-6F11E2A2D32B}">
      <dgm:prSet phldrT="[Text]"/>
      <dgm:spPr/>
      <dgm:t>
        <a:bodyPr/>
        <a:lstStyle/>
        <a:p>
          <a:r>
            <a:rPr lang="en-SG" dirty="0"/>
            <a:t>Load the datasets from image folder</a:t>
          </a:r>
        </a:p>
      </dgm:t>
    </dgm:pt>
    <dgm:pt modelId="{5BF9E5A6-24BC-4B95-B249-7523A1FF8693}" type="parTrans" cxnId="{735C3D0A-082E-4C03-891A-126A5D94B205}">
      <dgm:prSet/>
      <dgm:spPr/>
      <dgm:t>
        <a:bodyPr/>
        <a:lstStyle/>
        <a:p>
          <a:endParaRPr lang="en-SG"/>
        </a:p>
      </dgm:t>
    </dgm:pt>
    <dgm:pt modelId="{FB40A8BA-01DF-4475-8B15-102CC1E238B9}" type="sibTrans" cxnId="{735C3D0A-082E-4C03-891A-126A5D94B205}">
      <dgm:prSet/>
      <dgm:spPr/>
      <dgm:t>
        <a:bodyPr/>
        <a:lstStyle/>
        <a:p>
          <a:endParaRPr lang="en-SG"/>
        </a:p>
      </dgm:t>
    </dgm:pt>
    <dgm:pt modelId="{5DE13124-1D91-400B-8B0B-D2FCE7B03781}">
      <dgm:prSet phldrT="[Text]" custT="1"/>
      <dgm:spPr/>
      <dgm:t>
        <a:bodyPr/>
        <a:lstStyle/>
        <a:p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Freeze all the parameters so we don’t backdrop </a:t>
          </a:r>
        </a:p>
      </dgm:t>
    </dgm:pt>
    <dgm:pt modelId="{60ECC317-9575-4B82-AF80-0978CA0220D1}" type="parTrans" cxnId="{78072E02-6888-4896-9362-C39CD36AD7A6}">
      <dgm:prSet/>
      <dgm:spPr/>
      <dgm:t>
        <a:bodyPr/>
        <a:lstStyle/>
        <a:p>
          <a:endParaRPr lang="en-SG"/>
        </a:p>
      </dgm:t>
    </dgm:pt>
    <dgm:pt modelId="{87228D1B-F008-4B17-8962-B781C9EAFE58}" type="sibTrans" cxnId="{78072E02-6888-4896-9362-C39CD36AD7A6}">
      <dgm:prSet/>
      <dgm:spPr/>
      <dgm:t>
        <a:bodyPr/>
        <a:lstStyle/>
        <a:p>
          <a:endParaRPr lang="en-SG"/>
        </a:p>
      </dgm:t>
    </dgm:pt>
    <dgm:pt modelId="{5C30BE00-EE85-4853-A426-E06415A20AC6}">
      <dgm:prSet phldrT="[Text]"/>
      <dgm:spPr/>
      <dgm:t>
        <a:bodyPr/>
        <a:lstStyle/>
        <a:p>
          <a:r>
            <a:rPr lang="en-SG" sz="1400" kern="1200" dirty="0"/>
            <a:t>Test Network and save model</a:t>
          </a:r>
        </a:p>
      </dgm:t>
    </dgm:pt>
    <dgm:pt modelId="{130EEFA6-6B38-43D1-AE4B-920A0931BDA3}" type="parTrans" cxnId="{15CE5744-9626-437F-89CC-6782A3E6621D}">
      <dgm:prSet/>
      <dgm:spPr/>
      <dgm:t>
        <a:bodyPr/>
        <a:lstStyle/>
        <a:p>
          <a:endParaRPr lang="en-SG"/>
        </a:p>
      </dgm:t>
    </dgm:pt>
    <dgm:pt modelId="{C4A4862F-406D-47F7-857E-22F348DBA926}" type="sibTrans" cxnId="{15CE5744-9626-437F-89CC-6782A3E6621D}">
      <dgm:prSet/>
      <dgm:spPr/>
      <dgm:t>
        <a:bodyPr/>
        <a:lstStyle/>
        <a:p>
          <a:endParaRPr lang="en-SG"/>
        </a:p>
      </dgm:t>
    </dgm:pt>
    <dgm:pt modelId="{83FA15CB-7FD7-4996-B00C-FE79A9E48B09}">
      <dgm:prSet phldrT="[Text]"/>
      <dgm:spPr/>
      <dgm:t>
        <a:bodyPr/>
        <a:lstStyle/>
        <a:p>
          <a:r>
            <a:rPr lang="en-SG" sz="1400" kern="1200" dirty="0"/>
            <a:t>Test for the accuracy and it should be </a:t>
          </a:r>
          <a:r>
            <a:rPr lang="en-SG" sz="1400" kern="1200" dirty="0" err="1"/>
            <a:t>atleast</a:t>
          </a:r>
          <a:r>
            <a:rPr lang="en-SG" sz="1400" kern="1200" dirty="0"/>
            <a:t> 70%</a:t>
          </a:r>
        </a:p>
      </dgm:t>
    </dgm:pt>
    <dgm:pt modelId="{0E59E7F4-DF2B-4092-9923-53224F325638}" type="parTrans" cxnId="{9A7D14B3-B4A2-49A7-B092-B49E43EDC758}">
      <dgm:prSet/>
      <dgm:spPr/>
      <dgm:t>
        <a:bodyPr/>
        <a:lstStyle/>
        <a:p>
          <a:endParaRPr lang="en-SG"/>
        </a:p>
      </dgm:t>
    </dgm:pt>
    <dgm:pt modelId="{C162CA61-B222-4866-BB83-A95164B5877E}" type="sibTrans" cxnId="{9A7D14B3-B4A2-49A7-B092-B49E43EDC758}">
      <dgm:prSet/>
      <dgm:spPr/>
      <dgm:t>
        <a:bodyPr/>
        <a:lstStyle/>
        <a:p>
          <a:endParaRPr lang="en-SG"/>
        </a:p>
      </dgm:t>
    </dgm:pt>
    <dgm:pt modelId="{A753C9D2-BED2-49FF-82B1-C68C9AFA58AB}">
      <dgm:prSet phldrT="[Text]"/>
      <dgm:spPr/>
      <dgm:t>
        <a:bodyPr/>
        <a:lstStyle/>
        <a:p>
          <a:r>
            <a:rPr lang="en-SG" sz="1400" kern="1200" dirty="0"/>
            <a:t>Save the model </a:t>
          </a:r>
        </a:p>
      </dgm:t>
    </dgm:pt>
    <dgm:pt modelId="{261FBBCC-0D8A-42D2-B487-1DBD2C185F91}" type="parTrans" cxnId="{B2415E3D-B348-4B91-94F6-8693AB4215BB}">
      <dgm:prSet/>
      <dgm:spPr/>
      <dgm:t>
        <a:bodyPr/>
        <a:lstStyle/>
        <a:p>
          <a:endParaRPr lang="en-SG"/>
        </a:p>
      </dgm:t>
    </dgm:pt>
    <dgm:pt modelId="{A70B7396-ABE4-425F-905E-F28D9A929A75}" type="sibTrans" cxnId="{B2415E3D-B348-4B91-94F6-8693AB4215BB}">
      <dgm:prSet/>
      <dgm:spPr/>
      <dgm:t>
        <a:bodyPr/>
        <a:lstStyle/>
        <a:p>
          <a:endParaRPr lang="en-SG"/>
        </a:p>
      </dgm:t>
    </dgm:pt>
    <dgm:pt modelId="{702B162B-9760-46DE-80A8-09B16BE251DA}" type="pres">
      <dgm:prSet presAssocID="{2631DB04-3FFF-4A61-AA37-0105B70A71E7}" presName="Name0" presStyleCnt="0">
        <dgm:presLayoutVars>
          <dgm:dir/>
          <dgm:animLvl val="lvl"/>
          <dgm:resizeHandles val="exact"/>
        </dgm:presLayoutVars>
      </dgm:prSet>
      <dgm:spPr/>
    </dgm:pt>
    <dgm:pt modelId="{48412850-5DA8-4E28-BEFB-4AD09E3676A8}" type="pres">
      <dgm:prSet presAssocID="{05F7569F-1AAB-4873-9FFB-9BD427889349}" presName="linNode" presStyleCnt="0"/>
      <dgm:spPr/>
    </dgm:pt>
    <dgm:pt modelId="{03FA249E-9477-4ED8-91D4-B9EFD0983762}" type="pres">
      <dgm:prSet presAssocID="{05F7569F-1AAB-4873-9FFB-9BD42788934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E804D02-9724-47E0-AA09-31FED2CE7015}" type="pres">
      <dgm:prSet presAssocID="{05F7569F-1AAB-4873-9FFB-9BD427889349}" presName="descendantText" presStyleLbl="alignAccFollowNode1" presStyleIdx="0" presStyleCnt="4">
        <dgm:presLayoutVars>
          <dgm:bulletEnabled val="1"/>
        </dgm:presLayoutVars>
      </dgm:prSet>
      <dgm:spPr/>
    </dgm:pt>
    <dgm:pt modelId="{3828F4C3-0A4C-493C-93BA-6BA963F94597}" type="pres">
      <dgm:prSet presAssocID="{FE4DBADF-2FCE-4F78-842B-48CD23425D65}" presName="sp" presStyleCnt="0"/>
      <dgm:spPr/>
    </dgm:pt>
    <dgm:pt modelId="{52ACD48D-96B4-4D8A-A733-EB0302F00DFB}" type="pres">
      <dgm:prSet presAssocID="{A733B5B6-82FE-4D02-B79C-C825F21B5E36}" presName="linNode" presStyleCnt="0"/>
      <dgm:spPr/>
    </dgm:pt>
    <dgm:pt modelId="{53EC022F-D91B-40E1-89F6-F80383D12945}" type="pres">
      <dgm:prSet presAssocID="{A733B5B6-82FE-4D02-B79C-C825F21B5E3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334FB4C-33D5-4517-B78C-39DF95572083}" type="pres">
      <dgm:prSet presAssocID="{A733B5B6-82FE-4D02-B79C-C825F21B5E36}" presName="descendantText" presStyleLbl="alignAccFollowNode1" presStyleIdx="1" presStyleCnt="4">
        <dgm:presLayoutVars>
          <dgm:bulletEnabled val="1"/>
        </dgm:presLayoutVars>
      </dgm:prSet>
      <dgm:spPr/>
    </dgm:pt>
    <dgm:pt modelId="{18B32868-D259-49F1-9837-D87ECCD23687}" type="pres">
      <dgm:prSet presAssocID="{37117435-82AA-4EB2-86F7-7EF920A08F32}" presName="sp" presStyleCnt="0"/>
      <dgm:spPr/>
    </dgm:pt>
    <dgm:pt modelId="{845B571D-F8BF-45FF-9845-EDE797C804A7}" type="pres">
      <dgm:prSet presAssocID="{7CDBD080-FC62-4EA0-918D-7FAC14D0E1E1}" presName="linNode" presStyleCnt="0"/>
      <dgm:spPr/>
    </dgm:pt>
    <dgm:pt modelId="{6ECD6140-C75D-4D08-A0C7-2C75E0E12D67}" type="pres">
      <dgm:prSet presAssocID="{7CDBD080-FC62-4EA0-918D-7FAC14D0E1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C8C9942-7D36-4BBE-A8AB-1D6BEE84B0E6}" type="pres">
      <dgm:prSet presAssocID="{7CDBD080-FC62-4EA0-918D-7FAC14D0E1E1}" presName="descendantText" presStyleLbl="alignAccFollowNode1" presStyleIdx="2" presStyleCnt="4" custLinFactNeighborX="0">
        <dgm:presLayoutVars>
          <dgm:bulletEnabled val="1"/>
        </dgm:presLayoutVars>
      </dgm:prSet>
      <dgm:spPr/>
    </dgm:pt>
    <dgm:pt modelId="{94AC771B-9471-4C00-B387-4C29BB89C3BD}" type="pres">
      <dgm:prSet presAssocID="{1CA099AF-9A4E-4B62-A556-B0C016978729}" presName="sp" presStyleCnt="0"/>
      <dgm:spPr/>
    </dgm:pt>
    <dgm:pt modelId="{1A3DE05F-D696-40B6-98C0-04AB0EACE53C}" type="pres">
      <dgm:prSet presAssocID="{5C30BE00-EE85-4853-A426-E06415A20AC6}" presName="linNode" presStyleCnt="0"/>
      <dgm:spPr/>
    </dgm:pt>
    <dgm:pt modelId="{E5361E61-F32E-41D3-AA30-11DE743800DB}" type="pres">
      <dgm:prSet presAssocID="{5C30BE00-EE85-4853-A426-E06415A20AC6}" presName="parentText" presStyleLbl="node1" presStyleIdx="3" presStyleCnt="4" custLinFactNeighborY="-3994">
        <dgm:presLayoutVars>
          <dgm:chMax val="1"/>
          <dgm:bulletEnabled val="1"/>
        </dgm:presLayoutVars>
      </dgm:prSet>
      <dgm:spPr/>
    </dgm:pt>
    <dgm:pt modelId="{972A8771-B0BC-4F56-931E-31D2758D73CB}" type="pres">
      <dgm:prSet presAssocID="{5C30BE00-EE85-4853-A426-E06415A20AC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177E500-2DEA-41B3-A013-A32890A7FE49}" type="presOf" srcId="{83FA15CB-7FD7-4996-B00C-FE79A9E48B09}" destId="{972A8771-B0BC-4F56-931E-31D2758D73CB}" srcOrd="0" destOrd="0" presId="urn:microsoft.com/office/officeart/2005/8/layout/vList5"/>
    <dgm:cxn modelId="{78072E02-6888-4896-9362-C39CD36AD7A6}" srcId="{7CDBD080-FC62-4EA0-918D-7FAC14D0E1E1}" destId="{5DE13124-1D91-400B-8B0B-D2FCE7B03781}" srcOrd="2" destOrd="0" parTransId="{60ECC317-9575-4B82-AF80-0978CA0220D1}" sibTransId="{87228D1B-F008-4B17-8962-B781C9EAFE58}"/>
    <dgm:cxn modelId="{3CE2E906-8022-4C25-BBD1-C1DED8350C99}" type="presOf" srcId="{D4CE2696-96BE-48F9-BDAE-B4261FC69BB4}" destId="{3C8C9942-7D36-4BBE-A8AB-1D6BEE84B0E6}" srcOrd="0" destOrd="0" presId="urn:microsoft.com/office/officeart/2005/8/layout/vList5"/>
    <dgm:cxn modelId="{735C3D0A-082E-4C03-891A-126A5D94B205}" srcId="{A733B5B6-82FE-4D02-B79C-C825F21B5E36}" destId="{8185DD17-61EF-48C6-9129-6F11E2A2D32B}" srcOrd="1" destOrd="0" parTransId="{5BF9E5A6-24BC-4B95-B249-7523A1FF8693}" sibTransId="{FB40A8BA-01DF-4475-8B15-102CC1E238B9}"/>
    <dgm:cxn modelId="{3A6A030F-2B09-4575-9085-3427A27D0BB1}" srcId="{A733B5B6-82FE-4D02-B79C-C825F21B5E36}" destId="{CA7D51FE-8E77-4EE0-BC0D-F8BC005D8887}" srcOrd="0" destOrd="0" parTransId="{B465CE6A-495F-4F16-8459-A32C693F6F90}" sibTransId="{6316BCC9-236A-4725-B4DD-20791C246FE1}"/>
    <dgm:cxn modelId="{0FCDE70F-F41E-45B0-AF35-6BEAD481D32A}" type="presOf" srcId="{CA7D51FE-8E77-4EE0-BC0D-F8BC005D8887}" destId="{4334FB4C-33D5-4517-B78C-39DF95572083}" srcOrd="0" destOrd="0" presId="urn:microsoft.com/office/officeart/2005/8/layout/vList5"/>
    <dgm:cxn modelId="{7B5D2210-B981-419F-8745-EB4294830ABB}" srcId="{7CDBD080-FC62-4EA0-918D-7FAC14D0E1E1}" destId="{D4CE2696-96BE-48F9-BDAE-B4261FC69BB4}" srcOrd="0" destOrd="0" parTransId="{E3D775FF-9238-47EA-9044-2BF3778196B6}" sibTransId="{31277A62-4187-4013-A24C-8D01133FF9E3}"/>
    <dgm:cxn modelId="{4E302C21-CC86-443F-B75D-C5A75F705998}" type="presOf" srcId="{A733B5B6-82FE-4D02-B79C-C825F21B5E36}" destId="{53EC022F-D91B-40E1-89F6-F80383D12945}" srcOrd="0" destOrd="0" presId="urn:microsoft.com/office/officeart/2005/8/layout/vList5"/>
    <dgm:cxn modelId="{74BEC72C-205A-4FCA-898A-87F859AA33DB}" srcId="{2631DB04-3FFF-4A61-AA37-0105B70A71E7}" destId="{A733B5B6-82FE-4D02-B79C-C825F21B5E36}" srcOrd="1" destOrd="0" parTransId="{DC9ED5E0-85D1-4E5E-99B1-84895479C483}" sibTransId="{37117435-82AA-4EB2-86F7-7EF920A08F32}"/>
    <dgm:cxn modelId="{A974F130-43B2-404D-B547-3141E43BB525}" type="presOf" srcId="{D498D217-C484-4531-B132-F64396CA75E2}" destId="{4334FB4C-33D5-4517-B78C-39DF95572083}" srcOrd="0" destOrd="2" presId="urn:microsoft.com/office/officeart/2005/8/layout/vList5"/>
    <dgm:cxn modelId="{CAAD5A31-7332-4861-BFC4-5D185DE94B0D}" srcId="{05F7569F-1AAB-4873-9FFB-9BD427889349}" destId="{33F86E43-F3DC-476D-90C7-B178C5348D7C}" srcOrd="0" destOrd="0" parTransId="{14B0944D-727D-4DEB-BB86-0FA77E590693}" sibTransId="{81F08437-F387-4BD1-B7F0-DFFC52F2A941}"/>
    <dgm:cxn modelId="{BCC7673C-1B12-41AC-8782-6832A654A4C1}" srcId="{7CDBD080-FC62-4EA0-918D-7FAC14D0E1E1}" destId="{35718886-E359-49AF-BF02-8B4445F1516A}" srcOrd="1" destOrd="0" parTransId="{9A260E6F-EB7D-4317-90ED-09E4560FD1C5}" sibTransId="{E6E41B71-BA1D-4C8D-B61C-B461A2EA541D}"/>
    <dgm:cxn modelId="{B2415E3D-B348-4B91-94F6-8693AB4215BB}" srcId="{5C30BE00-EE85-4853-A426-E06415A20AC6}" destId="{A753C9D2-BED2-49FF-82B1-C68C9AFA58AB}" srcOrd="1" destOrd="0" parTransId="{261FBBCC-0D8A-42D2-B487-1DBD2C185F91}" sibTransId="{A70B7396-ABE4-425F-905E-F28D9A929A75}"/>
    <dgm:cxn modelId="{8A81CF5C-24B0-47AC-9DA9-BA0158A7FB0B}" type="presOf" srcId="{5DE13124-1D91-400B-8B0B-D2FCE7B03781}" destId="{3C8C9942-7D36-4BBE-A8AB-1D6BEE84B0E6}" srcOrd="0" destOrd="2" presId="urn:microsoft.com/office/officeart/2005/8/layout/vList5"/>
    <dgm:cxn modelId="{BA467343-6149-4CFB-A633-DF62CE2D1021}" type="presOf" srcId="{A9FF3A8B-5AB8-48B8-88A6-6E9310345E36}" destId="{DE804D02-9724-47E0-AA09-31FED2CE7015}" srcOrd="0" destOrd="1" presId="urn:microsoft.com/office/officeart/2005/8/layout/vList5"/>
    <dgm:cxn modelId="{6E808743-349D-4018-AE4F-C93F2289F172}" srcId="{05F7569F-1AAB-4873-9FFB-9BD427889349}" destId="{A9FF3A8B-5AB8-48B8-88A6-6E9310345E36}" srcOrd="1" destOrd="0" parTransId="{E4C1F0A0-B610-4895-A30A-EF6354097D8A}" sibTransId="{555D0315-0E52-4429-8370-C3B59ECD8E64}"/>
    <dgm:cxn modelId="{48E12664-CEF6-4181-96F5-E54E06ED86D6}" type="presOf" srcId="{8185DD17-61EF-48C6-9129-6F11E2A2D32B}" destId="{4334FB4C-33D5-4517-B78C-39DF95572083}" srcOrd="0" destOrd="1" presId="urn:microsoft.com/office/officeart/2005/8/layout/vList5"/>
    <dgm:cxn modelId="{15CE5744-9626-437F-89CC-6782A3E6621D}" srcId="{2631DB04-3FFF-4A61-AA37-0105B70A71E7}" destId="{5C30BE00-EE85-4853-A426-E06415A20AC6}" srcOrd="3" destOrd="0" parTransId="{130EEFA6-6B38-43D1-AE4B-920A0931BDA3}" sibTransId="{C4A4862F-406D-47F7-857E-22F348DBA926}"/>
    <dgm:cxn modelId="{85E2F06C-A081-40F6-B5EF-BF8BA7F8475A}" srcId="{A733B5B6-82FE-4D02-B79C-C825F21B5E36}" destId="{D498D217-C484-4531-B132-F64396CA75E2}" srcOrd="2" destOrd="0" parTransId="{55D4F316-9E17-45EA-96DA-4417623EB6B0}" sibTransId="{99EAA800-6284-485C-8ECB-737594B743B5}"/>
    <dgm:cxn modelId="{5311E74F-C3BC-4808-B0EE-0C628F0658F5}" type="presOf" srcId="{2631DB04-3FFF-4A61-AA37-0105B70A71E7}" destId="{702B162B-9760-46DE-80A8-09B16BE251DA}" srcOrd="0" destOrd="0" presId="urn:microsoft.com/office/officeart/2005/8/layout/vList5"/>
    <dgm:cxn modelId="{77B0109F-ABF9-42EF-A821-D420A13BEF94}" type="presOf" srcId="{33F86E43-F3DC-476D-90C7-B178C5348D7C}" destId="{DE804D02-9724-47E0-AA09-31FED2CE7015}" srcOrd="0" destOrd="0" presId="urn:microsoft.com/office/officeart/2005/8/layout/vList5"/>
    <dgm:cxn modelId="{09DF2DAC-EFD5-46EB-8A07-EEBEB463D323}" type="presOf" srcId="{A753C9D2-BED2-49FF-82B1-C68C9AFA58AB}" destId="{972A8771-B0BC-4F56-931E-31D2758D73CB}" srcOrd="0" destOrd="1" presId="urn:microsoft.com/office/officeart/2005/8/layout/vList5"/>
    <dgm:cxn modelId="{9A7D14B3-B4A2-49A7-B092-B49E43EDC758}" srcId="{5C30BE00-EE85-4853-A426-E06415A20AC6}" destId="{83FA15CB-7FD7-4996-B00C-FE79A9E48B09}" srcOrd="0" destOrd="0" parTransId="{0E59E7F4-DF2B-4092-9923-53224F325638}" sibTransId="{C162CA61-B222-4866-BB83-A95164B5877E}"/>
    <dgm:cxn modelId="{A9A630B5-D5A3-4BDF-9CF3-2AEF922DEC8E}" type="presOf" srcId="{05F7569F-1AAB-4873-9FFB-9BD427889349}" destId="{03FA249E-9477-4ED8-91D4-B9EFD0983762}" srcOrd="0" destOrd="0" presId="urn:microsoft.com/office/officeart/2005/8/layout/vList5"/>
    <dgm:cxn modelId="{80DE41B6-2400-4B11-B609-F584459F357F}" type="presOf" srcId="{7CDBD080-FC62-4EA0-918D-7FAC14D0E1E1}" destId="{6ECD6140-C75D-4D08-A0C7-2C75E0E12D67}" srcOrd="0" destOrd="0" presId="urn:microsoft.com/office/officeart/2005/8/layout/vList5"/>
    <dgm:cxn modelId="{D9017EDB-DE7E-4322-B3F2-27021AE1E436}" srcId="{2631DB04-3FFF-4A61-AA37-0105B70A71E7}" destId="{05F7569F-1AAB-4873-9FFB-9BD427889349}" srcOrd="0" destOrd="0" parTransId="{9485EC68-CB6A-4CCF-A4E0-9A31BE4343FD}" sibTransId="{FE4DBADF-2FCE-4F78-842B-48CD23425D65}"/>
    <dgm:cxn modelId="{1991A0E4-BACF-4880-B1D0-D7DDEEA8CC65}" type="presOf" srcId="{35718886-E359-49AF-BF02-8B4445F1516A}" destId="{3C8C9942-7D36-4BBE-A8AB-1D6BEE84B0E6}" srcOrd="0" destOrd="1" presId="urn:microsoft.com/office/officeart/2005/8/layout/vList5"/>
    <dgm:cxn modelId="{9E9909F2-0FC6-44E5-ADA2-ABAD7529DE9F}" srcId="{2631DB04-3FFF-4A61-AA37-0105B70A71E7}" destId="{7CDBD080-FC62-4EA0-918D-7FAC14D0E1E1}" srcOrd="2" destOrd="0" parTransId="{C33D3D09-5A42-45F7-826F-000D4A14BA68}" sibTransId="{1CA099AF-9A4E-4B62-A556-B0C016978729}"/>
    <dgm:cxn modelId="{D56C59FF-5E6D-45DD-94D8-7159D9C38AF4}" type="presOf" srcId="{5C30BE00-EE85-4853-A426-E06415A20AC6}" destId="{E5361E61-F32E-41D3-AA30-11DE743800DB}" srcOrd="0" destOrd="0" presId="urn:microsoft.com/office/officeart/2005/8/layout/vList5"/>
    <dgm:cxn modelId="{4784FBB5-03D1-430B-A032-D91F364A13AB}" type="presParOf" srcId="{702B162B-9760-46DE-80A8-09B16BE251DA}" destId="{48412850-5DA8-4E28-BEFB-4AD09E3676A8}" srcOrd="0" destOrd="0" presId="urn:microsoft.com/office/officeart/2005/8/layout/vList5"/>
    <dgm:cxn modelId="{027B8261-943E-45CA-9D6B-B3FB34679980}" type="presParOf" srcId="{48412850-5DA8-4E28-BEFB-4AD09E3676A8}" destId="{03FA249E-9477-4ED8-91D4-B9EFD0983762}" srcOrd="0" destOrd="0" presId="urn:microsoft.com/office/officeart/2005/8/layout/vList5"/>
    <dgm:cxn modelId="{B3FDFDAC-5C8C-45C0-9CC6-3946BBF83AFA}" type="presParOf" srcId="{48412850-5DA8-4E28-BEFB-4AD09E3676A8}" destId="{DE804D02-9724-47E0-AA09-31FED2CE7015}" srcOrd="1" destOrd="0" presId="urn:microsoft.com/office/officeart/2005/8/layout/vList5"/>
    <dgm:cxn modelId="{9747B7B3-207A-4F71-8AEF-55BC47634B77}" type="presParOf" srcId="{702B162B-9760-46DE-80A8-09B16BE251DA}" destId="{3828F4C3-0A4C-493C-93BA-6BA963F94597}" srcOrd="1" destOrd="0" presId="urn:microsoft.com/office/officeart/2005/8/layout/vList5"/>
    <dgm:cxn modelId="{6537ED29-191F-4822-82C4-ED0A82EF758E}" type="presParOf" srcId="{702B162B-9760-46DE-80A8-09B16BE251DA}" destId="{52ACD48D-96B4-4D8A-A733-EB0302F00DFB}" srcOrd="2" destOrd="0" presId="urn:microsoft.com/office/officeart/2005/8/layout/vList5"/>
    <dgm:cxn modelId="{CB02BCF3-0226-4515-BB1B-10B24D2C795C}" type="presParOf" srcId="{52ACD48D-96B4-4D8A-A733-EB0302F00DFB}" destId="{53EC022F-D91B-40E1-89F6-F80383D12945}" srcOrd="0" destOrd="0" presId="urn:microsoft.com/office/officeart/2005/8/layout/vList5"/>
    <dgm:cxn modelId="{22C89168-960C-45E0-BFA9-FFC140E5FD6E}" type="presParOf" srcId="{52ACD48D-96B4-4D8A-A733-EB0302F00DFB}" destId="{4334FB4C-33D5-4517-B78C-39DF95572083}" srcOrd="1" destOrd="0" presId="urn:microsoft.com/office/officeart/2005/8/layout/vList5"/>
    <dgm:cxn modelId="{84CBF663-52BE-43A5-8C61-768D2A4AB382}" type="presParOf" srcId="{702B162B-9760-46DE-80A8-09B16BE251DA}" destId="{18B32868-D259-49F1-9837-D87ECCD23687}" srcOrd="3" destOrd="0" presId="urn:microsoft.com/office/officeart/2005/8/layout/vList5"/>
    <dgm:cxn modelId="{2AE3A3FB-DC09-4D9B-8D93-5CD03FE0A1F9}" type="presParOf" srcId="{702B162B-9760-46DE-80A8-09B16BE251DA}" destId="{845B571D-F8BF-45FF-9845-EDE797C804A7}" srcOrd="4" destOrd="0" presId="urn:microsoft.com/office/officeart/2005/8/layout/vList5"/>
    <dgm:cxn modelId="{A1524098-B21C-408E-BCF7-8FABD282C521}" type="presParOf" srcId="{845B571D-F8BF-45FF-9845-EDE797C804A7}" destId="{6ECD6140-C75D-4D08-A0C7-2C75E0E12D67}" srcOrd="0" destOrd="0" presId="urn:microsoft.com/office/officeart/2005/8/layout/vList5"/>
    <dgm:cxn modelId="{C28E9499-4D83-434D-B714-9D34BAB4EB46}" type="presParOf" srcId="{845B571D-F8BF-45FF-9845-EDE797C804A7}" destId="{3C8C9942-7D36-4BBE-A8AB-1D6BEE84B0E6}" srcOrd="1" destOrd="0" presId="urn:microsoft.com/office/officeart/2005/8/layout/vList5"/>
    <dgm:cxn modelId="{5B55D9C6-6B25-4632-B2C2-5753B0EE34E3}" type="presParOf" srcId="{702B162B-9760-46DE-80A8-09B16BE251DA}" destId="{94AC771B-9471-4C00-B387-4C29BB89C3BD}" srcOrd="5" destOrd="0" presId="urn:microsoft.com/office/officeart/2005/8/layout/vList5"/>
    <dgm:cxn modelId="{40015E3D-6438-4FF0-85AE-801085314718}" type="presParOf" srcId="{702B162B-9760-46DE-80A8-09B16BE251DA}" destId="{1A3DE05F-D696-40B6-98C0-04AB0EACE53C}" srcOrd="6" destOrd="0" presId="urn:microsoft.com/office/officeart/2005/8/layout/vList5"/>
    <dgm:cxn modelId="{6E3C4206-3750-44B0-8850-59F7E33E0CB2}" type="presParOf" srcId="{1A3DE05F-D696-40B6-98C0-04AB0EACE53C}" destId="{E5361E61-F32E-41D3-AA30-11DE743800DB}" srcOrd="0" destOrd="0" presId="urn:microsoft.com/office/officeart/2005/8/layout/vList5"/>
    <dgm:cxn modelId="{41F14E77-B804-4C7E-925F-7E1D7DEB6B2F}" type="presParOf" srcId="{1A3DE05F-D696-40B6-98C0-04AB0EACE53C}" destId="{972A8771-B0BC-4F56-931E-31D2758D73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31DB04-3FFF-4A61-AA37-0105B70A71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5F7569F-1AAB-4873-9FFB-9BD427889349}">
      <dgm:prSet phldrT="[Text]"/>
      <dgm:spPr/>
      <dgm:t>
        <a:bodyPr/>
        <a:lstStyle/>
        <a:p>
          <a:r>
            <a:rPr lang="en-SG" dirty="0"/>
            <a:t>Load Checkpoint</a:t>
          </a:r>
        </a:p>
      </dgm:t>
    </dgm:pt>
    <dgm:pt modelId="{9485EC68-CB6A-4CCF-A4E0-9A31BE4343FD}" type="parTrans" cxnId="{D9017EDB-DE7E-4322-B3F2-27021AE1E436}">
      <dgm:prSet/>
      <dgm:spPr/>
      <dgm:t>
        <a:bodyPr/>
        <a:lstStyle/>
        <a:p>
          <a:endParaRPr lang="en-SG"/>
        </a:p>
      </dgm:t>
    </dgm:pt>
    <dgm:pt modelId="{FE4DBADF-2FCE-4F78-842B-48CD23425D65}" type="sibTrans" cxnId="{D9017EDB-DE7E-4322-B3F2-27021AE1E436}">
      <dgm:prSet/>
      <dgm:spPr/>
      <dgm:t>
        <a:bodyPr/>
        <a:lstStyle/>
        <a:p>
          <a:endParaRPr lang="en-SG"/>
        </a:p>
      </dgm:t>
    </dgm:pt>
    <dgm:pt modelId="{33F86E43-F3DC-476D-90C7-B178C5348D7C}">
      <dgm:prSet phldrT="[Text]"/>
      <dgm:spPr/>
      <dgm:t>
        <a:bodyPr/>
        <a:lstStyle/>
        <a:p>
          <a:r>
            <a:rPr lang="en-SG" dirty="0"/>
            <a:t>Load the saved checkpoint from earlier step</a:t>
          </a:r>
        </a:p>
      </dgm:t>
    </dgm:pt>
    <dgm:pt modelId="{14B0944D-727D-4DEB-BB86-0FA77E590693}" type="parTrans" cxnId="{CAAD5A31-7332-4861-BFC4-5D185DE94B0D}">
      <dgm:prSet/>
      <dgm:spPr/>
      <dgm:t>
        <a:bodyPr/>
        <a:lstStyle/>
        <a:p>
          <a:endParaRPr lang="en-SG"/>
        </a:p>
      </dgm:t>
    </dgm:pt>
    <dgm:pt modelId="{81F08437-F387-4BD1-B7F0-DFFC52F2A941}" type="sibTrans" cxnId="{CAAD5A31-7332-4861-BFC4-5D185DE94B0D}">
      <dgm:prSet/>
      <dgm:spPr/>
      <dgm:t>
        <a:bodyPr/>
        <a:lstStyle/>
        <a:p>
          <a:endParaRPr lang="en-SG"/>
        </a:p>
      </dgm:t>
    </dgm:pt>
    <dgm:pt modelId="{A733B5B6-82FE-4D02-B79C-C825F21B5E36}">
      <dgm:prSet phldrT="[Text]"/>
      <dgm:spPr/>
      <dgm:t>
        <a:bodyPr/>
        <a:lstStyle/>
        <a:p>
          <a:r>
            <a:rPr lang="en-SG" dirty="0"/>
            <a:t>Pass an Image </a:t>
          </a:r>
        </a:p>
      </dgm:t>
    </dgm:pt>
    <dgm:pt modelId="{DC9ED5E0-85D1-4E5E-99B1-84895479C483}" type="parTrans" cxnId="{74BEC72C-205A-4FCA-898A-87F859AA33DB}">
      <dgm:prSet/>
      <dgm:spPr/>
      <dgm:t>
        <a:bodyPr/>
        <a:lstStyle/>
        <a:p>
          <a:endParaRPr lang="en-SG"/>
        </a:p>
      </dgm:t>
    </dgm:pt>
    <dgm:pt modelId="{37117435-82AA-4EB2-86F7-7EF920A08F32}" type="sibTrans" cxnId="{74BEC72C-205A-4FCA-898A-87F859AA33DB}">
      <dgm:prSet/>
      <dgm:spPr/>
      <dgm:t>
        <a:bodyPr/>
        <a:lstStyle/>
        <a:p>
          <a:endParaRPr lang="en-SG"/>
        </a:p>
      </dgm:t>
    </dgm:pt>
    <dgm:pt modelId="{CA7D51FE-8E77-4EE0-BC0D-F8BC005D8887}">
      <dgm:prSet phldrT="[Text]"/>
      <dgm:spPr/>
      <dgm:t>
        <a:bodyPr/>
        <a:lstStyle/>
        <a:p>
          <a:r>
            <a:rPr lang="en-SG" dirty="0"/>
            <a:t>Send an image, do the necessary transformation and then pass to model</a:t>
          </a:r>
        </a:p>
      </dgm:t>
    </dgm:pt>
    <dgm:pt modelId="{B465CE6A-495F-4F16-8459-A32C693F6F90}" type="parTrans" cxnId="{3A6A030F-2B09-4575-9085-3427A27D0BB1}">
      <dgm:prSet/>
      <dgm:spPr/>
      <dgm:t>
        <a:bodyPr/>
        <a:lstStyle/>
        <a:p>
          <a:endParaRPr lang="en-SG"/>
        </a:p>
      </dgm:t>
    </dgm:pt>
    <dgm:pt modelId="{6316BCC9-236A-4725-B4DD-20791C246FE1}" type="sibTrans" cxnId="{3A6A030F-2B09-4575-9085-3427A27D0BB1}">
      <dgm:prSet/>
      <dgm:spPr/>
      <dgm:t>
        <a:bodyPr/>
        <a:lstStyle/>
        <a:p>
          <a:endParaRPr lang="en-SG"/>
        </a:p>
      </dgm:t>
    </dgm:pt>
    <dgm:pt modelId="{7CDBD080-FC62-4EA0-918D-7FAC14D0E1E1}">
      <dgm:prSet phldrT="[Text]"/>
      <dgm:spPr/>
      <dgm:t>
        <a:bodyPr/>
        <a:lstStyle/>
        <a:p>
          <a:r>
            <a:rPr lang="en-SG" dirty="0"/>
            <a:t>Predict the probabilities</a:t>
          </a:r>
        </a:p>
      </dgm:t>
    </dgm:pt>
    <dgm:pt modelId="{C33D3D09-5A42-45F7-826F-000D4A14BA68}" type="parTrans" cxnId="{9E9909F2-0FC6-44E5-ADA2-ABAD7529DE9F}">
      <dgm:prSet/>
      <dgm:spPr/>
      <dgm:t>
        <a:bodyPr/>
        <a:lstStyle/>
        <a:p>
          <a:endParaRPr lang="en-SG"/>
        </a:p>
      </dgm:t>
    </dgm:pt>
    <dgm:pt modelId="{1CA099AF-9A4E-4B62-A556-B0C016978729}" type="sibTrans" cxnId="{9E9909F2-0FC6-44E5-ADA2-ABAD7529DE9F}">
      <dgm:prSet/>
      <dgm:spPr/>
      <dgm:t>
        <a:bodyPr/>
        <a:lstStyle/>
        <a:p>
          <a:endParaRPr lang="en-SG"/>
        </a:p>
      </dgm:t>
    </dgm:pt>
    <dgm:pt modelId="{D4CE2696-96BE-48F9-BDAE-B4261FC69BB4}">
      <dgm:prSet phldrT="[Text]" custT="1"/>
      <dgm:spPr/>
      <dgm:t>
        <a:bodyPr/>
        <a:lstStyle/>
        <a:p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probabilities of each prediction by class and show top 5</a:t>
          </a:r>
        </a:p>
      </dgm:t>
    </dgm:pt>
    <dgm:pt modelId="{E3D775FF-9238-47EA-9044-2BF3778196B6}" type="parTrans" cxnId="{7B5D2210-B981-419F-8745-EB4294830ABB}">
      <dgm:prSet/>
      <dgm:spPr/>
      <dgm:t>
        <a:bodyPr/>
        <a:lstStyle/>
        <a:p>
          <a:endParaRPr lang="en-SG"/>
        </a:p>
      </dgm:t>
    </dgm:pt>
    <dgm:pt modelId="{31277A62-4187-4013-A24C-8D01133FF9E3}" type="sibTrans" cxnId="{7B5D2210-B981-419F-8745-EB4294830ABB}">
      <dgm:prSet/>
      <dgm:spPr/>
      <dgm:t>
        <a:bodyPr/>
        <a:lstStyle/>
        <a:p>
          <a:endParaRPr lang="en-SG"/>
        </a:p>
      </dgm:t>
    </dgm:pt>
    <dgm:pt modelId="{5C30BE00-EE85-4853-A426-E06415A20AC6}">
      <dgm:prSet phldrT="[Text]"/>
      <dgm:spPr/>
      <dgm:t>
        <a:bodyPr/>
        <a:lstStyle/>
        <a:p>
          <a:r>
            <a:rPr lang="en-SG" sz="1400" kern="1200" dirty="0"/>
            <a:t>Sanitising the code</a:t>
          </a:r>
        </a:p>
      </dgm:t>
    </dgm:pt>
    <dgm:pt modelId="{130EEFA6-6B38-43D1-AE4B-920A0931BDA3}" type="parTrans" cxnId="{15CE5744-9626-437F-89CC-6782A3E6621D}">
      <dgm:prSet/>
      <dgm:spPr/>
      <dgm:t>
        <a:bodyPr/>
        <a:lstStyle/>
        <a:p>
          <a:endParaRPr lang="en-SG"/>
        </a:p>
      </dgm:t>
    </dgm:pt>
    <dgm:pt modelId="{C4A4862F-406D-47F7-857E-22F348DBA926}" type="sibTrans" cxnId="{15CE5744-9626-437F-89CC-6782A3E6621D}">
      <dgm:prSet/>
      <dgm:spPr/>
      <dgm:t>
        <a:bodyPr/>
        <a:lstStyle/>
        <a:p>
          <a:endParaRPr lang="en-SG"/>
        </a:p>
      </dgm:t>
    </dgm:pt>
    <dgm:pt modelId="{83FA15CB-7FD7-4996-B00C-FE79A9E48B09}">
      <dgm:prSet phldrT="[Text]"/>
      <dgm:spPr/>
      <dgm:t>
        <a:bodyPr/>
        <a:lstStyle/>
        <a:p>
          <a:r>
            <a:rPr lang="en-SG" sz="1400" kern="1200" dirty="0"/>
            <a:t>Remove the .</a:t>
          </a:r>
          <a:r>
            <a:rPr lang="en-SG" sz="1400" kern="1200" dirty="0" err="1"/>
            <a:t>pth</a:t>
          </a:r>
          <a:r>
            <a:rPr lang="en-SG" sz="1400" kern="1200" dirty="0"/>
            <a:t> file when submitting the project</a:t>
          </a:r>
        </a:p>
      </dgm:t>
    </dgm:pt>
    <dgm:pt modelId="{0E59E7F4-DF2B-4092-9923-53224F325638}" type="parTrans" cxnId="{9A7D14B3-B4A2-49A7-B092-B49E43EDC758}">
      <dgm:prSet/>
      <dgm:spPr/>
      <dgm:t>
        <a:bodyPr/>
        <a:lstStyle/>
        <a:p>
          <a:endParaRPr lang="en-SG"/>
        </a:p>
      </dgm:t>
    </dgm:pt>
    <dgm:pt modelId="{C162CA61-B222-4866-BB83-A95164B5877E}" type="sibTrans" cxnId="{9A7D14B3-B4A2-49A7-B092-B49E43EDC758}">
      <dgm:prSet/>
      <dgm:spPr/>
      <dgm:t>
        <a:bodyPr/>
        <a:lstStyle/>
        <a:p>
          <a:endParaRPr lang="en-SG"/>
        </a:p>
      </dgm:t>
    </dgm:pt>
    <dgm:pt modelId="{563C0931-A0C1-4333-8F64-BF0C66CC2EA6}">
      <dgm:prSet phldrT="[Text]" custT="1"/>
      <dgm:spPr/>
      <dgm:t>
        <a:bodyPr/>
        <a:lstStyle/>
        <a:p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answer in a bar chart format </a:t>
          </a:r>
        </a:p>
      </dgm:t>
    </dgm:pt>
    <dgm:pt modelId="{F74B2554-F248-43E6-BDED-93561E717CF7}" type="parTrans" cxnId="{1EEFFAC8-B393-4C7B-AC7B-AA4EA5F6E32D}">
      <dgm:prSet/>
      <dgm:spPr/>
      <dgm:t>
        <a:bodyPr/>
        <a:lstStyle/>
        <a:p>
          <a:endParaRPr lang="en-SG"/>
        </a:p>
      </dgm:t>
    </dgm:pt>
    <dgm:pt modelId="{B6EDCF61-CF67-4E65-BD03-0F16400EE3FF}" type="sibTrans" cxnId="{1EEFFAC8-B393-4C7B-AC7B-AA4EA5F6E32D}">
      <dgm:prSet/>
      <dgm:spPr/>
      <dgm:t>
        <a:bodyPr/>
        <a:lstStyle/>
        <a:p>
          <a:endParaRPr lang="en-SG"/>
        </a:p>
      </dgm:t>
    </dgm:pt>
    <dgm:pt modelId="{702B162B-9760-46DE-80A8-09B16BE251DA}" type="pres">
      <dgm:prSet presAssocID="{2631DB04-3FFF-4A61-AA37-0105B70A71E7}" presName="Name0" presStyleCnt="0">
        <dgm:presLayoutVars>
          <dgm:dir/>
          <dgm:animLvl val="lvl"/>
          <dgm:resizeHandles val="exact"/>
        </dgm:presLayoutVars>
      </dgm:prSet>
      <dgm:spPr/>
    </dgm:pt>
    <dgm:pt modelId="{48412850-5DA8-4E28-BEFB-4AD09E3676A8}" type="pres">
      <dgm:prSet presAssocID="{05F7569F-1AAB-4873-9FFB-9BD427889349}" presName="linNode" presStyleCnt="0"/>
      <dgm:spPr/>
    </dgm:pt>
    <dgm:pt modelId="{03FA249E-9477-4ED8-91D4-B9EFD0983762}" type="pres">
      <dgm:prSet presAssocID="{05F7569F-1AAB-4873-9FFB-9BD42788934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E804D02-9724-47E0-AA09-31FED2CE7015}" type="pres">
      <dgm:prSet presAssocID="{05F7569F-1AAB-4873-9FFB-9BD427889349}" presName="descendantText" presStyleLbl="alignAccFollowNode1" presStyleIdx="0" presStyleCnt="4">
        <dgm:presLayoutVars>
          <dgm:bulletEnabled val="1"/>
        </dgm:presLayoutVars>
      </dgm:prSet>
      <dgm:spPr/>
    </dgm:pt>
    <dgm:pt modelId="{3828F4C3-0A4C-493C-93BA-6BA963F94597}" type="pres">
      <dgm:prSet presAssocID="{FE4DBADF-2FCE-4F78-842B-48CD23425D65}" presName="sp" presStyleCnt="0"/>
      <dgm:spPr/>
    </dgm:pt>
    <dgm:pt modelId="{52ACD48D-96B4-4D8A-A733-EB0302F00DFB}" type="pres">
      <dgm:prSet presAssocID="{A733B5B6-82FE-4D02-B79C-C825F21B5E36}" presName="linNode" presStyleCnt="0"/>
      <dgm:spPr/>
    </dgm:pt>
    <dgm:pt modelId="{53EC022F-D91B-40E1-89F6-F80383D12945}" type="pres">
      <dgm:prSet presAssocID="{A733B5B6-82FE-4D02-B79C-C825F21B5E3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334FB4C-33D5-4517-B78C-39DF95572083}" type="pres">
      <dgm:prSet presAssocID="{A733B5B6-82FE-4D02-B79C-C825F21B5E36}" presName="descendantText" presStyleLbl="alignAccFollowNode1" presStyleIdx="1" presStyleCnt="4">
        <dgm:presLayoutVars>
          <dgm:bulletEnabled val="1"/>
        </dgm:presLayoutVars>
      </dgm:prSet>
      <dgm:spPr/>
    </dgm:pt>
    <dgm:pt modelId="{18B32868-D259-49F1-9837-D87ECCD23687}" type="pres">
      <dgm:prSet presAssocID="{37117435-82AA-4EB2-86F7-7EF920A08F32}" presName="sp" presStyleCnt="0"/>
      <dgm:spPr/>
    </dgm:pt>
    <dgm:pt modelId="{845B571D-F8BF-45FF-9845-EDE797C804A7}" type="pres">
      <dgm:prSet presAssocID="{7CDBD080-FC62-4EA0-918D-7FAC14D0E1E1}" presName="linNode" presStyleCnt="0"/>
      <dgm:spPr/>
    </dgm:pt>
    <dgm:pt modelId="{6ECD6140-C75D-4D08-A0C7-2C75E0E12D67}" type="pres">
      <dgm:prSet presAssocID="{7CDBD080-FC62-4EA0-918D-7FAC14D0E1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C8C9942-7D36-4BBE-A8AB-1D6BEE84B0E6}" type="pres">
      <dgm:prSet presAssocID="{7CDBD080-FC62-4EA0-918D-7FAC14D0E1E1}" presName="descendantText" presStyleLbl="alignAccFollowNode1" presStyleIdx="2" presStyleCnt="4" custLinFactNeighborX="0">
        <dgm:presLayoutVars>
          <dgm:bulletEnabled val="1"/>
        </dgm:presLayoutVars>
      </dgm:prSet>
      <dgm:spPr/>
    </dgm:pt>
    <dgm:pt modelId="{94AC771B-9471-4C00-B387-4C29BB89C3BD}" type="pres">
      <dgm:prSet presAssocID="{1CA099AF-9A4E-4B62-A556-B0C016978729}" presName="sp" presStyleCnt="0"/>
      <dgm:spPr/>
    </dgm:pt>
    <dgm:pt modelId="{1A3DE05F-D696-40B6-98C0-04AB0EACE53C}" type="pres">
      <dgm:prSet presAssocID="{5C30BE00-EE85-4853-A426-E06415A20AC6}" presName="linNode" presStyleCnt="0"/>
      <dgm:spPr/>
    </dgm:pt>
    <dgm:pt modelId="{E5361E61-F32E-41D3-AA30-11DE743800DB}" type="pres">
      <dgm:prSet presAssocID="{5C30BE00-EE85-4853-A426-E06415A20AC6}" presName="parentText" presStyleLbl="node1" presStyleIdx="3" presStyleCnt="4" custLinFactNeighborY="-3994">
        <dgm:presLayoutVars>
          <dgm:chMax val="1"/>
          <dgm:bulletEnabled val="1"/>
        </dgm:presLayoutVars>
      </dgm:prSet>
      <dgm:spPr/>
    </dgm:pt>
    <dgm:pt modelId="{972A8771-B0BC-4F56-931E-31D2758D73CB}" type="pres">
      <dgm:prSet presAssocID="{5C30BE00-EE85-4853-A426-E06415A20AC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177E500-2DEA-41B3-A013-A32890A7FE49}" type="presOf" srcId="{83FA15CB-7FD7-4996-B00C-FE79A9E48B09}" destId="{972A8771-B0BC-4F56-931E-31D2758D73CB}" srcOrd="0" destOrd="0" presId="urn:microsoft.com/office/officeart/2005/8/layout/vList5"/>
    <dgm:cxn modelId="{3CE2E906-8022-4C25-BBD1-C1DED8350C99}" type="presOf" srcId="{D4CE2696-96BE-48F9-BDAE-B4261FC69BB4}" destId="{3C8C9942-7D36-4BBE-A8AB-1D6BEE84B0E6}" srcOrd="0" destOrd="0" presId="urn:microsoft.com/office/officeart/2005/8/layout/vList5"/>
    <dgm:cxn modelId="{3A6A030F-2B09-4575-9085-3427A27D0BB1}" srcId="{A733B5B6-82FE-4D02-B79C-C825F21B5E36}" destId="{CA7D51FE-8E77-4EE0-BC0D-F8BC005D8887}" srcOrd="0" destOrd="0" parTransId="{B465CE6A-495F-4F16-8459-A32C693F6F90}" sibTransId="{6316BCC9-236A-4725-B4DD-20791C246FE1}"/>
    <dgm:cxn modelId="{0FCDE70F-F41E-45B0-AF35-6BEAD481D32A}" type="presOf" srcId="{CA7D51FE-8E77-4EE0-BC0D-F8BC005D8887}" destId="{4334FB4C-33D5-4517-B78C-39DF95572083}" srcOrd="0" destOrd="0" presId="urn:microsoft.com/office/officeart/2005/8/layout/vList5"/>
    <dgm:cxn modelId="{7B5D2210-B981-419F-8745-EB4294830ABB}" srcId="{7CDBD080-FC62-4EA0-918D-7FAC14D0E1E1}" destId="{D4CE2696-96BE-48F9-BDAE-B4261FC69BB4}" srcOrd="0" destOrd="0" parTransId="{E3D775FF-9238-47EA-9044-2BF3778196B6}" sibTransId="{31277A62-4187-4013-A24C-8D01133FF9E3}"/>
    <dgm:cxn modelId="{4E302C21-CC86-443F-B75D-C5A75F705998}" type="presOf" srcId="{A733B5B6-82FE-4D02-B79C-C825F21B5E36}" destId="{53EC022F-D91B-40E1-89F6-F80383D12945}" srcOrd="0" destOrd="0" presId="urn:microsoft.com/office/officeart/2005/8/layout/vList5"/>
    <dgm:cxn modelId="{74BEC72C-205A-4FCA-898A-87F859AA33DB}" srcId="{2631DB04-3FFF-4A61-AA37-0105B70A71E7}" destId="{A733B5B6-82FE-4D02-B79C-C825F21B5E36}" srcOrd="1" destOrd="0" parTransId="{DC9ED5E0-85D1-4E5E-99B1-84895479C483}" sibTransId="{37117435-82AA-4EB2-86F7-7EF920A08F32}"/>
    <dgm:cxn modelId="{CAAD5A31-7332-4861-BFC4-5D185DE94B0D}" srcId="{05F7569F-1AAB-4873-9FFB-9BD427889349}" destId="{33F86E43-F3DC-476D-90C7-B178C5348D7C}" srcOrd="0" destOrd="0" parTransId="{14B0944D-727D-4DEB-BB86-0FA77E590693}" sibTransId="{81F08437-F387-4BD1-B7F0-DFFC52F2A941}"/>
    <dgm:cxn modelId="{15CE5744-9626-437F-89CC-6782A3E6621D}" srcId="{2631DB04-3FFF-4A61-AA37-0105B70A71E7}" destId="{5C30BE00-EE85-4853-A426-E06415A20AC6}" srcOrd="3" destOrd="0" parTransId="{130EEFA6-6B38-43D1-AE4B-920A0931BDA3}" sibTransId="{C4A4862F-406D-47F7-857E-22F348DBA926}"/>
    <dgm:cxn modelId="{2AD48D46-F862-4041-8ACA-8907BE592C5D}" type="presOf" srcId="{563C0931-A0C1-4333-8F64-BF0C66CC2EA6}" destId="{3C8C9942-7D36-4BBE-A8AB-1D6BEE84B0E6}" srcOrd="0" destOrd="1" presId="urn:microsoft.com/office/officeart/2005/8/layout/vList5"/>
    <dgm:cxn modelId="{5311E74F-C3BC-4808-B0EE-0C628F0658F5}" type="presOf" srcId="{2631DB04-3FFF-4A61-AA37-0105B70A71E7}" destId="{702B162B-9760-46DE-80A8-09B16BE251DA}" srcOrd="0" destOrd="0" presId="urn:microsoft.com/office/officeart/2005/8/layout/vList5"/>
    <dgm:cxn modelId="{77B0109F-ABF9-42EF-A821-D420A13BEF94}" type="presOf" srcId="{33F86E43-F3DC-476D-90C7-B178C5348D7C}" destId="{DE804D02-9724-47E0-AA09-31FED2CE7015}" srcOrd="0" destOrd="0" presId="urn:microsoft.com/office/officeart/2005/8/layout/vList5"/>
    <dgm:cxn modelId="{9A7D14B3-B4A2-49A7-B092-B49E43EDC758}" srcId="{5C30BE00-EE85-4853-A426-E06415A20AC6}" destId="{83FA15CB-7FD7-4996-B00C-FE79A9E48B09}" srcOrd="0" destOrd="0" parTransId="{0E59E7F4-DF2B-4092-9923-53224F325638}" sibTransId="{C162CA61-B222-4866-BB83-A95164B5877E}"/>
    <dgm:cxn modelId="{A9A630B5-D5A3-4BDF-9CF3-2AEF922DEC8E}" type="presOf" srcId="{05F7569F-1AAB-4873-9FFB-9BD427889349}" destId="{03FA249E-9477-4ED8-91D4-B9EFD0983762}" srcOrd="0" destOrd="0" presId="urn:microsoft.com/office/officeart/2005/8/layout/vList5"/>
    <dgm:cxn modelId="{80DE41B6-2400-4B11-B609-F584459F357F}" type="presOf" srcId="{7CDBD080-FC62-4EA0-918D-7FAC14D0E1E1}" destId="{6ECD6140-C75D-4D08-A0C7-2C75E0E12D67}" srcOrd="0" destOrd="0" presId="urn:microsoft.com/office/officeart/2005/8/layout/vList5"/>
    <dgm:cxn modelId="{1EEFFAC8-B393-4C7B-AC7B-AA4EA5F6E32D}" srcId="{7CDBD080-FC62-4EA0-918D-7FAC14D0E1E1}" destId="{563C0931-A0C1-4333-8F64-BF0C66CC2EA6}" srcOrd="1" destOrd="0" parTransId="{F74B2554-F248-43E6-BDED-93561E717CF7}" sibTransId="{B6EDCF61-CF67-4E65-BD03-0F16400EE3FF}"/>
    <dgm:cxn modelId="{D9017EDB-DE7E-4322-B3F2-27021AE1E436}" srcId="{2631DB04-3FFF-4A61-AA37-0105B70A71E7}" destId="{05F7569F-1AAB-4873-9FFB-9BD427889349}" srcOrd="0" destOrd="0" parTransId="{9485EC68-CB6A-4CCF-A4E0-9A31BE4343FD}" sibTransId="{FE4DBADF-2FCE-4F78-842B-48CD23425D65}"/>
    <dgm:cxn modelId="{9E9909F2-0FC6-44E5-ADA2-ABAD7529DE9F}" srcId="{2631DB04-3FFF-4A61-AA37-0105B70A71E7}" destId="{7CDBD080-FC62-4EA0-918D-7FAC14D0E1E1}" srcOrd="2" destOrd="0" parTransId="{C33D3D09-5A42-45F7-826F-000D4A14BA68}" sibTransId="{1CA099AF-9A4E-4B62-A556-B0C016978729}"/>
    <dgm:cxn modelId="{D56C59FF-5E6D-45DD-94D8-7159D9C38AF4}" type="presOf" srcId="{5C30BE00-EE85-4853-A426-E06415A20AC6}" destId="{E5361E61-F32E-41D3-AA30-11DE743800DB}" srcOrd="0" destOrd="0" presId="urn:microsoft.com/office/officeart/2005/8/layout/vList5"/>
    <dgm:cxn modelId="{4784FBB5-03D1-430B-A032-D91F364A13AB}" type="presParOf" srcId="{702B162B-9760-46DE-80A8-09B16BE251DA}" destId="{48412850-5DA8-4E28-BEFB-4AD09E3676A8}" srcOrd="0" destOrd="0" presId="urn:microsoft.com/office/officeart/2005/8/layout/vList5"/>
    <dgm:cxn modelId="{027B8261-943E-45CA-9D6B-B3FB34679980}" type="presParOf" srcId="{48412850-5DA8-4E28-BEFB-4AD09E3676A8}" destId="{03FA249E-9477-4ED8-91D4-B9EFD0983762}" srcOrd="0" destOrd="0" presId="urn:microsoft.com/office/officeart/2005/8/layout/vList5"/>
    <dgm:cxn modelId="{B3FDFDAC-5C8C-45C0-9CC6-3946BBF83AFA}" type="presParOf" srcId="{48412850-5DA8-4E28-BEFB-4AD09E3676A8}" destId="{DE804D02-9724-47E0-AA09-31FED2CE7015}" srcOrd="1" destOrd="0" presId="urn:microsoft.com/office/officeart/2005/8/layout/vList5"/>
    <dgm:cxn modelId="{9747B7B3-207A-4F71-8AEF-55BC47634B77}" type="presParOf" srcId="{702B162B-9760-46DE-80A8-09B16BE251DA}" destId="{3828F4C3-0A4C-493C-93BA-6BA963F94597}" srcOrd="1" destOrd="0" presId="urn:microsoft.com/office/officeart/2005/8/layout/vList5"/>
    <dgm:cxn modelId="{6537ED29-191F-4822-82C4-ED0A82EF758E}" type="presParOf" srcId="{702B162B-9760-46DE-80A8-09B16BE251DA}" destId="{52ACD48D-96B4-4D8A-A733-EB0302F00DFB}" srcOrd="2" destOrd="0" presId="urn:microsoft.com/office/officeart/2005/8/layout/vList5"/>
    <dgm:cxn modelId="{CB02BCF3-0226-4515-BB1B-10B24D2C795C}" type="presParOf" srcId="{52ACD48D-96B4-4D8A-A733-EB0302F00DFB}" destId="{53EC022F-D91B-40E1-89F6-F80383D12945}" srcOrd="0" destOrd="0" presId="urn:microsoft.com/office/officeart/2005/8/layout/vList5"/>
    <dgm:cxn modelId="{22C89168-960C-45E0-BFA9-FFC140E5FD6E}" type="presParOf" srcId="{52ACD48D-96B4-4D8A-A733-EB0302F00DFB}" destId="{4334FB4C-33D5-4517-B78C-39DF95572083}" srcOrd="1" destOrd="0" presId="urn:microsoft.com/office/officeart/2005/8/layout/vList5"/>
    <dgm:cxn modelId="{84CBF663-52BE-43A5-8C61-768D2A4AB382}" type="presParOf" srcId="{702B162B-9760-46DE-80A8-09B16BE251DA}" destId="{18B32868-D259-49F1-9837-D87ECCD23687}" srcOrd="3" destOrd="0" presId="urn:microsoft.com/office/officeart/2005/8/layout/vList5"/>
    <dgm:cxn modelId="{2AE3A3FB-DC09-4D9B-8D93-5CD03FE0A1F9}" type="presParOf" srcId="{702B162B-9760-46DE-80A8-09B16BE251DA}" destId="{845B571D-F8BF-45FF-9845-EDE797C804A7}" srcOrd="4" destOrd="0" presId="urn:microsoft.com/office/officeart/2005/8/layout/vList5"/>
    <dgm:cxn modelId="{A1524098-B21C-408E-BCF7-8FABD282C521}" type="presParOf" srcId="{845B571D-F8BF-45FF-9845-EDE797C804A7}" destId="{6ECD6140-C75D-4D08-A0C7-2C75E0E12D67}" srcOrd="0" destOrd="0" presId="urn:microsoft.com/office/officeart/2005/8/layout/vList5"/>
    <dgm:cxn modelId="{C28E9499-4D83-434D-B714-9D34BAB4EB46}" type="presParOf" srcId="{845B571D-F8BF-45FF-9845-EDE797C804A7}" destId="{3C8C9942-7D36-4BBE-A8AB-1D6BEE84B0E6}" srcOrd="1" destOrd="0" presId="urn:microsoft.com/office/officeart/2005/8/layout/vList5"/>
    <dgm:cxn modelId="{5B55D9C6-6B25-4632-B2C2-5753B0EE34E3}" type="presParOf" srcId="{702B162B-9760-46DE-80A8-09B16BE251DA}" destId="{94AC771B-9471-4C00-B387-4C29BB89C3BD}" srcOrd="5" destOrd="0" presId="urn:microsoft.com/office/officeart/2005/8/layout/vList5"/>
    <dgm:cxn modelId="{40015E3D-6438-4FF0-85AE-801085314718}" type="presParOf" srcId="{702B162B-9760-46DE-80A8-09B16BE251DA}" destId="{1A3DE05F-D696-40B6-98C0-04AB0EACE53C}" srcOrd="6" destOrd="0" presId="urn:microsoft.com/office/officeart/2005/8/layout/vList5"/>
    <dgm:cxn modelId="{6E3C4206-3750-44B0-8850-59F7E33E0CB2}" type="presParOf" srcId="{1A3DE05F-D696-40B6-98C0-04AB0EACE53C}" destId="{E5361E61-F32E-41D3-AA30-11DE743800DB}" srcOrd="0" destOrd="0" presId="urn:microsoft.com/office/officeart/2005/8/layout/vList5"/>
    <dgm:cxn modelId="{41F14E77-B804-4C7E-925F-7E1D7DEB6B2F}" type="presParOf" srcId="{1A3DE05F-D696-40B6-98C0-04AB0EACE53C}" destId="{972A8771-B0BC-4F56-931E-31D2758D73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04D02-9724-47E0-AA09-31FED2CE7015}">
      <dsp:nvSpPr>
        <dsp:cNvPr id="0" name=""/>
        <dsp:cNvSpPr/>
      </dsp:nvSpPr>
      <dsp:spPr>
        <a:xfrm rot="5400000">
          <a:off x="5094472" y="-2169617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Load all the necessary packages here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Initialize the paths for train/test/</a:t>
          </a:r>
          <a:r>
            <a:rPr lang="en-SG" sz="1000" kern="1200" dirty="0" err="1"/>
            <a:t>valid_dir</a:t>
          </a:r>
          <a:endParaRPr lang="en-SG" sz="1000" kern="1200" dirty="0"/>
        </a:p>
      </dsp:txBody>
      <dsp:txXfrm rot="-5400000">
        <a:off x="2850768" y="102431"/>
        <a:ext cx="5039688" cy="523935"/>
      </dsp:txXfrm>
    </dsp:sp>
    <dsp:sp modelId="{03FA249E-9477-4ED8-91D4-B9EFD0983762}">
      <dsp:nvSpPr>
        <dsp:cNvPr id="0" name=""/>
        <dsp:cNvSpPr/>
      </dsp:nvSpPr>
      <dsp:spPr>
        <a:xfrm>
          <a:off x="0" y="1508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Load Packages and Paths</a:t>
          </a:r>
        </a:p>
      </dsp:txBody>
      <dsp:txXfrm>
        <a:off x="35430" y="36938"/>
        <a:ext cx="2779908" cy="654918"/>
      </dsp:txXfrm>
    </dsp:sp>
    <dsp:sp modelId="{4334FB4C-33D5-4517-B78C-39DF95572083}">
      <dsp:nvSpPr>
        <dsp:cNvPr id="0" name=""/>
        <dsp:cNvSpPr/>
      </dsp:nvSpPr>
      <dsp:spPr>
        <a:xfrm rot="5400000">
          <a:off x="5094472" y="-1407549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Create transforms for all 3 sets(explained in load the data)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Load the datasets from image folder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Define the </a:t>
          </a:r>
          <a:r>
            <a:rPr lang="en-SG" sz="1000" kern="1200" dirty="0" err="1"/>
            <a:t>dataloaders</a:t>
          </a:r>
          <a:endParaRPr lang="en-SG" sz="1000" kern="1200" dirty="0"/>
        </a:p>
      </dsp:txBody>
      <dsp:txXfrm rot="-5400000">
        <a:off x="2850768" y="864499"/>
        <a:ext cx="5039688" cy="523935"/>
      </dsp:txXfrm>
    </dsp:sp>
    <dsp:sp modelId="{53EC022F-D91B-40E1-89F6-F80383D12945}">
      <dsp:nvSpPr>
        <dsp:cNvPr id="0" name=""/>
        <dsp:cNvSpPr/>
      </dsp:nvSpPr>
      <dsp:spPr>
        <a:xfrm>
          <a:off x="0" y="763576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Transform, Load directories</a:t>
          </a:r>
        </a:p>
      </dsp:txBody>
      <dsp:txXfrm>
        <a:off x="35430" y="799006"/>
        <a:ext cx="2779908" cy="654918"/>
      </dsp:txXfrm>
    </dsp:sp>
    <dsp:sp modelId="{3C8C9942-7D36-4BBE-A8AB-1D6BEE84B0E6}">
      <dsp:nvSpPr>
        <dsp:cNvPr id="0" name=""/>
        <dsp:cNvSpPr/>
      </dsp:nvSpPr>
      <dsp:spPr>
        <a:xfrm rot="5400000">
          <a:off x="5094472" y="-645482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 the network using </a:t>
          </a:r>
          <a:r>
            <a:rPr lang="en-SG" sz="1000" kern="1200" dirty="0" err="1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ReLU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, enable GPU (explained in </a:t>
          </a:r>
          <a:r>
            <a:rPr lang="en-US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Building and training the classifier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), define hidden, I/P, O/P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Load the pre-trained network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Freeze all the parameters so we don’t backdrop </a:t>
          </a:r>
        </a:p>
      </dsp:txBody>
      <dsp:txXfrm rot="-5400000">
        <a:off x="2850768" y="1626566"/>
        <a:ext cx="5039688" cy="523935"/>
      </dsp:txXfrm>
    </dsp:sp>
    <dsp:sp modelId="{6ECD6140-C75D-4D08-A0C7-2C75E0E12D67}">
      <dsp:nvSpPr>
        <dsp:cNvPr id="0" name=""/>
        <dsp:cNvSpPr/>
      </dsp:nvSpPr>
      <dsp:spPr>
        <a:xfrm>
          <a:off x="0" y="152564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Build, Train and Freeze network</a:t>
          </a:r>
        </a:p>
      </dsp:txBody>
      <dsp:txXfrm>
        <a:off x="35430" y="1561074"/>
        <a:ext cx="2779908" cy="654918"/>
      </dsp:txXfrm>
    </dsp:sp>
    <dsp:sp modelId="{972A8771-B0BC-4F56-931E-31D2758D73CB}">
      <dsp:nvSpPr>
        <dsp:cNvPr id="0" name=""/>
        <dsp:cNvSpPr/>
      </dsp:nvSpPr>
      <dsp:spPr>
        <a:xfrm rot="5400000">
          <a:off x="5094472" y="116585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Test for the accuracy and it should be </a:t>
          </a:r>
          <a:r>
            <a:rPr lang="en-SG" sz="1000" kern="1200" dirty="0" err="1"/>
            <a:t>atleast</a:t>
          </a:r>
          <a:r>
            <a:rPr lang="en-SG" sz="1000" kern="1200" dirty="0"/>
            <a:t> 70%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Save the model </a:t>
          </a:r>
        </a:p>
      </dsp:txBody>
      <dsp:txXfrm rot="-5400000">
        <a:off x="2850768" y="2388633"/>
        <a:ext cx="5039688" cy="523935"/>
      </dsp:txXfrm>
    </dsp:sp>
    <dsp:sp modelId="{E5361E61-F32E-41D3-AA30-11DE743800DB}">
      <dsp:nvSpPr>
        <dsp:cNvPr id="0" name=""/>
        <dsp:cNvSpPr/>
      </dsp:nvSpPr>
      <dsp:spPr>
        <a:xfrm>
          <a:off x="0" y="225872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Test Network and save model</a:t>
          </a:r>
        </a:p>
      </dsp:txBody>
      <dsp:txXfrm>
        <a:off x="35430" y="2294154"/>
        <a:ext cx="2779908" cy="654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04D02-9724-47E0-AA09-31FED2CE7015}">
      <dsp:nvSpPr>
        <dsp:cNvPr id="0" name=""/>
        <dsp:cNvSpPr/>
      </dsp:nvSpPr>
      <dsp:spPr>
        <a:xfrm rot="5400000">
          <a:off x="5094472" y="-2169617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Load the saved checkpoint from earlier step</a:t>
          </a:r>
        </a:p>
      </dsp:txBody>
      <dsp:txXfrm rot="-5400000">
        <a:off x="2850768" y="102431"/>
        <a:ext cx="5039688" cy="523935"/>
      </dsp:txXfrm>
    </dsp:sp>
    <dsp:sp modelId="{03FA249E-9477-4ED8-91D4-B9EFD0983762}">
      <dsp:nvSpPr>
        <dsp:cNvPr id="0" name=""/>
        <dsp:cNvSpPr/>
      </dsp:nvSpPr>
      <dsp:spPr>
        <a:xfrm>
          <a:off x="0" y="1508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Load Checkpoint</a:t>
          </a:r>
        </a:p>
      </dsp:txBody>
      <dsp:txXfrm>
        <a:off x="35430" y="36938"/>
        <a:ext cx="2779908" cy="654918"/>
      </dsp:txXfrm>
    </dsp:sp>
    <dsp:sp modelId="{4334FB4C-33D5-4517-B78C-39DF95572083}">
      <dsp:nvSpPr>
        <dsp:cNvPr id="0" name=""/>
        <dsp:cNvSpPr/>
      </dsp:nvSpPr>
      <dsp:spPr>
        <a:xfrm rot="5400000">
          <a:off x="5094472" y="-1407549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Send an image, do the necessary transformation and then pass to model</a:t>
          </a:r>
        </a:p>
      </dsp:txBody>
      <dsp:txXfrm rot="-5400000">
        <a:off x="2850768" y="864499"/>
        <a:ext cx="5039688" cy="523935"/>
      </dsp:txXfrm>
    </dsp:sp>
    <dsp:sp modelId="{53EC022F-D91B-40E1-89F6-F80383D12945}">
      <dsp:nvSpPr>
        <dsp:cNvPr id="0" name=""/>
        <dsp:cNvSpPr/>
      </dsp:nvSpPr>
      <dsp:spPr>
        <a:xfrm>
          <a:off x="0" y="763576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Pass an Image </a:t>
          </a:r>
        </a:p>
      </dsp:txBody>
      <dsp:txXfrm>
        <a:off x="35430" y="799006"/>
        <a:ext cx="2779908" cy="654918"/>
      </dsp:txXfrm>
    </dsp:sp>
    <dsp:sp modelId="{3C8C9942-7D36-4BBE-A8AB-1D6BEE84B0E6}">
      <dsp:nvSpPr>
        <dsp:cNvPr id="0" name=""/>
        <dsp:cNvSpPr/>
      </dsp:nvSpPr>
      <dsp:spPr>
        <a:xfrm rot="5400000">
          <a:off x="5094472" y="-645482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probabilities of each prediction by class and show top 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answer in a bar chart format </a:t>
          </a:r>
        </a:p>
      </dsp:txBody>
      <dsp:txXfrm rot="-5400000">
        <a:off x="2850768" y="1626566"/>
        <a:ext cx="5039688" cy="523935"/>
      </dsp:txXfrm>
    </dsp:sp>
    <dsp:sp modelId="{6ECD6140-C75D-4D08-A0C7-2C75E0E12D67}">
      <dsp:nvSpPr>
        <dsp:cNvPr id="0" name=""/>
        <dsp:cNvSpPr/>
      </dsp:nvSpPr>
      <dsp:spPr>
        <a:xfrm>
          <a:off x="0" y="152564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Predict the probabilities</a:t>
          </a:r>
        </a:p>
      </dsp:txBody>
      <dsp:txXfrm>
        <a:off x="35430" y="1561074"/>
        <a:ext cx="2779908" cy="654918"/>
      </dsp:txXfrm>
    </dsp:sp>
    <dsp:sp modelId="{972A8771-B0BC-4F56-931E-31D2758D73CB}">
      <dsp:nvSpPr>
        <dsp:cNvPr id="0" name=""/>
        <dsp:cNvSpPr/>
      </dsp:nvSpPr>
      <dsp:spPr>
        <a:xfrm rot="5400000">
          <a:off x="5094472" y="116585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Remove the .</a:t>
          </a:r>
          <a:r>
            <a:rPr lang="en-SG" sz="1700" kern="1200" dirty="0" err="1"/>
            <a:t>pth</a:t>
          </a:r>
          <a:r>
            <a:rPr lang="en-SG" sz="1700" kern="1200" dirty="0"/>
            <a:t> file when submitting the project</a:t>
          </a:r>
        </a:p>
      </dsp:txBody>
      <dsp:txXfrm rot="-5400000">
        <a:off x="2850768" y="2388633"/>
        <a:ext cx="5039688" cy="523935"/>
      </dsp:txXfrm>
    </dsp:sp>
    <dsp:sp modelId="{E5361E61-F32E-41D3-AA30-11DE743800DB}">
      <dsp:nvSpPr>
        <dsp:cNvPr id="0" name=""/>
        <dsp:cNvSpPr/>
      </dsp:nvSpPr>
      <dsp:spPr>
        <a:xfrm>
          <a:off x="0" y="225872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Sanitising the code</a:t>
          </a:r>
        </a:p>
      </dsp:txBody>
      <dsp:txXfrm>
        <a:off x="35430" y="2294154"/>
        <a:ext cx="2779908" cy="654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04D02-9724-47E0-AA09-31FED2CE7015}">
      <dsp:nvSpPr>
        <dsp:cNvPr id="0" name=""/>
        <dsp:cNvSpPr/>
      </dsp:nvSpPr>
      <dsp:spPr>
        <a:xfrm rot="5400000">
          <a:off x="5094472" y="-2169617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Load all the necessary packages here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Initialize the paths for train/test/</a:t>
          </a:r>
          <a:r>
            <a:rPr lang="en-SG" sz="1000" kern="1200" dirty="0" err="1"/>
            <a:t>valid_dir</a:t>
          </a:r>
          <a:endParaRPr lang="en-SG" sz="1000" kern="1200" dirty="0"/>
        </a:p>
      </dsp:txBody>
      <dsp:txXfrm rot="-5400000">
        <a:off x="2850768" y="102431"/>
        <a:ext cx="5039688" cy="523935"/>
      </dsp:txXfrm>
    </dsp:sp>
    <dsp:sp modelId="{03FA249E-9477-4ED8-91D4-B9EFD0983762}">
      <dsp:nvSpPr>
        <dsp:cNvPr id="0" name=""/>
        <dsp:cNvSpPr/>
      </dsp:nvSpPr>
      <dsp:spPr>
        <a:xfrm>
          <a:off x="0" y="1508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Load Packages and Paths</a:t>
          </a:r>
        </a:p>
      </dsp:txBody>
      <dsp:txXfrm>
        <a:off x="35430" y="36938"/>
        <a:ext cx="2779908" cy="654918"/>
      </dsp:txXfrm>
    </dsp:sp>
    <dsp:sp modelId="{4334FB4C-33D5-4517-B78C-39DF95572083}">
      <dsp:nvSpPr>
        <dsp:cNvPr id="0" name=""/>
        <dsp:cNvSpPr/>
      </dsp:nvSpPr>
      <dsp:spPr>
        <a:xfrm rot="5400000">
          <a:off x="5094472" y="-1407549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Create transforms for all 3 sets(explained in load the data)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Load the datasets from image folder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Define the </a:t>
          </a:r>
          <a:r>
            <a:rPr lang="en-SG" sz="1000" kern="1200" dirty="0" err="1"/>
            <a:t>dataloaders</a:t>
          </a:r>
          <a:endParaRPr lang="en-SG" sz="1000" kern="1200" dirty="0"/>
        </a:p>
      </dsp:txBody>
      <dsp:txXfrm rot="-5400000">
        <a:off x="2850768" y="864499"/>
        <a:ext cx="5039688" cy="523935"/>
      </dsp:txXfrm>
    </dsp:sp>
    <dsp:sp modelId="{53EC022F-D91B-40E1-89F6-F80383D12945}">
      <dsp:nvSpPr>
        <dsp:cNvPr id="0" name=""/>
        <dsp:cNvSpPr/>
      </dsp:nvSpPr>
      <dsp:spPr>
        <a:xfrm>
          <a:off x="0" y="763576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Transform, Load directories</a:t>
          </a:r>
        </a:p>
      </dsp:txBody>
      <dsp:txXfrm>
        <a:off x="35430" y="799006"/>
        <a:ext cx="2779908" cy="654918"/>
      </dsp:txXfrm>
    </dsp:sp>
    <dsp:sp modelId="{3C8C9942-7D36-4BBE-A8AB-1D6BEE84B0E6}">
      <dsp:nvSpPr>
        <dsp:cNvPr id="0" name=""/>
        <dsp:cNvSpPr/>
      </dsp:nvSpPr>
      <dsp:spPr>
        <a:xfrm rot="5400000">
          <a:off x="5094472" y="-645482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 the network using </a:t>
          </a:r>
          <a:r>
            <a:rPr lang="en-SG" sz="1000" kern="1200" dirty="0" err="1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ReLU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, enable GPU (explained in </a:t>
          </a:r>
          <a:r>
            <a:rPr lang="en-US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Building and training the classifier</a:t>
          </a: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), define hidden, I/P, O/P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Load the pre-trained network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Freeze all the parameters so we don’t backdrop </a:t>
          </a:r>
        </a:p>
      </dsp:txBody>
      <dsp:txXfrm rot="-5400000">
        <a:off x="2850768" y="1626566"/>
        <a:ext cx="5039688" cy="523935"/>
      </dsp:txXfrm>
    </dsp:sp>
    <dsp:sp modelId="{6ECD6140-C75D-4D08-A0C7-2C75E0E12D67}">
      <dsp:nvSpPr>
        <dsp:cNvPr id="0" name=""/>
        <dsp:cNvSpPr/>
      </dsp:nvSpPr>
      <dsp:spPr>
        <a:xfrm>
          <a:off x="0" y="152564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Build, Train and Freeze network</a:t>
          </a:r>
        </a:p>
      </dsp:txBody>
      <dsp:txXfrm>
        <a:off x="35430" y="1561074"/>
        <a:ext cx="2779908" cy="654918"/>
      </dsp:txXfrm>
    </dsp:sp>
    <dsp:sp modelId="{972A8771-B0BC-4F56-931E-31D2758D73CB}">
      <dsp:nvSpPr>
        <dsp:cNvPr id="0" name=""/>
        <dsp:cNvSpPr/>
      </dsp:nvSpPr>
      <dsp:spPr>
        <a:xfrm rot="5400000">
          <a:off x="5094472" y="116585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Test for the accuracy and it should be </a:t>
          </a:r>
          <a:r>
            <a:rPr lang="en-SG" sz="1000" kern="1200" dirty="0" err="1"/>
            <a:t>atleast</a:t>
          </a:r>
          <a:r>
            <a:rPr lang="en-SG" sz="1000" kern="1200" dirty="0"/>
            <a:t> 70%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000" kern="1200" dirty="0"/>
            <a:t>Save the model </a:t>
          </a:r>
        </a:p>
      </dsp:txBody>
      <dsp:txXfrm rot="-5400000">
        <a:off x="2850768" y="2388633"/>
        <a:ext cx="5039688" cy="523935"/>
      </dsp:txXfrm>
    </dsp:sp>
    <dsp:sp modelId="{E5361E61-F32E-41D3-AA30-11DE743800DB}">
      <dsp:nvSpPr>
        <dsp:cNvPr id="0" name=""/>
        <dsp:cNvSpPr/>
      </dsp:nvSpPr>
      <dsp:spPr>
        <a:xfrm>
          <a:off x="0" y="225872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Test Network and save model</a:t>
          </a:r>
        </a:p>
      </dsp:txBody>
      <dsp:txXfrm>
        <a:off x="35430" y="2294154"/>
        <a:ext cx="2779908" cy="654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04D02-9724-47E0-AA09-31FED2CE7015}">
      <dsp:nvSpPr>
        <dsp:cNvPr id="0" name=""/>
        <dsp:cNvSpPr/>
      </dsp:nvSpPr>
      <dsp:spPr>
        <a:xfrm rot="5400000">
          <a:off x="5094472" y="-2169617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Load the saved checkpoint from earlier step</a:t>
          </a:r>
        </a:p>
      </dsp:txBody>
      <dsp:txXfrm rot="-5400000">
        <a:off x="2850768" y="102431"/>
        <a:ext cx="5039688" cy="523935"/>
      </dsp:txXfrm>
    </dsp:sp>
    <dsp:sp modelId="{03FA249E-9477-4ED8-91D4-B9EFD0983762}">
      <dsp:nvSpPr>
        <dsp:cNvPr id="0" name=""/>
        <dsp:cNvSpPr/>
      </dsp:nvSpPr>
      <dsp:spPr>
        <a:xfrm>
          <a:off x="0" y="1508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Load Checkpoint</a:t>
          </a:r>
        </a:p>
      </dsp:txBody>
      <dsp:txXfrm>
        <a:off x="35430" y="36938"/>
        <a:ext cx="2779908" cy="654918"/>
      </dsp:txXfrm>
    </dsp:sp>
    <dsp:sp modelId="{4334FB4C-33D5-4517-B78C-39DF95572083}">
      <dsp:nvSpPr>
        <dsp:cNvPr id="0" name=""/>
        <dsp:cNvSpPr/>
      </dsp:nvSpPr>
      <dsp:spPr>
        <a:xfrm rot="5400000">
          <a:off x="5094472" y="-1407549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Send an image, do the necessary transformation and then pass to model</a:t>
          </a:r>
        </a:p>
      </dsp:txBody>
      <dsp:txXfrm rot="-5400000">
        <a:off x="2850768" y="864499"/>
        <a:ext cx="5039688" cy="523935"/>
      </dsp:txXfrm>
    </dsp:sp>
    <dsp:sp modelId="{53EC022F-D91B-40E1-89F6-F80383D12945}">
      <dsp:nvSpPr>
        <dsp:cNvPr id="0" name=""/>
        <dsp:cNvSpPr/>
      </dsp:nvSpPr>
      <dsp:spPr>
        <a:xfrm>
          <a:off x="0" y="763576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Pass an Image </a:t>
          </a:r>
        </a:p>
      </dsp:txBody>
      <dsp:txXfrm>
        <a:off x="35430" y="799006"/>
        <a:ext cx="2779908" cy="654918"/>
      </dsp:txXfrm>
    </dsp:sp>
    <dsp:sp modelId="{3C8C9942-7D36-4BBE-A8AB-1D6BEE84B0E6}">
      <dsp:nvSpPr>
        <dsp:cNvPr id="0" name=""/>
        <dsp:cNvSpPr/>
      </dsp:nvSpPr>
      <dsp:spPr>
        <a:xfrm rot="5400000">
          <a:off x="5094472" y="-645482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probabilities of each prediction by class and show top 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>
              <a:solidFill>
                <a:srgbClr val="0B0B0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Show the answer in a bar chart format </a:t>
          </a:r>
        </a:p>
      </dsp:txBody>
      <dsp:txXfrm rot="-5400000">
        <a:off x="2850768" y="1626566"/>
        <a:ext cx="5039688" cy="523935"/>
      </dsp:txXfrm>
    </dsp:sp>
    <dsp:sp modelId="{6ECD6140-C75D-4D08-A0C7-2C75E0E12D67}">
      <dsp:nvSpPr>
        <dsp:cNvPr id="0" name=""/>
        <dsp:cNvSpPr/>
      </dsp:nvSpPr>
      <dsp:spPr>
        <a:xfrm>
          <a:off x="0" y="152564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Predict the probabilities</a:t>
          </a:r>
        </a:p>
      </dsp:txBody>
      <dsp:txXfrm>
        <a:off x="35430" y="1561074"/>
        <a:ext cx="2779908" cy="654918"/>
      </dsp:txXfrm>
    </dsp:sp>
    <dsp:sp modelId="{972A8771-B0BC-4F56-931E-31D2758D73CB}">
      <dsp:nvSpPr>
        <dsp:cNvPr id="0" name=""/>
        <dsp:cNvSpPr/>
      </dsp:nvSpPr>
      <dsp:spPr>
        <a:xfrm rot="5400000">
          <a:off x="5094472" y="116585"/>
          <a:ext cx="580623" cy="506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Remove the .</a:t>
          </a:r>
          <a:r>
            <a:rPr lang="en-SG" sz="1700" kern="1200" dirty="0" err="1"/>
            <a:t>pth</a:t>
          </a:r>
          <a:r>
            <a:rPr lang="en-SG" sz="1700" kern="1200" dirty="0"/>
            <a:t> file when submitting the project</a:t>
          </a:r>
        </a:p>
      </dsp:txBody>
      <dsp:txXfrm rot="-5400000">
        <a:off x="2850768" y="2388633"/>
        <a:ext cx="5039688" cy="523935"/>
      </dsp:txXfrm>
    </dsp:sp>
    <dsp:sp modelId="{E5361E61-F32E-41D3-AA30-11DE743800DB}">
      <dsp:nvSpPr>
        <dsp:cNvPr id="0" name=""/>
        <dsp:cNvSpPr/>
      </dsp:nvSpPr>
      <dsp:spPr>
        <a:xfrm>
          <a:off x="0" y="2258724"/>
          <a:ext cx="2850768" cy="7257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/>
            <a:t>Sanitising the code</a:t>
          </a:r>
        </a:p>
      </dsp:txBody>
      <dsp:txXfrm>
        <a:off x="35430" y="2294154"/>
        <a:ext cx="2779908" cy="654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7019e448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7019e448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07019e448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07019e448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 (Dark)">
  <p:cSld name="TITLE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619825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Mint)">
  <p:cSld name="SECTION_HEADER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Open Sans Light"/>
              <a:buNone/>
              <a:defRPr sz="3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86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908" y="1410462"/>
            <a:ext cx="3811904" cy="272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8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97" r:id="rId4"/>
    <p:sldLayoutId id="214748369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>
            <a:spLocks noGrp="1"/>
          </p:cNvSpPr>
          <p:nvPr>
            <p:ph type="ctrTitle"/>
          </p:nvPr>
        </p:nvSpPr>
        <p:spPr>
          <a:xfrm>
            <a:off x="612600" y="766285"/>
            <a:ext cx="7874577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Progrmaming  with Python ND</a:t>
            </a:r>
            <a:endParaRPr dirty="0"/>
          </a:p>
        </p:txBody>
      </p:sp>
      <p:sp>
        <p:nvSpPr>
          <p:cNvPr id="401" name="Google Shape;401;p6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Grandhi Kamaraju(Raju)</a:t>
            </a:r>
          </a:p>
        </p:txBody>
      </p:sp>
      <p:sp>
        <p:nvSpPr>
          <p:cNvPr id="3" name="Google Shape;401;p62">
            <a:extLst>
              <a:ext uri="{FF2B5EF4-FFF2-40B4-BE49-F238E27FC236}">
                <a16:creationId xmlns:a16="http://schemas.microsoft.com/office/drawing/2014/main" id="{26A4F508-50C9-8FB8-C78F-44FDF2E1E9B9}"/>
              </a:ext>
            </a:extLst>
          </p:cNvPr>
          <p:cNvSpPr txBox="1">
            <a:spLocks/>
          </p:cNvSpPr>
          <p:nvPr/>
        </p:nvSpPr>
        <p:spPr>
          <a:xfrm>
            <a:off x="612600" y="3054976"/>
            <a:ext cx="62058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SG" sz="1100" dirty="0"/>
              <a:t>Connect Session-6, 22</a:t>
            </a:r>
            <a:r>
              <a:rPr lang="en-SG" sz="1100" baseline="30000" dirty="0"/>
              <a:t>nd</a:t>
            </a:r>
            <a:r>
              <a:rPr lang="en-SG" sz="1100" dirty="0"/>
              <a:t> July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5888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5297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2400" spc="130" dirty="0">
                <a:solidFill>
                  <a:srgbClr val="0A0A0A"/>
                </a:solidFill>
              </a:rPr>
              <a:t>Assignment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5DB1C-684A-BE01-54A1-DC457C2AD0D8}"/>
              </a:ext>
            </a:extLst>
          </p:cNvPr>
          <p:cNvSpPr txBox="1"/>
          <p:nvPr/>
        </p:nvSpPr>
        <p:spPr>
          <a:xfrm>
            <a:off x="528033" y="939368"/>
            <a:ext cx="6175420" cy="1656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I’ve uploaded it on to the </a:t>
            </a:r>
            <a:r>
              <a:rPr lang="en-SG" sz="12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 and I will share it on the slack group as well. Please access from there.</a:t>
            </a:r>
            <a:b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12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your solutions on to the one drive folder and name </a:t>
            </a:r>
            <a:r>
              <a:rPr lang="en-SG" sz="1200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output as ”s6_name.py/docx”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G" sz="1200" dirty="0">
              <a:solidFill>
                <a:srgbClr val="1D1C1D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 dirty="0">
                <a:solidFill>
                  <a:srgbClr val="1D1C1D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me ask any questions if you have</a:t>
            </a: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5870" y="4770221"/>
            <a:ext cx="17875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45" dirty="0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 dirty="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 dirty="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948" y="744728"/>
            <a:ext cx="122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0" dirty="0">
                <a:solidFill>
                  <a:srgbClr val="0A0A0A"/>
                </a:solidFill>
              </a:rPr>
              <a:t>Agenda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40155" y="1243050"/>
            <a:ext cx="3481704" cy="9797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29565" algn="l"/>
              </a:tabLst>
            </a:pPr>
            <a:r>
              <a:rPr sz="1400" spc="-50" dirty="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 dirty="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sz="1400" dirty="0">
                <a:solidFill>
                  <a:srgbClr val="0A0A0A"/>
                </a:solidFill>
                <a:latin typeface="Lucida Sans"/>
                <a:cs typeface="Lucida Sans"/>
              </a:rPr>
              <a:t>Quick catch up with everyone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29565" algn="l"/>
              </a:tabLst>
            </a:pPr>
            <a:r>
              <a:rPr lang="en-SG" sz="1400" spc="-50" dirty="0">
                <a:solidFill>
                  <a:srgbClr val="1F15FF"/>
                </a:solidFill>
                <a:latin typeface="Arial"/>
                <a:cs typeface="Arial"/>
              </a:rPr>
              <a:t>●     </a:t>
            </a:r>
            <a:r>
              <a:rPr lang="en-SG" dirty="0">
                <a:solidFill>
                  <a:srgbClr val="0A0A0A"/>
                </a:solidFill>
                <a:latin typeface="Lucida Sans"/>
              </a:rPr>
              <a:t>Project-2 Guidelines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29565" algn="l"/>
              </a:tabLst>
            </a:pPr>
            <a:r>
              <a:rPr lang="en-SG" sz="1400" spc="-50" dirty="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lang="en-SG" sz="1400" dirty="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dirty="0">
                <a:solidFill>
                  <a:srgbClr val="0A0A0A"/>
                </a:solidFill>
                <a:latin typeface="Lucida Sans"/>
              </a:rPr>
              <a:t>Assignment</a:t>
            </a:r>
            <a:endParaRPr lang="en-SG" sz="1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Quick catch up</a:t>
            </a:r>
          </a:p>
        </p:txBody>
      </p:sp>
    </p:spTree>
    <p:extLst>
      <p:ext uri="{BB962C8B-B14F-4D97-AF65-F5344CB8AC3E}">
        <p14:creationId xmlns:p14="http://schemas.microsoft.com/office/powerpoint/2010/main" val="302830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7236846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2400" spc="130" dirty="0">
                <a:solidFill>
                  <a:srgbClr val="0A0A0A"/>
                </a:solidFill>
              </a:rPr>
              <a:t>Please answer the following questions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4885690" y="2304440"/>
            <a:ext cx="3456304" cy="1850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Virtual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Connect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Session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Leads: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Progress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checks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v.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program</a:t>
            </a:r>
            <a:r>
              <a:rPr sz="1300" spc="-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timeline</a:t>
            </a:r>
            <a:endParaRPr sz="1300">
              <a:latin typeface="Lucida Sans"/>
              <a:cs typeface="Lucida Sans"/>
            </a:endParaRPr>
          </a:p>
          <a:p>
            <a:pPr marL="469900" marR="407034" indent="-311150">
              <a:lnSpc>
                <a:spcPts val="1800"/>
              </a:lnSpc>
              <a:spcBef>
                <a:spcPts val="85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Identifying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common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blockers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resolving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them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 dirty="0">
                <a:solidFill>
                  <a:srgbClr val="FFFFFF"/>
                </a:solidFill>
                <a:latin typeface="Lucida Sans"/>
                <a:cs typeface="Lucida Sans"/>
              </a:rPr>
              <a:t>Collaborating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peers</a:t>
            </a:r>
            <a:endParaRPr sz="1300">
              <a:latin typeface="Lucida Sans"/>
              <a:cs typeface="Lucida Sans"/>
            </a:endParaRPr>
          </a:p>
          <a:p>
            <a:pPr marL="469900" marR="515620" indent="-311150">
              <a:lnSpc>
                <a:spcPct val="114599"/>
              </a:lnSpc>
              <a:spcBef>
                <a:spcPts val="15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Walking</a:t>
            </a:r>
            <a:r>
              <a:rPr sz="13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through</a:t>
            </a:r>
            <a:r>
              <a:rPr sz="1300" spc="-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course</a:t>
            </a:r>
            <a:r>
              <a:rPr sz="1300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project</a:t>
            </a:r>
            <a:r>
              <a:rPr sz="13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guidelines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 dirty="0">
                <a:solidFill>
                  <a:srgbClr val="FFFFFF"/>
                </a:solidFill>
                <a:latin typeface="Lucida Sans"/>
                <a:cs typeface="Lucida Sans"/>
              </a:rPr>
              <a:t>Commitment</a:t>
            </a:r>
            <a:r>
              <a:rPr sz="13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7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Lucida Sans"/>
                <a:cs typeface="Lucida Sans"/>
              </a:rPr>
              <a:t>~2</a:t>
            </a:r>
            <a:r>
              <a:rPr sz="1300" spc="-7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Lucida Sans"/>
                <a:cs typeface="Lucida Sans"/>
              </a:rPr>
              <a:t>hrs/week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 dirty="0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 dirty="0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 dirty="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 dirty="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 dirty="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037901AD-18E2-222A-9C10-7290CA9E210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86967" y="1259207"/>
            <a:ext cx="7770065" cy="1429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indent="0" algn="l" fontAlgn="base">
              <a:buNone/>
            </a:pPr>
            <a:r>
              <a:rPr lang="en-US" sz="1600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How far did you finish your course?</a:t>
            </a:r>
          </a:p>
          <a:p>
            <a:pPr marL="114300" indent="0" algn="l" fontAlgn="base">
              <a:buNone/>
            </a:pPr>
            <a:r>
              <a:rPr lang="en-US" sz="1600" b="1" dirty="0">
                <a:solidFill>
                  <a:srgbClr val="2E3D49"/>
                </a:solidFill>
                <a:latin typeface="Open Sans" panose="020B0606030504020204" pitchFamily="34" charset="0"/>
              </a:rPr>
              <a:t>How do you feel about the course so far?</a:t>
            </a:r>
          </a:p>
          <a:p>
            <a:pPr marL="114300" indent="0" algn="l" fontAlgn="base">
              <a:buNone/>
            </a:pPr>
            <a:r>
              <a:rPr lang="en-US" sz="1600" b="1" dirty="0">
                <a:solidFill>
                  <a:srgbClr val="2E3D49"/>
                </a:solidFill>
                <a:latin typeface="Open Sans" panose="020B0606030504020204" pitchFamily="34" charset="0"/>
              </a:rPr>
              <a:t>What are the pain points?</a:t>
            </a:r>
          </a:p>
          <a:p>
            <a:pPr marL="114300" indent="0" algn="l" fontAlgn="base">
              <a:buNone/>
            </a:pPr>
            <a:r>
              <a:rPr lang="en-US" sz="1600" b="1" dirty="0">
                <a:solidFill>
                  <a:srgbClr val="2E3D49"/>
                </a:solidFill>
                <a:latin typeface="Open Sans" panose="020B0606030504020204" pitchFamily="34" charset="0"/>
              </a:rPr>
              <a:t>Do you need any suggestions WRT to connect sessions?</a:t>
            </a:r>
          </a:p>
          <a:p>
            <a:pPr marL="114300" indent="0" algn="l" fontAlgn="base">
              <a:buNone/>
            </a:pPr>
            <a:endParaRPr lang="en-US" sz="1600" b="0" i="0" dirty="0">
              <a:solidFill>
                <a:srgbClr val="4F4F4F"/>
              </a:solidFill>
              <a:effectLst/>
              <a:latin typeface="inher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</a:t>
            </a:r>
            <a:r>
              <a:rPr lang="en-SG"/>
              <a:t>2 Guidelines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86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0F12-223B-EAEF-1F3F-D3C2F85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Project-2 Part-1 Guidelines-1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7BBD-1CE4-E50A-0AB8-D93E68CAB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14069"/>
              </p:ext>
            </p:extLst>
          </p:nvPr>
        </p:nvGraphicFramePr>
        <p:xfrm>
          <a:off x="612600" y="1553875"/>
          <a:ext cx="7918800" cy="30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67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0F12-223B-EAEF-1F3F-D3C2F85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Project-2 Part-1 Guidelines-2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7BBD-1CE4-E50A-0AB8-D93E68CAB4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059777"/>
              </p:ext>
            </p:extLst>
          </p:nvPr>
        </p:nvGraphicFramePr>
        <p:xfrm>
          <a:off x="612600" y="1553875"/>
          <a:ext cx="7918800" cy="30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64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0F12-223B-EAEF-1F3F-D3C2F85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Project-2 Part-2 Guidelines-1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7BBD-1CE4-E50A-0AB8-D93E68CAB4A3}"/>
              </a:ext>
            </a:extLst>
          </p:cNvPr>
          <p:cNvGraphicFramePr/>
          <p:nvPr/>
        </p:nvGraphicFramePr>
        <p:xfrm>
          <a:off x="612600" y="1553875"/>
          <a:ext cx="7918800" cy="30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34F4EB-27C0-AF1A-2F31-8CD3CAB9521D}"/>
              </a:ext>
            </a:extLst>
          </p:cNvPr>
          <p:cNvSpPr/>
          <p:nvPr/>
        </p:nvSpPr>
        <p:spPr>
          <a:xfrm>
            <a:off x="469900" y="1377950"/>
            <a:ext cx="8286750" cy="3327400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76ED1-FC7B-0FAB-A3B3-3FE7435E8F18}"/>
              </a:ext>
            </a:extLst>
          </p:cNvPr>
          <p:cNvSpPr txBox="1"/>
          <p:nvPr/>
        </p:nvSpPr>
        <p:spPr>
          <a:xfrm>
            <a:off x="5901744" y="909664"/>
            <a:ext cx="31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Train.py</a:t>
            </a:r>
            <a:r>
              <a:rPr lang="en-SG" sz="1200" dirty="0"/>
              <a:t>: it should be able to take multiple models, take command line arguments </a:t>
            </a:r>
          </a:p>
        </p:txBody>
      </p:sp>
    </p:spTree>
    <p:extLst>
      <p:ext uri="{BB962C8B-B14F-4D97-AF65-F5344CB8AC3E}">
        <p14:creationId xmlns:p14="http://schemas.microsoft.com/office/powerpoint/2010/main" val="218332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0F12-223B-EAEF-1F3F-D3C2F85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Project-2 Part-2 Guidelines-2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7BBD-1CE4-E50A-0AB8-D93E68CAB4A3}"/>
              </a:ext>
            </a:extLst>
          </p:cNvPr>
          <p:cNvGraphicFramePr/>
          <p:nvPr/>
        </p:nvGraphicFramePr>
        <p:xfrm>
          <a:off x="612600" y="1553875"/>
          <a:ext cx="7918800" cy="30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403C02-2C40-BD9B-9A49-E6B9FFA115B1}"/>
              </a:ext>
            </a:extLst>
          </p:cNvPr>
          <p:cNvSpPr txBox="1"/>
          <p:nvPr/>
        </p:nvSpPr>
        <p:spPr>
          <a:xfrm>
            <a:off x="5901744" y="909664"/>
            <a:ext cx="316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Test.py</a:t>
            </a:r>
            <a:r>
              <a:rPr lang="en-SG" sz="1200" dirty="0"/>
              <a:t>: it should be able to take multiple models, take command line arguments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3BD07D-D8EC-68AA-5174-DEC9ACF8D1E6}"/>
              </a:ext>
            </a:extLst>
          </p:cNvPr>
          <p:cNvSpPr/>
          <p:nvPr/>
        </p:nvSpPr>
        <p:spPr>
          <a:xfrm>
            <a:off x="469900" y="1377950"/>
            <a:ext cx="8286750" cy="2131543"/>
          </a:xfrm>
          <a:prstGeom prst="round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839949"/>
      </p:ext>
    </p:extLst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587</Words>
  <Application>Microsoft Office PowerPoint</Application>
  <PresentationFormat>On-screen Show (16:9)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inherit</vt:lpstr>
      <vt:lpstr>Calibri</vt:lpstr>
      <vt:lpstr>Open Sans</vt:lpstr>
      <vt:lpstr>Open Sans SemiBold</vt:lpstr>
      <vt:lpstr>Arial</vt:lpstr>
      <vt:lpstr>Lucida Sans</vt:lpstr>
      <vt:lpstr>Open Sans Light</vt:lpstr>
      <vt:lpstr>Udacity Rebrand</vt:lpstr>
      <vt:lpstr>Artificial Intelligence Progrmaming  with Python ND</vt:lpstr>
      <vt:lpstr>Agenda</vt:lpstr>
      <vt:lpstr>Quick catch up</vt:lpstr>
      <vt:lpstr>Please answer the following questions</vt:lpstr>
      <vt:lpstr>Project 2 Guidelines</vt:lpstr>
      <vt:lpstr>Project-2 Part-1 Guidelines-1</vt:lpstr>
      <vt:lpstr>Project-2 Part-1 Guidelines-2</vt:lpstr>
      <vt:lpstr>Project-2 Part-2 Guidelines-1</vt:lpstr>
      <vt:lpstr>Project-2 Part-2 Guidelines-2</vt:lpstr>
      <vt:lpstr>Assignment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Progrmaming  with Python ND</dc:title>
  <cp:lastModifiedBy>kamaraju Grandhi</cp:lastModifiedBy>
  <cp:revision>22</cp:revision>
  <dcterms:modified xsi:type="dcterms:W3CDTF">2023-07-22T09:18:48Z</dcterms:modified>
</cp:coreProperties>
</file>