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ntonio Bold" charset="1" panose="02000803000000000000"/>
      <p:regular r:id="rId12"/>
    </p:embeddedFont>
    <p:embeddedFont>
      <p:font typeface="Assistant Regular" charset="1" panose="00000500000000000000"/>
      <p:regular r:id="rId13"/>
    </p:embeddedFont>
    <p:embeddedFont>
      <p:font typeface="Assistant Regular Bold" charset="1" panose="00000700000000000000"/>
      <p:regular r:id="rId14"/>
    </p:embeddedFont>
    <p:embeddedFont>
      <p:font typeface="Antonio Bold Bold" charset="1" panose="02000803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gif" Type="http://schemas.openxmlformats.org/officeDocument/2006/relationships/image"/><Relationship Id="rId5" Target="../media/image4.gif" Type="http://schemas.openxmlformats.org/officeDocument/2006/relationships/image"/><Relationship Id="rId6" Target="../media/image5.png" Type="http://schemas.openxmlformats.org/officeDocument/2006/relationships/image"/><Relationship Id="rId7" Target="../media/image6.gif" Type="http://schemas.openxmlformats.org/officeDocument/2006/relationships/image"/><Relationship Id="rId8" Target="../media/image7.gif" Type="http://schemas.openxmlformats.org/officeDocument/2006/relationships/image"/><Relationship Id="rId9" Target="../media/image8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2" Target="../media/image16.gif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2" Target="../media/image16.gif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.gif" Type="http://schemas.openxmlformats.org/officeDocument/2006/relationships/image"/><Relationship Id="rId5" Target="../media/image7.gif" Type="http://schemas.openxmlformats.org/officeDocument/2006/relationships/image"/><Relationship Id="rId6" Target="../media/image4.gif" Type="http://schemas.openxmlformats.org/officeDocument/2006/relationships/image"/><Relationship Id="rId7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5257" y="-177332"/>
            <a:ext cx="18918515" cy="10641665"/>
          </a:xfrm>
          <a:custGeom>
            <a:avLst/>
            <a:gdLst/>
            <a:ahLst/>
            <a:cxnLst/>
            <a:rect r="r" b="b" t="t" l="l"/>
            <a:pathLst>
              <a:path h="10641665" w="18918515">
                <a:moveTo>
                  <a:pt x="0" y="0"/>
                </a:moveTo>
                <a:lnTo>
                  <a:pt x="18918514" y="0"/>
                </a:lnTo>
                <a:lnTo>
                  <a:pt x="18918514" y="10641664"/>
                </a:lnTo>
                <a:lnTo>
                  <a:pt x="0" y="10641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015492" y="-224957"/>
            <a:ext cx="5207405" cy="520740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722607" y="1875154"/>
            <a:ext cx="6536693" cy="6536693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487664" y="2640221"/>
            <a:ext cx="5006579" cy="5006559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30889" t="0" r="-30889" b="0"/>
              </a:stretch>
            </a:blip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436259" y="6138670"/>
            <a:ext cx="1505402" cy="126830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7432725" y="1519533"/>
            <a:ext cx="781030" cy="58577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5400000">
            <a:off x="1357021" y="7100903"/>
            <a:ext cx="424379" cy="108102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1714054"/>
            <a:ext cx="9693907" cy="575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75"/>
              </a:lnSpc>
            </a:pPr>
            <a:r>
              <a:rPr lang="en-US" sz="14399" spc="-287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PROXY VS</a:t>
            </a:r>
          </a:p>
          <a:p>
            <a:pPr algn="l">
              <a:lnSpc>
                <a:spcPts val="14975"/>
              </a:lnSpc>
            </a:pPr>
            <a:r>
              <a:rPr lang="en-US" sz="14399" spc="-287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REVERSE PROXY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95840" y="7246406"/>
            <a:ext cx="6548160" cy="60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By Hussein Nasser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6940853" y="8780629"/>
            <a:ext cx="636895" cy="4776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268" y="308610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43684" y="2904831"/>
            <a:ext cx="3497580" cy="4114800"/>
          </a:xfrm>
          <a:custGeom>
            <a:avLst/>
            <a:gdLst/>
            <a:ahLst/>
            <a:cxnLst/>
            <a:rect r="r" b="b" t="t" l="l"/>
            <a:pathLst>
              <a:path h="4114800" w="3497580">
                <a:moveTo>
                  <a:pt x="0" y="0"/>
                </a:moveTo>
                <a:lnTo>
                  <a:pt x="3497580" y="0"/>
                </a:lnTo>
                <a:lnTo>
                  <a:pt x="34975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6585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-10800000">
            <a:off x="4994711" y="4303601"/>
            <a:ext cx="2474988" cy="167979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4727068" y="7518060"/>
            <a:ext cx="2815625" cy="55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27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google.com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80255" y="7518060"/>
            <a:ext cx="3039332" cy="55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27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my-proxy.com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227817"/>
            <a:ext cx="4648453" cy="171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27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I want to go to google.com through</a:t>
            </a:r>
          </a:p>
          <a:p>
            <a:pPr algn="l">
              <a:lnSpc>
                <a:spcPts val="4585"/>
              </a:lnSpc>
            </a:pPr>
            <a:r>
              <a:rPr lang="en-US" sz="3527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proxy: my-proxy.com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-10800000">
            <a:off x="11427719" y="4303601"/>
            <a:ext cx="2474988" cy="167979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02037" y="444038"/>
            <a:ext cx="6041882" cy="105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FFF8F8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What is a Proxy?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58942" y="8390918"/>
            <a:ext cx="4429058" cy="171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27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I just know that I received a request from my-proxy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25967" y="1696092"/>
            <a:ext cx="11036067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FFF8F8"/>
                </a:solidFill>
                <a:latin typeface="Antonio Bold"/>
                <a:ea typeface="Antonio Bold"/>
                <a:cs typeface="Antonio Bold"/>
                <a:sym typeface="Antonio Bold"/>
              </a:rPr>
              <a:t>PROXY USE CASES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41156" y="4749646"/>
            <a:ext cx="1971352" cy="1967479"/>
            <a:chOff x="0" y="0"/>
            <a:chExt cx="2628470" cy="262330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28470" cy="2623306"/>
            </a:xfrm>
            <a:prstGeom prst="rect">
              <a:avLst/>
            </a:prstGeom>
          </p:spPr>
        </p:pic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356862" y="354280"/>
              <a:ext cx="1914747" cy="1914747"/>
              <a:chOff x="6705600" y="1371600"/>
              <a:chExt cx="10972800" cy="1097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1701E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4799740" y="4749646"/>
            <a:ext cx="1971352" cy="1967479"/>
            <a:chOff x="0" y="0"/>
            <a:chExt cx="2628470" cy="2623306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28470" cy="2623306"/>
            </a:xfrm>
            <a:prstGeom prst="rect">
              <a:avLst/>
            </a:prstGeom>
          </p:spPr>
        </p:pic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356862" y="354280"/>
              <a:ext cx="1914747" cy="1914747"/>
              <a:chOff x="6705600" y="1371600"/>
              <a:chExt cx="10972800" cy="1097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1701E"/>
              </a:solidFill>
            </p:spPr>
          </p:sp>
        </p:grpSp>
      </p:grpSp>
      <p:grpSp>
        <p:nvGrpSpPr>
          <p:cNvPr name="Group 11" id="11"/>
          <p:cNvGrpSpPr/>
          <p:nvPr/>
        </p:nvGrpSpPr>
        <p:grpSpPr>
          <a:xfrm rot="0">
            <a:off x="14875491" y="4749646"/>
            <a:ext cx="1971352" cy="1967479"/>
            <a:chOff x="0" y="0"/>
            <a:chExt cx="2628470" cy="2623306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28470" cy="2623306"/>
            </a:xfrm>
            <a:prstGeom prst="rect">
              <a:avLst/>
            </a:prstGeom>
          </p:spPr>
        </p:pic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356862" y="354280"/>
              <a:ext cx="1914747" cy="1914747"/>
              <a:chOff x="6705600" y="1371600"/>
              <a:chExt cx="10972800" cy="1097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1701E"/>
              </a:solidFill>
            </p:spPr>
          </p:sp>
        </p:grpSp>
      </p:grpSp>
      <p:grpSp>
        <p:nvGrpSpPr>
          <p:cNvPr name="Group 15" id="15"/>
          <p:cNvGrpSpPr/>
          <p:nvPr/>
        </p:nvGrpSpPr>
        <p:grpSpPr>
          <a:xfrm rot="0">
            <a:off x="11516907" y="4749646"/>
            <a:ext cx="1971352" cy="1967479"/>
            <a:chOff x="0" y="0"/>
            <a:chExt cx="2628470" cy="2623306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28470" cy="2623306"/>
            </a:xfrm>
            <a:prstGeom prst="rect">
              <a:avLst/>
            </a:prstGeom>
          </p:spPr>
        </p:pic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356862" y="354280"/>
              <a:ext cx="1914747" cy="1914747"/>
              <a:chOff x="6705600" y="1371600"/>
              <a:chExt cx="10972800" cy="1097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1701E"/>
              </a:solidFill>
            </p:spPr>
          </p:sp>
        </p:grpSp>
      </p:grpSp>
      <p:grpSp>
        <p:nvGrpSpPr>
          <p:cNvPr name="Group 19" id="19"/>
          <p:cNvGrpSpPr/>
          <p:nvPr/>
        </p:nvGrpSpPr>
        <p:grpSpPr>
          <a:xfrm rot="0">
            <a:off x="8158324" y="4749646"/>
            <a:ext cx="1971352" cy="1967479"/>
            <a:chOff x="0" y="0"/>
            <a:chExt cx="2628470" cy="2623306"/>
          </a:xfrm>
        </p:grpSpPr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28470" cy="2623306"/>
            </a:xfrm>
            <a:prstGeom prst="rect">
              <a:avLst/>
            </a:prstGeom>
          </p:spPr>
        </p:pic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356862" y="354280"/>
              <a:ext cx="1914747" cy="1914747"/>
              <a:chOff x="6705600" y="1371600"/>
              <a:chExt cx="10972800" cy="1097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1701E"/>
              </a:solidFill>
            </p:spPr>
          </p:sp>
        </p:grpSp>
      </p:grpSp>
      <p:sp>
        <p:nvSpPr>
          <p:cNvPr name="Freeform 23" id="23"/>
          <p:cNvSpPr/>
          <p:nvPr/>
        </p:nvSpPr>
        <p:spPr>
          <a:xfrm flipH="false" flipV="false" rot="0">
            <a:off x="2012936" y="5319489"/>
            <a:ext cx="827794" cy="827794"/>
          </a:xfrm>
          <a:custGeom>
            <a:avLst/>
            <a:gdLst/>
            <a:ahLst/>
            <a:cxnLst/>
            <a:rect r="r" b="b" t="t" l="l"/>
            <a:pathLst>
              <a:path h="827794" w="827794">
                <a:moveTo>
                  <a:pt x="0" y="0"/>
                </a:moveTo>
                <a:lnTo>
                  <a:pt x="827794" y="0"/>
                </a:lnTo>
                <a:lnTo>
                  <a:pt x="827794" y="827793"/>
                </a:lnTo>
                <a:lnTo>
                  <a:pt x="0" y="8277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5177612" y="5031784"/>
            <a:ext cx="1306687" cy="1306687"/>
          </a:xfrm>
          <a:custGeom>
            <a:avLst/>
            <a:gdLst/>
            <a:ahLst/>
            <a:cxnLst/>
            <a:rect r="r" b="b" t="t" l="l"/>
            <a:pathLst>
              <a:path h="1306687" w="1306687">
                <a:moveTo>
                  <a:pt x="0" y="0"/>
                </a:moveTo>
                <a:lnTo>
                  <a:pt x="1306688" y="0"/>
                </a:lnTo>
                <a:lnTo>
                  <a:pt x="1306688" y="1306687"/>
                </a:lnTo>
                <a:lnTo>
                  <a:pt x="0" y="13066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5360455" y="5220864"/>
            <a:ext cx="865292" cy="1044093"/>
          </a:xfrm>
          <a:custGeom>
            <a:avLst/>
            <a:gdLst/>
            <a:ahLst/>
            <a:cxnLst/>
            <a:rect r="r" b="b" t="t" l="l"/>
            <a:pathLst>
              <a:path h="1044093" w="865292">
                <a:moveTo>
                  <a:pt x="0" y="0"/>
                </a:moveTo>
                <a:lnTo>
                  <a:pt x="865292" y="0"/>
                </a:lnTo>
                <a:lnTo>
                  <a:pt x="865292" y="1044093"/>
                </a:lnTo>
                <a:lnTo>
                  <a:pt x="0" y="10440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793703" y="5330797"/>
            <a:ext cx="700593" cy="824227"/>
          </a:xfrm>
          <a:custGeom>
            <a:avLst/>
            <a:gdLst/>
            <a:ahLst/>
            <a:cxnLst/>
            <a:rect r="r" b="b" t="t" l="l"/>
            <a:pathLst>
              <a:path h="824227" w="700593">
                <a:moveTo>
                  <a:pt x="0" y="0"/>
                </a:moveTo>
                <a:lnTo>
                  <a:pt x="700594" y="0"/>
                </a:lnTo>
                <a:lnTo>
                  <a:pt x="700594" y="824227"/>
                </a:lnTo>
                <a:lnTo>
                  <a:pt x="0" y="8242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011144" y="5258964"/>
            <a:ext cx="982879" cy="982879"/>
          </a:xfrm>
          <a:custGeom>
            <a:avLst/>
            <a:gdLst/>
            <a:ahLst/>
            <a:cxnLst/>
            <a:rect r="r" b="b" t="t" l="l"/>
            <a:pathLst>
              <a:path h="982879" w="982879">
                <a:moveTo>
                  <a:pt x="0" y="0"/>
                </a:moveTo>
                <a:lnTo>
                  <a:pt x="982879" y="0"/>
                </a:lnTo>
                <a:lnTo>
                  <a:pt x="982879" y="982880"/>
                </a:lnTo>
                <a:lnTo>
                  <a:pt x="0" y="9828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028700" y="7064028"/>
            <a:ext cx="2796265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Caching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04494" y="7064028"/>
            <a:ext cx="2796265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Anonymity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745867" y="7064028"/>
            <a:ext cx="2796265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Logging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104451" y="7064028"/>
            <a:ext cx="2796265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Block Sites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463035" y="7064028"/>
            <a:ext cx="2796265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Microservices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039268" y="308610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24037" y="763389"/>
            <a:ext cx="2735263" cy="3217957"/>
          </a:xfrm>
          <a:custGeom>
            <a:avLst/>
            <a:gdLst/>
            <a:ahLst/>
            <a:cxnLst/>
            <a:rect r="r" b="b" t="t" l="l"/>
            <a:pathLst>
              <a:path h="3217957" w="2735263">
                <a:moveTo>
                  <a:pt x="0" y="0"/>
                </a:moveTo>
                <a:lnTo>
                  <a:pt x="2735263" y="0"/>
                </a:lnTo>
                <a:lnTo>
                  <a:pt x="2735263" y="3217956"/>
                </a:lnTo>
                <a:lnTo>
                  <a:pt x="0" y="3217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6585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42869" y="4016706"/>
            <a:ext cx="3097598" cy="55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27">
                <a:solidFill>
                  <a:srgbClr val="FFF8F8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google-server1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227817"/>
            <a:ext cx="3439995" cy="1136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27">
                <a:solidFill>
                  <a:srgbClr val="FFF8F8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I want to go to google.com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2037" y="444038"/>
            <a:ext cx="9097883" cy="105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FFF8F8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What is a Reverse Proxy?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04003" y="7518060"/>
            <a:ext cx="2815625" cy="55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27">
                <a:solidFill>
                  <a:srgbClr val="FFF8F8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google.com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524037" y="5143500"/>
            <a:ext cx="2735263" cy="3217957"/>
          </a:xfrm>
          <a:custGeom>
            <a:avLst/>
            <a:gdLst/>
            <a:ahLst/>
            <a:cxnLst/>
            <a:rect r="r" b="b" t="t" l="l"/>
            <a:pathLst>
              <a:path h="3217957" w="2735263">
                <a:moveTo>
                  <a:pt x="0" y="0"/>
                </a:moveTo>
                <a:lnTo>
                  <a:pt x="2735263" y="0"/>
                </a:lnTo>
                <a:lnTo>
                  <a:pt x="2735263" y="3217957"/>
                </a:lnTo>
                <a:lnTo>
                  <a:pt x="0" y="3217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342869" y="8396817"/>
            <a:ext cx="3097598" cy="55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27">
                <a:solidFill>
                  <a:srgbClr val="FFF8F8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google-server2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-10800000">
            <a:off x="11427719" y="4303601"/>
            <a:ext cx="2474988" cy="167979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-10800000">
            <a:off x="4841385" y="4303601"/>
            <a:ext cx="2474988" cy="16797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1156" y="4749646"/>
            <a:ext cx="1971352" cy="1967479"/>
            <a:chOff x="0" y="0"/>
            <a:chExt cx="2628470" cy="262330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28470" cy="2623306"/>
            </a:xfrm>
            <a:prstGeom prst="rect">
              <a:avLst/>
            </a:prstGeom>
          </p:spPr>
        </p:pic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356862" y="354280"/>
              <a:ext cx="1914747" cy="1914747"/>
              <a:chOff x="6705600" y="1371600"/>
              <a:chExt cx="10972800" cy="1097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1701E"/>
              </a:solidFill>
            </p:spPr>
          </p:sp>
        </p:grpSp>
      </p:grpSp>
      <p:grpSp>
        <p:nvGrpSpPr>
          <p:cNvPr name="Group 6" id="6"/>
          <p:cNvGrpSpPr/>
          <p:nvPr/>
        </p:nvGrpSpPr>
        <p:grpSpPr>
          <a:xfrm rot="0">
            <a:off x="4799740" y="4749646"/>
            <a:ext cx="1971352" cy="1967479"/>
            <a:chOff x="0" y="0"/>
            <a:chExt cx="2628470" cy="2623306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28470" cy="2623306"/>
            </a:xfrm>
            <a:prstGeom prst="rect">
              <a:avLst/>
            </a:prstGeom>
          </p:spPr>
        </p:pic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356862" y="354280"/>
              <a:ext cx="1914747" cy="1914747"/>
              <a:chOff x="6705600" y="1371600"/>
              <a:chExt cx="10972800" cy="1097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1701E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4875491" y="4749646"/>
            <a:ext cx="1971352" cy="1967479"/>
            <a:chOff x="0" y="0"/>
            <a:chExt cx="2628470" cy="2623306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28470" cy="2623306"/>
            </a:xfrm>
            <a:prstGeom prst="rect">
              <a:avLst/>
            </a:prstGeom>
          </p:spPr>
        </p:pic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356862" y="354280"/>
              <a:ext cx="1914747" cy="1914747"/>
              <a:chOff x="6705600" y="1371600"/>
              <a:chExt cx="10972800" cy="1097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1701E"/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11516907" y="4749646"/>
            <a:ext cx="1971352" cy="1967479"/>
            <a:chOff x="0" y="0"/>
            <a:chExt cx="2628470" cy="2623306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28470" cy="2623306"/>
            </a:xfrm>
            <a:prstGeom prst="rect">
              <a:avLst/>
            </a:prstGeom>
          </p:spPr>
        </p:pic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356862" y="354280"/>
              <a:ext cx="1914747" cy="1914747"/>
              <a:chOff x="6705600" y="1371600"/>
              <a:chExt cx="10972800" cy="1097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1701E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8158324" y="4749646"/>
            <a:ext cx="1971352" cy="1967479"/>
            <a:chOff x="0" y="0"/>
            <a:chExt cx="2628470" cy="2623306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28470" cy="2623306"/>
            </a:xfrm>
            <a:prstGeom prst="rect">
              <a:avLst/>
            </a:prstGeom>
          </p:spPr>
        </p:pic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0">
              <a:off x="356862" y="354280"/>
              <a:ext cx="1914747" cy="1914747"/>
              <a:chOff x="6705600" y="1371600"/>
              <a:chExt cx="10972800" cy="1097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1701E"/>
              </a:solidFill>
            </p:spPr>
          </p:sp>
        </p:grpSp>
      </p:grpSp>
      <p:sp>
        <p:nvSpPr>
          <p:cNvPr name="Freeform 22" id="22"/>
          <p:cNvSpPr/>
          <p:nvPr/>
        </p:nvSpPr>
        <p:spPr>
          <a:xfrm flipH="false" flipV="false" rot="0">
            <a:off x="2012936" y="5319489"/>
            <a:ext cx="827794" cy="827794"/>
          </a:xfrm>
          <a:custGeom>
            <a:avLst/>
            <a:gdLst/>
            <a:ahLst/>
            <a:cxnLst/>
            <a:rect r="r" b="b" t="t" l="l"/>
            <a:pathLst>
              <a:path h="827794" w="827794">
                <a:moveTo>
                  <a:pt x="0" y="0"/>
                </a:moveTo>
                <a:lnTo>
                  <a:pt x="827794" y="0"/>
                </a:lnTo>
                <a:lnTo>
                  <a:pt x="827794" y="827793"/>
                </a:lnTo>
                <a:lnTo>
                  <a:pt x="0" y="8277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625967" y="1696092"/>
            <a:ext cx="11036067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FFF8F8"/>
                </a:solidFill>
                <a:latin typeface="Antonio Bold"/>
                <a:ea typeface="Antonio Bold"/>
                <a:cs typeface="Antonio Bold"/>
                <a:sym typeface="Antonio Bold"/>
              </a:rPr>
              <a:t>REVERSE PROXY USE CASES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5283525" y="5153025"/>
            <a:ext cx="1003782" cy="1003782"/>
          </a:xfrm>
          <a:custGeom>
            <a:avLst/>
            <a:gdLst/>
            <a:ahLst/>
            <a:cxnLst/>
            <a:rect r="r" b="b" t="t" l="l"/>
            <a:pathLst>
              <a:path h="1003782" w="1003782">
                <a:moveTo>
                  <a:pt x="0" y="0"/>
                </a:moveTo>
                <a:lnTo>
                  <a:pt x="1003783" y="0"/>
                </a:lnTo>
                <a:lnTo>
                  <a:pt x="1003783" y="1003782"/>
                </a:lnTo>
                <a:lnTo>
                  <a:pt x="0" y="10037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320234" y="4909620"/>
            <a:ext cx="1647531" cy="1647531"/>
          </a:xfrm>
          <a:custGeom>
            <a:avLst/>
            <a:gdLst/>
            <a:ahLst/>
            <a:cxnLst/>
            <a:rect r="r" b="b" t="t" l="l"/>
            <a:pathLst>
              <a:path h="1647531" w="1647531">
                <a:moveTo>
                  <a:pt x="0" y="0"/>
                </a:moveTo>
                <a:lnTo>
                  <a:pt x="1647532" y="0"/>
                </a:lnTo>
                <a:lnTo>
                  <a:pt x="1647532" y="1647531"/>
                </a:lnTo>
                <a:lnTo>
                  <a:pt x="0" y="1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177612" y="5031784"/>
            <a:ext cx="1306687" cy="1306687"/>
          </a:xfrm>
          <a:custGeom>
            <a:avLst/>
            <a:gdLst/>
            <a:ahLst/>
            <a:cxnLst/>
            <a:rect r="r" b="b" t="t" l="l"/>
            <a:pathLst>
              <a:path h="1306687" w="1306687">
                <a:moveTo>
                  <a:pt x="0" y="0"/>
                </a:moveTo>
                <a:lnTo>
                  <a:pt x="1306688" y="0"/>
                </a:lnTo>
                <a:lnTo>
                  <a:pt x="1306688" y="1306687"/>
                </a:lnTo>
                <a:lnTo>
                  <a:pt x="0" y="13066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628466" y="4808915"/>
            <a:ext cx="1748236" cy="1748236"/>
          </a:xfrm>
          <a:custGeom>
            <a:avLst/>
            <a:gdLst/>
            <a:ahLst/>
            <a:cxnLst/>
            <a:rect r="r" b="b" t="t" l="l"/>
            <a:pathLst>
              <a:path h="1748236" w="1748236">
                <a:moveTo>
                  <a:pt x="0" y="0"/>
                </a:moveTo>
                <a:lnTo>
                  <a:pt x="1748236" y="0"/>
                </a:lnTo>
                <a:lnTo>
                  <a:pt x="1748236" y="1748236"/>
                </a:lnTo>
                <a:lnTo>
                  <a:pt x="0" y="17482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028700" y="7064028"/>
            <a:ext cx="2796265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Caching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04494" y="7064028"/>
            <a:ext cx="2796265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Load Balancing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745867" y="7064028"/>
            <a:ext cx="2796265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Ingress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104451" y="7064028"/>
            <a:ext cx="2796265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Canary Deployment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463035" y="7064028"/>
            <a:ext cx="2796265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b="true">
                <a:solidFill>
                  <a:srgbClr val="FFF8F8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Microservices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5257" y="-177332"/>
            <a:ext cx="18918515" cy="10641665"/>
          </a:xfrm>
          <a:custGeom>
            <a:avLst/>
            <a:gdLst/>
            <a:ahLst/>
            <a:cxnLst/>
            <a:rect r="r" b="b" t="t" l="l"/>
            <a:pathLst>
              <a:path h="10641665" w="18918515">
                <a:moveTo>
                  <a:pt x="0" y="0"/>
                </a:moveTo>
                <a:lnTo>
                  <a:pt x="18918514" y="0"/>
                </a:lnTo>
                <a:lnTo>
                  <a:pt x="18918514" y="10641664"/>
                </a:lnTo>
                <a:lnTo>
                  <a:pt x="0" y="10641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-1214630" y="6654597"/>
            <a:ext cx="5207405" cy="520740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636959" y="4269976"/>
            <a:ext cx="453996" cy="34049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636959" y="5990970"/>
            <a:ext cx="453996" cy="34049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636959" y="7996027"/>
            <a:ext cx="453996" cy="34049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8700" y="1762129"/>
            <a:ext cx="6895458" cy="6895458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835747" y="2569187"/>
            <a:ext cx="5281364" cy="5281343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30889" t="0" r="-30889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995699" y="1028700"/>
            <a:ext cx="6868387" cy="266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 b="true">
                <a:solidFill>
                  <a:srgbClr val="FFFFFF"/>
                </a:solidFill>
                <a:latin typeface="Antonio Bold Bold"/>
                <a:ea typeface="Antonio Bold Bold"/>
                <a:cs typeface="Antonio Bold Bold"/>
                <a:sym typeface="Antonio Bold Bold"/>
              </a:rPr>
              <a:t>MOST COMMON QUESTIONS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93177" y="4168653"/>
            <a:ext cx="4702171" cy="104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b="true">
                <a:solidFill>
                  <a:srgbClr val="FFFFFF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Can Proxy &amp; Reverse Proxy used in the same time?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93177" y="5889646"/>
            <a:ext cx="4339634" cy="104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b="true">
                <a:solidFill>
                  <a:srgbClr val="FFFFFF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Can I use Proxy instead of VPN for annomity?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93177" y="7821954"/>
            <a:ext cx="5668938" cy="51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b="true">
                <a:solidFill>
                  <a:srgbClr val="FFFFFF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Is Proxy just for HTTP traffic?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DAD490NnycE</dc:identifier>
  <dcterms:modified xsi:type="dcterms:W3CDTF">2011-08-01T06:04:30Z</dcterms:modified>
  <cp:revision>1</cp:revision>
  <dc:title>proxy vs reverse proxy</dc:title>
</cp:coreProperties>
</file>