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1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1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99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6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0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and Structured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you describe data?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Documentation 1: JSON and XML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dictionary is a collection of data keys and values</a:t>
            </a:r>
          </a:p>
          <a:p>
            <a:r>
              <a:rPr lang="en-US" dirty="0" smtClean="0"/>
              <a:t>You use the key to look up the value</a:t>
            </a:r>
          </a:p>
          <a:p>
            <a:pPr lvl="1"/>
            <a:r>
              <a:rPr lang="en-US" dirty="0" smtClean="0"/>
              <a:t>Just like in a dictionary, you use the word to look up the meaning.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Dictionary of US regions (keys) and number of states in that region (values)</a:t>
            </a:r>
          </a:p>
          <a:p>
            <a:pPr lvl="1"/>
            <a:r>
              <a:rPr lang="en-US" dirty="0"/>
              <a:t>"</a:t>
            </a:r>
            <a:r>
              <a:rPr lang="en-US" dirty="0" smtClean="0"/>
              <a:t>West":6, </a:t>
            </a:r>
            <a:r>
              <a:rPr lang="en-US" dirty="0"/>
              <a:t>"</a:t>
            </a:r>
            <a:r>
              <a:rPr lang="en-US" dirty="0" smtClean="0"/>
              <a:t>North East</a:t>
            </a:r>
            <a:r>
              <a:rPr lang="en-US" dirty="0"/>
              <a:t>"</a:t>
            </a:r>
            <a:r>
              <a:rPr lang="en-US" dirty="0" smtClean="0"/>
              <a:t>:10, </a:t>
            </a:r>
            <a:r>
              <a:rPr lang="en-US" dirty="0"/>
              <a:t>"</a:t>
            </a:r>
            <a:r>
              <a:rPr lang="en-US" dirty="0" smtClean="0"/>
              <a:t>South</a:t>
            </a:r>
            <a:r>
              <a:rPr lang="en-US" dirty="0"/>
              <a:t>"</a:t>
            </a:r>
            <a:r>
              <a:rPr lang="en-US" dirty="0" smtClean="0"/>
              <a:t>:8, </a:t>
            </a:r>
            <a:r>
              <a:rPr lang="en-US" dirty="0"/>
              <a:t>"</a:t>
            </a:r>
            <a:r>
              <a:rPr lang="en-US" dirty="0" smtClean="0"/>
              <a:t>Midwest</a:t>
            </a:r>
            <a:r>
              <a:rPr lang="en-US" dirty="0"/>
              <a:t>"</a:t>
            </a:r>
            <a:r>
              <a:rPr lang="en-US" dirty="0" smtClean="0"/>
              <a:t>:10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17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have:</a:t>
            </a:r>
          </a:p>
          <a:p>
            <a:pPr lvl="1"/>
            <a:r>
              <a:rPr lang="en-US" dirty="0" smtClean="0"/>
              <a:t>Dictionaries of lists</a:t>
            </a:r>
          </a:p>
          <a:p>
            <a:pPr lvl="1"/>
            <a:r>
              <a:rPr lang="en-US" dirty="0" smtClean="0"/>
              <a:t>Lists of dictionaries</a:t>
            </a:r>
          </a:p>
          <a:p>
            <a:pPr lvl="1"/>
            <a:r>
              <a:rPr lang="en-US" dirty="0" smtClean="0"/>
              <a:t>Dictionaries of dictionaries</a:t>
            </a:r>
          </a:p>
          <a:p>
            <a:pPr lvl="1"/>
            <a:r>
              <a:rPr lang="en-US" dirty="0" smtClean="0"/>
              <a:t>Etc. As many levels as you need</a:t>
            </a:r>
          </a:p>
          <a:p>
            <a:r>
              <a:rPr lang="en-US" dirty="0" smtClean="0"/>
              <a:t>This is what structured data is</a:t>
            </a:r>
          </a:p>
          <a:p>
            <a:pPr lvl="1"/>
            <a:r>
              <a:rPr lang="en-US" dirty="0" smtClean="0"/>
              <a:t>It can be a very complex tree of data</a:t>
            </a:r>
          </a:p>
        </p:txBody>
      </p:sp>
      <p:pic>
        <p:nvPicPr>
          <p:cNvPr id="4" name="Picture 3" descr="C:\Users\Peter\AppData\Local\Microsoft\Windows\INetCache\IE\QKLGDD3H\296-12587590464oNq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/>
          <a:stretch/>
        </p:blipFill>
        <p:spPr bwMode="auto">
          <a:xfrm>
            <a:off x="6019800" y="884843"/>
            <a:ext cx="2676580" cy="27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3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 and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257550"/>
            <a:ext cx="8229600" cy="1360170"/>
          </a:xfrm>
        </p:spPr>
        <p:txBody>
          <a:bodyPr/>
          <a:lstStyle/>
          <a:p>
            <a:r>
              <a:rPr lang="en-US" dirty="0" smtClean="0"/>
              <a:t>API responses almost always have structured data</a:t>
            </a:r>
          </a:p>
          <a:p>
            <a:r>
              <a:rPr lang="en-US" dirty="0" smtClean="0"/>
              <a:t>API requests sometimes have structured data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43200" y="1803751"/>
            <a:ext cx="342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58106" y="1442032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API request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43200" y="2146651"/>
            <a:ext cx="342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8111" y="24003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API response</a:t>
            </a:r>
            <a:endParaRPr 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200" y="1192459"/>
            <a:ext cx="1447800" cy="190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6165"/>
            <a:ext cx="1233530" cy="12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94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Lecture Covers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Booleans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programming, data can have certain types:</a:t>
            </a:r>
          </a:p>
          <a:p>
            <a:pPr lvl="1"/>
            <a:r>
              <a:rPr lang="en-US" dirty="0" smtClean="0"/>
              <a:t>Integer numbers</a:t>
            </a:r>
          </a:p>
          <a:p>
            <a:pPr lvl="1"/>
            <a:r>
              <a:rPr lang="en-US" dirty="0" smtClean="0"/>
              <a:t>Decimal numbers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True/false</a:t>
            </a:r>
          </a:p>
          <a:p>
            <a:pPr lvl="1"/>
            <a:r>
              <a:rPr lang="en-US" dirty="0" smtClean="0"/>
              <a:t>Dates</a:t>
            </a:r>
          </a:p>
          <a:p>
            <a:pPr lvl="1"/>
            <a:r>
              <a:rPr lang="en-US" dirty="0" smtClean="0"/>
              <a:t>Custom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has three types:</a:t>
            </a:r>
          </a:p>
          <a:p>
            <a:pPr lvl="1"/>
            <a:r>
              <a:rPr lang="en-US" dirty="0" smtClean="0"/>
              <a:t>Number 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Boolean</a:t>
            </a:r>
          </a:p>
          <a:p>
            <a:r>
              <a:rPr lang="en-US" dirty="0" smtClean="0"/>
              <a:t>XML has one type</a:t>
            </a:r>
          </a:p>
          <a:p>
            <a:pPr lvl="1"/>
            <a:r>
              <a:rPr lang="en-US" dirty="0" smtClean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72451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Strings are a number of text characters “strung” together</a:t>
            </a:r>
          </a:p>
          <a:p>
            <a:pPr lvl="1"/>
            <a:r>
              <a:rPr lang="en-US" dirty="0" smtClean="0"/>
              <a:t>Enclosed in double or single quotation marks</a:t>
            </a:r>
          </a:p>
          <a:p>
            <a:pPr lvl="1"/>
            <a:r>
              <a:rPr lang="en-US" dirty="0"/>
              <a:t>Can have </a:t>
            </a:r>
            <a:r>
              <a:rPr lang="en-US" dirty="0" smtClean="0"/>
              <a:t>letters, numbers, punctuation, etc.</a:t>
            </a:r>
            <a:endParaRPr lang="en-US" dirty="0"/>
          </a:p>
          <a:p>
            <a:pPr lvl="1"/>
            <a:r>
              <a:rPr lang="en-US" dirty="0" smtClean="0"/>
              <a:t>Can have spaces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"Peter</a:t>
            </a:r>
            <a:r>
              <a:rPr lang="en-US" dirty="0"/>
              <a:t>"</a:t>
            </a:r>
          </a:p>
          <a:p>
            <a:pPr lvl="1"/>
            <a:r>
              <a:rPr lang="en-US" dirty="0" smtClean="0"/>
              <a:t>"3345-3457-3489</a:t>
            </a:r>
            <a:r>
              <a:rPr lang="en-US" dirty="0"/>
              <a:t>"</a:t>
            </a:r>
          </a:p>
          <a:p>
            <a:pPr lvl="1"/>
            <a:r>
              <a:rPr lang="en-US" dirty="0" smtClean="0"/>
              <a:t>"We hold these truths to be self-evident"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8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math is the math of true and false</a:t>
            </a:r>
          </a:p>
          <a:p>
            <a:r>
              <a:rPr lang="en-US" dirty="0" smtClean="0"/>
              <a:t>Booleans have only two values: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52551"/>
            <a:ext cx="2133600" cy="285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29400" y="424815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 Boole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data types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0" t="22575" r="22192" b="30237"/>
          <a:stretch/>
        </p:blipFill>
        <p:spPr bwMode="auto">
          <a:xfrm>
            <a:off x="990600" y="895350"/>
            <a:ext cx="6705600" cy="372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1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addition to data types, structured data can have groups of data.</a:t>
            </a:r>
          </a:p>
          <a:p>
            <a:r>
              <a:rPr lang="en-US" dirty="0" smtClean="0"/>
              <a:t>There are two common types:</a:t>
            </a:r>
          </a:p>
          <a:p>
            <a:pPr lvl="1"/>
            <a:r>
              <a:rPr lang="en-US" dirty="0" smtClean="0"/>
              <a:t>Arrays (lists)</a:t>
            </a:r>
          </a:p>
          <a:p>
            <a:pPr lvl="1"/>
            <a:r>
              <a:rPr lang="en-US" dirty="0" smtClean="0"/>
              <a:t>Dictionaries(look up tables)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array is a list of data values</a:t>
            </a:r>
          </a:p>
          <a:p>
            <a:r>
              <a:rPr lang="en-US" dirty="0" smtClean="0"/>
              <a:t>Arrays have:</a:t>
            </a:r>
          </a:p>
          <a:p>
            <a:pPr lvl="1"/>
            <a:r>
              <a:rPr lang="en-US" dirty="0" smtClean="0"/>
              <a:t>A size (how many are in the list)</a:t>
            </a:r>
          </a:p>
          <a:p>
            <a:pPr lvl="1"/>
            <a:r>
              <a:rPr lang="en-US" dirty="0" smtClean="0"/>
              <a:t>An order (which object comes first)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List of numbers: 5, 2, 60, -7, 1, 6.5, 0</a:t>
            </a:r>
          </a:p>
          <a:p>
            <a:pPr lvl="1"/>
            <a:r>
              <a:rPr lang="en-US" dirty="0" smtClean="0"/>
              <a:t>List of strings: "John", "Paul", "George", "Ringo“</a:t>
            </a:r>
          </a:p>
          <a:p>
            <a:r>
              <a:rPr lang="en-US" dirty="0" smtClean="0"/>
              <a:t>You can have lists of lists!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4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5429</TotalTime>
  <Words>387</Words>
  <Application>Microsoft Office PowerPoint</Application>
  <PresentationFormat>On-screen Show (16:9)</PresentationFormat>
  <Paragraphs>86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Data Types and Structured Data</vt:lpstr>
      <vt:lpstr>Introduction</vt:lpstr>
      <vt:lpstr>Data Types</vt:lpstr>
      <vt:lpstr>Data Types, continued</vt:lpstr>
      <vt:lpstr>String</vt:lpstr>
      <vt:lpstr>Boolean</vt:lpstr>
      <vt:lpstr>Find the data types</vt:lpstr>
      <vt:lpstr>Collections</vt:lpstr>
      <vt:lpstr>Arrays</vt:lpstr>
      <vt:lpstr>Dictionaries</vt:lpstr>
      <vt:lpstr>Structured data</vt:lpstr>
      <vt:lpstr>Structured Data and APIs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30</cp:revision>
  <dcterms:created xsi:type="dcterms:W3CDTF">2014-12-23T16:50:33Z</dcterms:created>
  <dcterms:modified xsi:type="dcterms:W3CDTF">2014-12-30T23:08:14Z</dcterms:modified>
</cp:coreProperties>
</file>