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7" r:id="rId4"/>
    <p:sldId id="266" r:id="rId5"/>
    <p:sldId id="267" r:id="rId6"/>
    <p:sldId id="268" r:id="rId7"/>
    <p:sldId id="270" r:id="rId8"/>
    <p:sldId id="271" r:id="rId9"/>
    <p:sldId id="275" r:id="rId10"/>
    <p:sldId id="272" r:id="rId11"/>
    <p:sldId id="27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786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12/24/2014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12/23/2014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White Space and 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“White space” means spaces, new lines, etc.</a:t>
            </a:r>
          </a:p>
          <a:p>
            <a:r>
              <a:rPr lang="en-US" dirty="0" smtClean="0"/>
              <a:t>White space doesn’t matter</a:t>
            </a:r>
          </a:p>
          <a:p>
            <a:pPr lvl="1"/>
            <a:r>
              <a:rPr lang="en-US" dirty="0" smtClean="0"/>
              <a:t>Unless it’s inside quotation marks</a:t>
            </a:r>
          </a:p>
          <a:p>
            <a:r>
              <a:rPr lang="en-US" dirty="0" smtClean="0"/>
              <a:t>Good JSON formatting</a:t>
            </a:r>
          </a:p>
          <a:p>
            <a:pPr lvl="1"/>
            <a:r>
              <a:rPr lang="en-US" dirty="0" smtClean="0"/>
              <a:t>In general, add an indent for every new level of brackets</a:t>
            </a:r>
          </a:p>
          <a:p>
            <a:pPr lvl="1"/>
            <a:r>
              <a:rPr lang="en-US" dirty="0" smtClean="0"/>
              <a:t>End lines </a:t>
            </a:r>
            <a:r>
              <a:rPr lang="en-US" smtClean="0"/>
              <a:t>with commas</a:t>
            </a:r>
            <a:endParaRPr lang="en-US" dirty="0" smtClean="0"/>
          </a:p>
          <a:p>
            <a:pPr lvl="1"/>
            <a:r>
              <a:rPr lang="en-US" dirty="0" smtClean="0"/>
              <a:t>Lots of exceptions to this!</a:t>
            </a:r>
          </a:p>
          <a:p>
            <a:pPr marL="27432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17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JSON represents structured data</a:t>
            </a:r>
          </a:p>
          <a:p>
            <a:r>
              <a:rPr lang="en-US" dirty="0" smtClean="0"/>
              <a:t>Basic types: string, number, Boolean, null</a:t>
            </a:r>
          </a:p>
          <a:p>
            <a:r>
              <a:rPr lang="en-US" dirty="0" smtClean="0"/>
              <a:t>Arrays (lists) use square brackets [ ]</a:t>
            </a:r>
          </a:p>
          <a:p>
            <a:r>
              <a:rPr lang="en-US" dirty="0" smtClean="0"/>
              <a:t>Objects (dictionaries) use curly brackets { }</a:t>
            </a:r>
          </a:p>
          <a:p>
            <a:r>
              <a:rPr lang="en-US" dirty="0" smtClean="0"/>
              <a:t>Collections can contain collections</a:t>
            </a:r>
          </a:p>
          <a:p>
            <a:r>
              <a:rPr lang="en-US" dirty="0" smtClean="0"/>
              <a:t>White space doesn’t matter</a:t>
            </a:r>
          </a:p>
          <a:p>
            <a:r>
              <a:rPr lang="en-US" dirty="0" smtClean="0"/>
              <a:t>Indent for every level of collection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49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Lecture Covers</a:t>
            </a:r>
            <a:endParaRPr lang="en-US" dirty="0" smtClean="0"/>
          </a:p>
          <a:p>
            <a:pPr lvl="1"/>
            <a:r>
              <a:rPr lang="en-US" dirty="0" smtClean="0"/>
              <a:t>What is JSON?</a:t>
            </a:r>
          </a:p>
          <a:p>
            <a:pPr lvl="1"/>
            <a:r>
              <a:rPr lang="en-US" dirty="0" smtClean="0"/>
              <a:t>Basic types</a:t>
            </a:r>
            <a:endParaRPr lang="en-US" dirty="0"/>
          </a:p>
          <a:p>
            <a:pPr lvl="1"/>
            <a:r>
              <a:rPr lang="en-US" dirty="0" smtClean="0"/>
              <a:t>Arrays</a:t>
            </a:r>
            <a:endParaRPr lang="en-US" dirty="0" smtClean="0"/>
          </a:p>
          <a:p>
            <a:pPr lvl="1"/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Nesting</a:t>
            </a:r>
          </a:p>
          <a:p>
            <a:pPr lvl="1"/>
            <a:r>
              <a:rPr lang="en-US" dirty="0" smtClean="0"/>
              <a:t>Indentation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76350"/>
            <a:ext cx="8229600" cy="3341370"/>
          </a:xfrm>
        </p:spPr>
        <p:txBody>
          <a:bodyPr>
            <a:normAutofit/>
          </a:bodyPr>
          <a:lstStyle/>
          <a:p>
            <a:r>
              <a:rPr lang="en-US" dirty="0" smtClean="0"/>
              <a:t>JavaScript Object Notation</a:t>
            </a:r>
          </a:p>
          <a:p>
            <a:pPr lvl="1"/>
            <a:r>
              <a:rPr lang="en-US" dirty="0" smtClean="0"/>
              <a:t>JavaScript is a programming language</a:t>
            </a:r>
          </a:p>
          <a:p>
            <a:pPr lvl="1"/>
            <a:r>
              <a:rPr lang="en-US" dirty="0" smtClean="0"/>
              <a:t>JSON was originally created to hold structured data to be used in JavaScript</a:t>
            </a:r>
          </a:p>
          <a:p>
            <a:r>
              <a:rPr lang="en-US" dirty="0" smtClean="0"/>
              <a:t>JSON became so popular…</a:t>
            </a:r>
          </a:p>
          <a:p>
            <a:pPr lvl="1"/>
            <a:r>
              <a:rPr lang="en-US" dirty="0" smtClean="0"/>
              <a:t>It is used for data for all kinds of applications</a:t>
            </a:r>
          </a:p>
          <a:p>
            <a:pPr lvl="1"/>
            <a:r>
              <a:rPr lang="en-US" dirty="0" smtClean="0"/>
              <a:t>It is the most popular way of sending data for Web APIs</a:t>
            </a: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0"/>
            <a:ext cx="360478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8229600" cy="37033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Enclosed in single or double quotation marks</a:t>
            </a:r>
            <a:endParaRPr lang="en-US" dirty="0" smtClean="0"/>
          </a:p>
          <a:p>
            <a:r>
              <a:rPr lang="en-US" dirty="0" smtClean="0"/>
              <a:t>Numbers</a:t>
            </a:r>
          </a:p>
          <a:p>
            <a:pPr lvl="1"/>
            <a:r>
              <a:rPr lang="en-US" dirty="0" smtClean="0"/>
              <a:t>Integer or decimal, positive or negative</a:t>
            </a:r>
          </a:p>
          <a:p>
            <a:r>
              <a:rPr lang="en-US" dirty="0" smtClean="0"/>
              <a:t>Booleans</a:t>
            </a:r>
          </a:p>
          <a:p>
            <a:pPr lvl="1"/>
            <a:r>
              <a:rPr lang="en-US" dirty="0" smtClean="0"/>
              <a:t>true or false</a:t>
            </a:r>
          </a:p>
          <a:p>
            <a:pPr lvl="1"/>
            <a:r>
              <a:rPr lang="en-US" dirty="0" smtClean="0"/>
              <a:t>No quotation marks</a:t>
            </a:r>
          </a:p>
          <a:p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Means “nothing”.</a:t>
            </a:r>
          </a:p>
          <a:p>
            <a:pPr lvl="1"/>
            <a:r>
              <a:rPr lang="en-US" dirty="0" smtClean="0"/>
              <a:t>No quotation marks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451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are lists</a:t>
            </a:r>
          </a:p>
          <a:p>
            <a:r>
              <a:rPr lang="en-US" dirty="0" smtClean="0"/>
              <a:t>In square brackets [ ]</a:t>
            </a:r>
          </a:p>
          <a:p>
            <a:r>
              <a:rPr lang="en-US" dirty="0" smtClean="0"/>
              <a:t>Comma-separated</a:t>
            </a:r>
          </a:p>
          <a:p>
            <a:r>
              <a:rPr lang="en-US" dirty="0" smtClean="0"/>
              <a:t>Can mix data types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[4, 6, 23.1, -4, 0, 56]</a:t>
            </a:r>
            <a:endParaRPr lang="en-US" dirty="0"/>
          </a:p>
          <a:p>
            <a:pPr lvl="1"/>
            <a:r>
              <a:rPr lang="en-US" dirty="0" smtClean="0"/>
              <a:t>["red", "green", "blue"]</a:t>
            </a:r>
            <a:endParaRPr lang="en-US" dirty="0"/>
          </a:p>
          <a:p>
            <a:pPr lvl="1"/>
            <a:r>
              <a:rPr lang="en-US" dirty="0" smtClean="0"/>
              <a:t>[65, "toast", true, 21, null, 100]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989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are JSON’s dictionaries</a:t>
            </a:r>
          </a:p>
          <a:p>
            <a:r>
              <a:rPr lang="en-US" dirty="0" smtClean="0"/>
              <a:t>They are enclosed in curly brackets { }</a:t>
            </a:r>
          </a:p>
          <a:p>
            <a:r>
              <a:rPr lang="en-US" dirty="0" smtClean="0"/>
              <a:t>Keys and values are separated by a colon :</a:t>
            </a:r>
          </a:p>
          <a:p>
            <a:r>
              <a:rPr lang="en-US" dirty="0" smtClean="0"/>
              <a:t>Pairs are separated by commas.</a:t>
            </a:r>
          </a:p>
          <a:p>
            <a:r>
              <a:rPr lang="en-US" dirty="0" smtClean="0"/>
              <a:t>Keys and values can be any data type.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{"red":205, </a:t>
            </a:r>
            <a:r>
              <a:rPr lang="en-US" dirty="0"/>
              <a:t>"</a:t>
            </a:r>
            <a:r>
              <a:rPr lang="en-US" dirty="0" smtClean="0"/>
              <a:t>green":123, </a:t>
            </a:r>
            <a:r>
              <a:rPr lang="en-US" dirty="0"/>
              <a:t>"</a:t>
            </a:r>
            <a:r>
              <a:rPr lang="en-US" dirty="0" smtClean="0"/>
              <a:t>blue":53}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22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Nesting involves putting arrays and objects inside each other:</a:t>
            </a:r>
          </a:p>
          <a:p>
            <a:r>
              <a:rPr lang="en-US" dirty="0" smtClean="0"/>
              <a:t>You can put arrays inside objects, objects inside arrays, arrays inside arrays, etc.</a:t>
            </a:r>
          </a:p>
          <a:p>
            <a:r>
              <a:rPr lang="en-US" dirty="0" smtClean="0"/>
              <a:t>Often a JSON file is one big object with lots of objects and arrays inside.</a:t>
            </a:r>
          </a:p>
        </p:txBody>
      </p:sp>
    </p:spTree>
    <p:extLst>
      <p:ext uri="{BB962C8B-B14F-4D97-AF65-F5344CB8AC3E}">
        <p14:creationId xmlns:p14="http://schemas.microsoft.com/office/powerpoint/2010/main" val="34922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JSON: Describing a song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"song":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"title": "Hey Jude",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"artist": "The Beatles",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"musicians":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["John Lennon", "Paul McCartney",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"George Harrison", "Ringo Starr"]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4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JSON: Describing a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6000081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menu":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 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header":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"File",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"items": [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"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Open",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"label":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"Open"},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"label":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"New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"Close",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"label":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"Close"}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] 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 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header":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"View",</a:t>
            </a: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"items": [</a:t>
            </a: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{"id":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"label": "Zoom In"},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ZoomOut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"label": "Zoom Out"},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{"id":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"label": "Original View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274320" lvl="1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09681" y="1119418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6681" y="11194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95281" y="157384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Open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95281" y="1992949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New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695281" y="2412049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Close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5695281" y="1573849"/>
            <a:ext cx="7620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38281" y="1573849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Zoom In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838281" y="1992949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Zoom Out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838281" y="2412049"/>
            <a:ext cx="1386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Original View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6838281" y="1573849"/>
            <a:ext cx="1447800" cy="12192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9821</TotalTime>
  <Words>546</Words>
  <Application>Microsoft Office PowerPoint</Application>
  <PresentationFormat>On-screen Show (16:9)</PresentationFormat>
  <Paragraphs>107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JSON</vt:lpstr>
      <vt:lpstr>Introduction</vt:lpstr>
      <vt:lpstr>JSON</vt:lpstr>
      <vt:lpstr>Basic Data Types</vt:lpstr>
      <vt:lpstr>Arrays</vt:lpstr>
      <vt:lpstr>Objects</vt:lpstr>
      <vt:lpstr>Nesting</vt:lpstr>
      <vt:lpstr>Example JSON: Describing a song</vt:lpstr>
      <vt:lpstr>Example JSON: Describing a menu</vt:lpstr>
      <vt:lpstr> White Space and Indentation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41</cp:revision>
  <dcterms:created xsi:type="dcterms:W3CDTF">2014-12-23T16:50:33Z</dcterms:created>
  <dcterms:modified xsi:type="dcterms:W3CDTF">2014-12-30T22:53:23Z</dcterms:modified>
</cp:coreProperties>
</file>