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8" r:id="rId3"/>
    <p:sldId id="273" r:id="rId4"/>
    <p:sldId id="272" r:id="rId5"/>
    <p:sldId id="274" r:id="rId6"/>
    <p:sldId id="275" r:id="rId7"/>
    <p:sldId id="277" r:id="rId8"/>
    <p:sldId id="276" r:id="rId9"/>
    <p:sldId id="278" r:id="rId10"/>
    <p:sldId id="279" r:id="rId11"/>
    <p:sldId id="280" r:id="rId12"/>
    <p:sldId id="270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-159" y="-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150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80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66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22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343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21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48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8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1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8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1/14/2015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2724150"/>
            <a:ext cx="7162800" cy="742950"/>
          </a:xfrm>
        </p:spPr>
        <p:txBody>
          <a:bodyPr>
            <a:normAutofit/>
          </a:bodyPr>
          <a:lstStyle/>
          <a:p>
            <a:r>
              <a:rPr lang="en-US" dirty="0" smtClean="0"/>
              <a:t>Review and Next Steps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What have you learned? What's next?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20015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API Documentation 1: JSON and XML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with many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95350"/>
            <a:ext cx="8534400" cy="4019550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?&gt;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&lt;song title="Hey Jude" artist="The Beatles"&gt;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&lt;musicians&gt;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&lt;musician name="John Lennon"/&gt;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&lt;musician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="Paul McCartney"/&gt;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musician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="George Harrison"/&gt;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musician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="Ringo Starr"/&gt;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&lt;/musicians&gt;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&lt;/song&gt;</a:t>
            </a:r>
          </a:p>
        </p:txBody>
      </p:sp>
    </p:spTree>
    <p:extLst>
      <p:ext uri="{BB962C8B-B14F-4D97-AF65-F5344CB8AC3E}">
        <p14:creationId xmlns:p14="http://schemas.microsoft.com/office/powerpoint/2010/main" val="413006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XML with many attributes documentation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259301"/>
              </p:ext>
            </p:extLst>
          </p:nvPr>
        </p:nvGraphicFramePr>
        <p:xfrm>
          <a:off x="533400" y="1504950"/>
          <a:ext cx="815340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"/>
                <a:gridCol w="304800"/>
                <a:gridCol w="1066800"/>
                <a:gridCol w="1295400"/>
                <a:gridCol w="3352799"/>
                <a:gridCol w="1752601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1600" dirty="0" smtClean="0"/>
                        <a:t>Element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Attribute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Description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600" dirty="0" smtClean="0"/>
                        <a:t>song</a:t>
                      </a:r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Top level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song data</a:t>
                      </a:r>
                      <a:r>
                        <a:rPr lang="en-US" sz="1600" baseline="0" dirty="0" smtClean="0"/>
                        <a:t> object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Song</a:t>
                      </a:r>
                      <a:r>
                        <a:rPr lang="en-US" sz="1600" baseline="0" dirty="0" smtClean="0"/>
                        <a:t> title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string</a:t>
                      </a:r>
                      <a:endParaRPr lang="en-US" sz="16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Song artist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musicians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 list of musicians who play on the song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array of musician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musician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Musician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on the song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musician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The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name of the musician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95350"/>
            <a:ext cx="8229600" cy="59055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 smtClean="0"/>
              <a:t>Represents a song.</a:t>
            </a:r>
          </a:p>
        </p:txBody>
      </p:sp>
    </p:spTree>
    <p:extLst>
      <p:ext uri="{BB962C8B-B14F-4D97-AF65-F5344CB8AC3E}">
        <p14:creationId xmlns:p14="http://schemas.microsoft.com/office/powerpoint/2010/main" val="321188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can write JSON and XML in any editor</a:t>
            </a:r>
          </a:p>
          <a:p>
            <a:pPr lvl="1"/>
            <a:r>
              <a:rPr lang="en-US" dirty="0" smtClean="0"/>
              <a:t>There are some good editors out there</a:t>
            </a:r>
            <a:endParaRPr lang="en-US" dirty="0" smtClean="0"/>
          </a:p>
          <a:p>
            <a:r>
              <a:rPr lang="en-US" dirty="0" smtClean="0"/>
              <a:t>You can document JSON and XML in a number of tools</a:t>
            </a:r>
          </a:p>
          <a:p>
            <a:pPr lvl="1"/>
            <a:r>
              <a:rPr lang="en-US" dirty="0"/>
              <a:t>W</a:t>
            </a:r>
            <a:r>
              <a:rPr lang="en-US" dirty="0" smtClean="0"/>
              <a:t>ord processors, markup languages, wikis, </a:t>
            </a:r>
            <a:r>
              <a:rPr lang="en-US" smtClean="0"/>
              <a:t>commercial tools</a:t>
            </a:r>
          </a:p>
          <a:p>
            <a:r>
              <a:rPr lang="en-US" dirty="0" smtClean="0"/>
              <a:t>You can use tools that will convert JSON and XML into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49225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Review of the course</a:t>
            </a:r>
            <a:endParaRPr lang="en-US" dirty="0" smtClean="0"/>
          </a:p>
          <a:p>
            <a:pPr lvl="1"/>
            <a:r>
              <a:rPr lang="en-US" dirty="0" smtClean="0"/>
              <a:t>APIs</a:t>
            </a:r>
            <a:endParaRPr lang="en-US" dirty="0" smtClean="0"/>
          </a:p>
          <a:p>
            <a:pPr lvl="1"/>
            <a:r>
              <a:rPr lang="en-US" dirty="0" smtClean="0"/>
              <a:t>Data types</a:t>
            </a:r>
            <a:endParaRPr lang="en-US" dirty="0"/>
          </a:p>
          <a:p>
            <a:pPr lvl="1"/>
            <a:r>
              <a:rPr lang="en-US" dirty="0" smtClean="0"/>
              <a:t>JSON</a:t>
            </a:r>
          </a:p>
          <a:p>
            <a:pPr lvl="1"/>
            <a:r>
              <a:rPr lang="en-US" dirty="0" smtClean="0"/>
              <a:t>XML</a:t>
            </a:r>
          </a:p>
          <a:p>
            <a:pPr lvl="1"/>
            <a:r>
              <a:rPr lang="en-US" dirty="0" smtClean="0"/>
              <a:t>Tools</a:t>
            </a:r>
          </a:p>
          <a:p>
            <a:r>
              <a:rPr lang="en-US" dirty="0" smtClean="0"/>
              <a:t>Next steps</a:t>
            </a:r>
          </a:p>
          <a:p>
            <a:pPr lvl="1"/>
            <a:r>
              <a:rPr lang="en-US" dirty="0" smtClean="0"/>
              <a:t>Documenting REST APIs</a:t>
            </a:r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APIs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743200" y="1803751"/>
            <a:ext cx="342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458106" y="1442032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API request</a:t>
            </a:r>
            <a:endParaRPr lang="en-US" sz="20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743200" y="2146651"/>
            <a:ext cx="34290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458111" y="240030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API response</a:t>
            </a:r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34200" y="1192459"/>
            <a:ext cx="1447800" cy="1908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296165"/>
            <a:ext cx="1233530" cy="1264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02456" y="3714750"/>
            <a:ext cx="7641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Software developers need to know: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</a:t>
            </a:r>
            <a:r>
              <a:rPr lang="en-US" dirty="0" smtClean="0"/>
              <a:t>hat the request looks like so that the server can understand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What the response looks like so that they can make sense of the data.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1027" y="3255240"/>
            <a:ext cx="377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Not a full web page </a:t>
            </a:r>
            <a:r>
              <a:rPr lang="en-US" dirty="0" smtClean="0">
                <a:latin typeface="Times New Roman"/>
                <a:cs typeface="Times New Roman"/>
              </a:rPr>
              <a:t>─</a:t>
            </a:r>
            <a:r>
              <a:rPr lang="en-US" dirty="0" smtClean="0"/>
              <a:t> just the data!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25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6586"/>
            <a:ext cx="8229600" cy="740664"/>
          </a:xfrm>
        </p:spPr>
        <p:txBody>
          <a:bodyPr rtlCol="0">
            <a:normAutofit/>
            <a:scene3d>
              <a:camera prst="orthographicFront"/>
              <a:lightRig rig="threePt" dir="t">
                <a:rot lat="0" lon="0" rev="4800000"/>
              </a:lightRig>
            </a:scene3d>
          </a:bodyPr>
          <a:lstStyle/>
          <a:p>
            <a:pPr>
              <a:defRPr/>
            </a:pPr>
            <a:r>
              <a:rPr lang="en-US" dirty="0" smtClean="0"/>
              <a:t>How many public APIs are there?</a:t>
            </a:r>
            <a:endParaRPr lang="en-US" dirty="0"/>
          </a:p>
        </p:txBody>
      </p:sp>
      <p:pic>
        <p:nvPicPr>
          <p:cNvPr id="8" name="Picture 2" descr="http://blog.programmableweb.com/wp-content/pw-9k-growth-600x34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47750"/>
            <a:ext cx="6934200" cy="350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89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95350"/>
            <a:ext cx="8534400" cy="4019550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"Monday":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"description": "sunny",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maxTemp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22,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minTemp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20,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windSpeed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": 12,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"danger": false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11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complex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95350"/>
            <a:ext cx="8534400" cy="4019550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"song":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"title": "Hey Jude",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"artist": "The Beatles",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"musicians": 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["John Lennon", "Paul McCartney", 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"George Harrison", "Ringo Starr"]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119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 JSON Documentation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206883"/>
              </p:ext>
            </p:extLst>
          </p:nvPr>
        </p:nvGraphicFramePr>
        <p:xfrm>
          <a:off x="457200" y="1581150"/>
          <a:ext cx="83058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/>
                <a:gridCol w="1219200"/>
                <a:gridCol w="2971800"/>
                <a:gridCol w="1920240"/>
                <a:gridCol w="1661160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Notes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song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Top level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song data</a:t>
                      </a:r>
                      <a:r>
                        <a:rPr lang="en-US" baseline="0" dirty="0" smtClean="0"/>
                        <a:t> object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Song</a:t>
                      </a:r>
                      <a:r>
                        <a:rPr lang="en-US" baseline="0" dirty="0" smtClean="0"/>
                        <a:t> title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artist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Song artist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musicians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list of musicians who play on the song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array of 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59055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 smtClean="0"/>
              <a:t>Represents a song.</a:t>
            </a:r>
          </a:p>
        </p:txBody>
      </p:sp>
    </p:spTree>
    <p:extLst>
      <p:ext uri="{BB962C8B-B14F-4D97-AF65-F5344CB8AC3E}">
        <p14:creationId xmlns:p14="http://schemas.microsoft.com/office/powerpoint/2010/main" val="99915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XML with few attributes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95350"/>
            <a:ext cx="8534400" cy="4019550"/>
          </a:xfrm>
        </p:spPr>
        <p:txBody>
          <a:bodyPr>
            <a:noAutofit/>
          </a:bodyPr>
          <a:lstStyle/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?&gt;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&lt;song language="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&lt;title&gt;Hey Jude&lt;/title&gt;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&lt;artist&gt;The Beatles&lt;/artist&gt;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&lt;musicians&gt;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&lt;musician&gt;John Lennon&lt;/musician&gt;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&lt;musician&gt;Paul McCartney&lt;/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musician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musician&gt;George Harrison&lt;/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musician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musician&gt;Ringo Starr&lt;/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musician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27432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&lt;/musicians&gt;</a:t>
            </a:r>
          </a:p>
          <a:p>
            <a:pPr marL="274320" lvl="1" indent="0">
              <a:buNone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&lt;/song&gt;</a:t>
            </a:r>
          </a:p>
        </p:txBody>
      </p:sp>
    </p:spTree>
    <p:extLst>
      <p:ext uri="{BB962C8B-B14F-4D97-AF65-F5344CB8AC3E}">
        <p14:creationId xmlns:p14="http://schemas.microsoft.com/office/powerpoint/2010/main" val="166031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Song XML Documentation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960476"/>
              </p:ext>
            </p:extLst>
          </p:nvPr>
        </p:nvGraphicFramePr>
        <p:xfrm>
          <a:off x="533400" y="1276350"/>
          <a:ext cx="8305800" cy="361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125"/>
                <a:gridCol w="525475"/>
                <a:gridCol w="990600"/>
                <a:gridCol w="2362200"/>
                <a:gridCol w="1981200"/>
                <a:gridCol w="1981200"/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Element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Type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Notes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song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Top level 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song data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object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Attributes: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 err="1" smtClean="0">
                          <a:solidFill>
                            <a:schemeClr val="tx1"/>
                          </a:solidFill>
                        </a:rPr>
                        <a:t>language:</a:t>
                      </a:r>
                      <a:r>
                        <a:rPr lang="en-US" sz="1600" baseline="0" dirty="0" err="1" smtClean="0">
                          <a:solidFill>
                            <a:schemeClr val="tx1"/>
                          </a:solidFill>
                        </a:rPr>
                        <a:t>Two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letter language code.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title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Song</a:t>
                      </a:r>
                      <a:r>
                        <a:rPr lang="en-US" sz="1600" baseline="0" dirty="0" smtClean="0">
                          <a:solidFill>
                            <a:schemeClr val="tx1"/>
                          </a:solidFill>
                        </a:rPr>
                        <a:t> title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artist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Song artist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musicians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A list of musicians who play on the song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JSON: array of string</a:t>
                      </a:r>
                    </a:p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XML: array of musician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sz="16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musician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The name of a musician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819150"/>
            <a:ext cx="8229600" cy="590550"/>
          </a:xfrm>
        </p:spPr>
        <p:txBody>
          <a:bodyPr>
            <a:normAutofit/>
          </a:bodyPr>
          <a:lstStyle/>
          <a:p>
            <a:pPr marL="274320" lvl="1" indent="0">
              <a:buNone/>
            </a:pPr>
            <a:r>
              <a:rPr lang="en-US" dirty="0" smtClean="0"/>
              <a:t>Represents a song.</a:t>
            </a:r>
          </a:p>
        </p:txBody>
      </p:sp>
    </p:spTree>
    <p:extLst>
      <p:ext uri="{BB962C8B-B14F-4D97-AF65-F5344CB8AC3E}">
        <p14:creationId xmlns:p14="http://schemas.microsoft.com/office/powerpoint/2010/main" val="252299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8083</TotalTime>
  <Words>541</Words>
  <Application>Microsoft Office PowerPoint</Application>
  <PresentationFormat>On-screen Show (16:9)</PresentationFormat>
  <Paragraphs>147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Origin</vt:lpstr>
      <vt:lpstr>Review and Next Steps</vt:lpstr>
      <vt:lpstr>Introduction</vt:lpstr>
      <vt:lpstr>Web APIs</vt:lpstr>
      <vt:lpstr>How many public APIs are there?</vt:lpstr>
      <vt:lpstr>JSON basic data types</vt:lpstr>
      <vt:lpstr>JSON complex data types</vt:lpstr>
      <vt:lpstr>Song JSON Documentation</vt:lpstr>
      <vt:lpstr>XML with few attributes</vt:lpstr>
      <vt:lpstr>Song XML Documentation</vt:lpstr>
      <vt:lpstr>XML with many attributes</vt:lpstr>
      <vt:lpstr>XML with many attributes documentation</vt:lpstr>
      <vt:lpstr>Tools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46</cp:revision>
  <dcterms:created xsi:type="dcterms:W3CDTF">2014-12-23T16:50:33Z</dcterms:created>
  <dcterms:modified xsi:type="dcterms:W3CDTF">2015-01-16T18:42:41Z</dcterms:modified>
</cp:coreProperties>
</file>