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8" r:id="rId3"/>
    <p:sldId id="257" r:id="rId4"/>
    <p:sldId id="266" r:id="rId5"/>
    <p:sldId id="267" r:id="rId6"/>
    <p:sldId id="268" r:id="rId7"/>
    <p:sldId id="270" r:id="rId8"/>
    <p:sldId id="271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390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3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6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8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724150"/>
            <a:ext cx="71628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Structured Data for Documentation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Generated Documentation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20015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API Documentation 1: JSON and XML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Lecture Covers</a:t>
            </a:r>
          </a:p>
          <a:p>
            <a:pPr lvl="1"/>
            <a:r>
              <a:rPr lang="en-US" dirty="0" smtClean="0"/>
              <a:t>Why </a:t>
            </a:r>
            <a:r>
              <a:rPr lang="en-US" dirty="0"/>
              <a:t>u</a:t>
            </a:r>
            <a:r>
              <a:rPr lang="en-US" dirty="0" smtClean="0"/>
              <a:t>se structured </a:t>
            </a:r>
            <a:r>
              <a:rPr lang="en-US" dirty="0"/>
              <a:t>d</a:t>
            </a:r>
            <a:r>
              <a:rPr lang="en-US" dirty="0" smtClean="0"/>
              <a:t>ata for documentation</a:t>
            </a:r>
            <a:endParaRPr lang="en-US" dirty="0" smtClean="0"/>
          </a:p>
          <a:p>
            <a:pPr lvl="1"/>
            <a:r>
              <a:rPr lang="en-US" dirty="0" smtClean="0"/>
              <a:t>Using JSON to describe APIs</a:t>
            </a:r>
            <a:endParaRPr lang="en-US" dirty="0"/>
          </a:p>
          <a:p>
            <a:pPr lvl="1"/>
            <a:r>
              <a:rPr lang="en-US" dirty="0" smtClean="0"/>
              <a:t>Using XML to describe XML (XSD)</a:t>
            </a:r>
          </a:p>
          <a:p>
            <a:pPr lvl="1"/>
            <a:r>
              <a:rPr lang="en-US" dirty="0" smtClean="0"/>
              <a:t>Disadvantages to this approach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742950"/>
          </a:xfrm>
        </p:spPr>
        <p:txBody>
          <a:bodyPr>
            <a:noAutofit/>
          </a:bodyPr>
          <a:lstStyle/>
          <a:p>
            <a:r>
              <a:rPr lang="en-US" sz="2800" dirty="0" smtClean="0"/>
              <a:t>Why Use Structured Data for Documentation?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76350"/>
            <a:ext cx="8229600" cy="3341370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ocumentation is "machine readable"</a:t>
            </a:r>
            <a:endParaRPr lang="en-US" dirty="0" smtClean="0"/>
          </a:p>
          <a:p>
            <a:pPr lvl="1"/>
            <a:r>
              <a:rPr lang="en-US" dirty="0" smtClean="0"/>
              <a:t>Automated testing</a:t>
            </a:r>
            <a:endParaRPr lang="en-US" dirty="0" smtClean="0"/>
          </a:p>
          <a:p>
            <a:pPr lvl="1"/>
            <a:r>
              <a:rPr lang="en-US" dirty="0" smtClean="0"/>
              <a:t>Interactive documentation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62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Placeholder for Swagger demo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1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867150"/>
          </a:xfrm>
        </p:spPr>
        <p:txBody>
          <a:bodyPr>
            <a:normAutofit fontScale="47500" lnSpcReduction="20000"/>
          </a:bodyPr>
          <a:lstStyle/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findByStatus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"name":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findByStatus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"path":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"/pet/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indByStatus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": "GET",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"description":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"Find Pets by status.",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"parameters": 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"status":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"type": "string",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"required":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"default":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"available",</a:t>
            </a: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validValues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["available", "pending", "sold"],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"description": "Status values that need to be considered for filter."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}</a:t>
            </a:r>
          </a:p>
          <a:p>
            <a:pPr marL="27432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8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800600" cy="4171950"/>
          </a:xfrm>
        </p:spPr>
        <p:txBody>
          <a:bodyPr>
            <a:normAutofit fontScale="40000" lnSpcReduction="20000"/>
          </a:bodyPr>
          <a:lstStyle/>
          <a:p>
            <a:pPr marL="274320" lvl="1" indent="0">
              <a:buNone/>
            </a:pPr>
            <a:r>
              <a:rPr lang="en-US" dirty="0"/>
              <a:t>&lt;</a:t>
            </a:r>
            <a:r>
              <a:rPr lang="en-US" dirty="0" err="1"/>
              <a:t>xs:simpleType</a:t>
            </a:r>
            <a:r>
              <a:rPr lang="en-US" dirty="0"/>
              <a:t> name="</a:t>
            </a:r>
            <a:r>
              <a:rPr lang="en-US" dirty="0" err="1"/>
              <a:t>northwestStates</a:t>
            </a:r>
            <a:r>
              <a:rPr lang="en-US" dirty="0"/>
              <a:t>"&gt;</a:t>
            </a:r>
          </a:p>
          <a:p>
            <a:pPr marL="274320" lvl="1" indent="0">
              <a:buNone/>
            </a:pPr>
            <a:r>
              <a:rPr lang="en-US" dirty="0"/>
              <a:t>    &lt;</a:t>
            </a:r>
            <a:r>
              <a:rPr lang="en-US" dirty="0" err="1"/>
              <a:t>xs:annotation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        &lt;</a:t>
            </a:r>
            <a:r>
              <a:rPr lang="en-US" dirty="0" err="1"/>
              <a:t>xs:documentation</a:t>
            </a:r>
            <a:r>
              <a:rPr lang="en-US" dirty="0"/>
              <a:t>&gt;States in the Pacific Northwest of US&lt;/</a:t>
            </a:r>
            <a:r>
              <a:rPr lang="en-US" dirty="0" err="1"/>
              <a:t>xs:documentation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    &lt;/</a:t>
            </a:r>
            <a:r>
              <a:rPr lang="en-US" dirty="0" err="1"/>
              <a:t>xs:annotation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  &lt;</a:t>
            </a:r>
            <a:r>
              <a:rPr lang="en-US" dirty="0" err="1"/>
              <a:t>xs:restriction</a:t>
            </a:r>
            <a:r>
              <a:rPr lang="en-US" dirty="0"/>
              <a:t> base="</a:t>
            </a:r>
            <a:r>
              <a:rPr lang="en-US" dirty="0" err="1"/>
              <a:t>xs:string</a:t>
            </a:r>
            <a:r>
              <a:rPr lang="en-US" dirty="0"/>
              <a:t>"&gt;</a:t>
            </a:r>
          </a:p>
          <a:p>
            <a:pPr marL="274320" lvl="1" indent="0">
              <a:buNone/>
            </a:pPr>
            <a:r>
              <a:rPr lang="en-US" dirty="0"/>
              <a:t>    &lt;</a:t>
            </a:r>
            <a:r>
              <a:rPr lang="en-US" dirty="0" err="1"/>
              <a:t>xs:enumeration</a:t>
            </a:r>
            <a:r>
              <a:rPr lang="en-US" dirty="0"/>
              <a:t> value='WA'&gt;</a:t>
            </a:r>
          </a:p>
          <a:p>
            <a:pPr marL="274320" lvl="1" indent="0">
              <a:buNone/>
            </a:pPr>
            <a:r>
              <a:rPr lang="en-US" dirty="0"/>
              <a:t>      &lt;</a:t>
            </a:r>
            <a:r>
              <a:rPr lang="en-US" dirty="0" err="1"/>
              <a:t>xs:annotation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        &lt;</a:t>
            </a:r>
            <a:r>
              <a:rPr lang="en-US" dirty="0" err="1"/>
              <a:t>xs:documentation</a:t>
            </a:r>
            <a:r>
              <a:rPr lang="en-US" dirty="0"/>
              <a:t>&gt;Washington&lt;/</a:t>
            </a:r>
            <a:r>
              <a:rPr lang="en-US" dirty="0" err="1"/>
              <a:t>xs:documentation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      &lt;/</a:t>
            </a:r>
            <a:r>
              <a:rPr lang="en-US" dirty="0" err="1"/>
              <a:t>xs:annotation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    &lt;/</a:t>
            </a:r>
            <a:r>
              <a:rPr lang="en-US" dirty="0" err="1"/>
              <a:t>xs:enumeration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    &lt;</a:t>
            </a:r>
            <a:r>
              <a:rPr lang="en-US" dirty="0" err="1"/>
              <a:t>xs:enumeration</a:t>
            </a:r>
            <a:r>
              <a:rPr lang="en-US" dirty="0"/>
              <a:t> value='OR'/&gt;</a:t>
            </a:r>
          </a:p>
          <a:p>
            <a:pPr marL="274320" lvl="1" indent="0">
              <a:buNone/>
            </a:pPr>
            <a:r>
              <a:rPr lang="en-US" dirty="0"/>
              <a:t>      &lt;</a:t>
            </a:r>
            <a:r>
              <a:rPr lang="en-US" dirty="0" err="1"/>
              <a:t>xs:annotation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        &lt;</a:t>
            </a:r>
            <a:r>
              <a:rPr lang="en-US" dirty="0" err="1"/>
              <a:t>xs:documentation</a:t>
            </a:r>
            <a:r>
              <a:rPr lang="en-US" dirty="0"/>
              <a:t>&gt;Oregon&lt;/</a:t>
            </a:r>
            <a:r>
              <a:rPr lang="en-US" dirty="0" err="1"/>
              <a:t>xs:documentation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      &lt;/</a:t>
            </a:r>
            <a:r>
              <a:rPr lang="en-US" dirty="0" err="1"/>
              <a:t>xs:annotation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    &lt;/</a:t>
            </a:r>
            <a:r>
              <a:rPr lang="en-US" dirty="0" err="1"/>
              <a:t>xs:enumeration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    &lt;</a:t>
            </a:r>
            <a:r>
              <a:rPr lang="en-US" dirty="0" err="1"/>
              <a:t>xs:enumeration</a:t>
            </a:r>
            <a:r>
              <a:rPr lang="en-US" dirty="0"/>
              <a:t> value='ID'/&gt;</a:t>
            </a:r>
          </a:p>
          <a:p>
            <a:pPr marL="274320" lvl="1" indent="0">
              <a:buNone/>
            </a:pPr>
            <a:r>
              <a:rPr lang="en-US" dirty="0"/>
              <a:t>      &lt;</a:t>
            </a:r>
            <a:r>
              <a:rPr lang="en-US" dirty="0" err="1"/>
              <a:t>xs:annotation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        &lt;</a:t>
            </a:r>
            <a:r>
              <a:rPr lang="en-US" dirty="0" err="1"/>
              <a:t>xs:documentation</a:t>
            </a:r>
            <a:r>
              <a:rPr lang="en-US" dirty="0"/>
              <a:t>&gt;Idaho&lt;/</a:t>
            </a:r>
            <a:r>
              <a:rPr lang="en-US" dirty="0" err="1"/>
              <a:t>xs:documentation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      &lt;/</a:t>
            </a:r>
            <a:r>
              <a:rPr lang="en-US" dirty="0" err="1"/>
              <a:t>xs:annotation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    &lt;/</a:t>
            </a:r>
            <a:r>
              <a:rPr lang="en-US" dirty="0" err="1"/>
              <a:t>xs:enumeration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  &lt;/</a:t>
            </a:r>
            <a:r>
              <a:rPr lang="en-US" dirty="0" err="1"/>
              <a:t>xs:restriction</a:t>
            </a:r>
            <a:r>
              <a:rPr lang="en-US" dirty="0"/>
              <a:t>&gt;</a:t>
            </a:r>
          </a:p>
          <a:p>
            <a:pPr marL="274320" lvl="1" indent="0">
              <a:buNone/>
            </a:pPr>
            <a:r>
              <a:rPr lang="en-US" dirty="0"/>
              <a:t>&lt;/</a:t>
            </a:r>
            <a:r>
              <a:rPr lang="en-US" dirty="0" err="1"/>
              <a:t>xs:simpleType</a:t>
            </a:r>
            <a:r>
              <a:rPr lang="en-US" dirty="0"/>
              <a:t>&gt;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105400" y="1504950"/>
            <a:ext cx="33527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Simple type that can only be one of three values:</a:t>
            </a:r>
          </a:p>
          <a:p>
            <a:r>
              <a:rPr lang="en-US" dirty="0" smtClean="0"/>
              <a:t>WA, OR, and ID</a:t>
            </a:r>
          </a:p>
          <a:p>
            <a:endParaRPr lang="en-US" dirty="0"/>
          </a:p>
          <a:p>
            <a:r>
              <a:rPr lang="en-US" dirty="0" smtClean="0"/>
              <a:t>Note the </a:t>
            </a:r>
            <a:r>
              <a:rPr lang="en-US" dirty="0" err="1" smtClean="0"/>
              <a:t>xs:annotation</a:t>
            </a:r>
            <a:r>
              <a:rPr lang="en-US" dirty="0" smtClean="0"/>
              <a:t> element with a </a:t>
            </a:r>
            <a:r>
              <a:rPr lang="en-US" dirty="0" err="1" smtClean="0"/>
              <a:t>xs:documentation</a:t>
            </a:r>
            <a:r>
              <a:rPr lang="en-US" dirty="0" smtClean="0"/>
              <a:t> element inside of it.</a:t>
            </a:r>
          </a:p>
          <a:p>
            <a:endParaRPr lang="en-US" dirty="0"/>
          </a:p>
          <a:p>
            <a:r>
              <a:rPr lang="en-US" smtClean="0"/>
              <a:t>This has the </a:t>
            </a:r>
            <a:r>
              <a:rPr lang="en-US" dirty="0" smtClean="0"/>
              <a:t>documentation.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20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only handle simple descriptions</a:t>
            </a:r>
          </a:p>
          <a:p>
            <a:pPr lvl="1"/>
            <a:r>
              <a:rPr lang="en-US" dirty="0" smtClean="0"/>
              <a:t>Too many words make it very awkward-looking</a:t>
            </a:r>
            <a:endParaRPr lang="en-US" dirty="0" smtClean="0"/>
          </a:p>
          <a:p>
            <a:r>
              <a:rPr lang="en-US" dirty="0" smtClean="0"/>
              <a:t>No images</a:t>
            </a:r>
          </a:p>
          <a:p>
            <a:pPr lvl="1"/>
            <a:r>
              <a:rPr lang="en-US" dirty="0" smtClean="0"/>
              <a:t>No diagrams</a:t>
            </a:r>
            <a:r>
              <a:rPr lang="en-US" dirty="0"/>
              <a:t> </a:t>
            </a:r>
            <a:r>
              <a:rPr lang="en-US" dirty="0" smtClean="0"/>
              <a:t>or</a:t>
            </a:r>
            <a:r>
              <a:rPr lang="en-US" dirty="0" smtClean="0"/>
              <a:t> screenshots</a:t>
            </a:r>
          </a:p>
          <a:p>
            <a:r>
              <a:rPr lang="en-US" dirty="0" smtClean="0"/>
              <a:t>No links</a:t>
            </a:r>
          </a:p>
          <a:p>
            <a:pPr lvl="1"/>
            <a:r>
              <a:rPr lang="en-US" dirty="0" smtClean="0"/>
              <a:t>No links to overview materials</a:t>
            </a:r>
          </a:p>
          <a:p>
            <a:pPr lvl="1"/>
            <a:r>
              <a:rPr lang="en-US" dirty="0" smtClean="0"/>
              <a:t>No links to other reference materials</a:t>
            </a:r>
          </a:p>
          <a:p>
            <a:r>
              <a:rPr lang="en-US" dirty="0" smtClean="0"/>
              <a:t>So, it's best for very straightforward APIs and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225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systems have you use structured data to create documentation</a:t>
            </a:r>
            <a:endParaRPr lang="en-US" dirty="0" smtClean="0"/>
          </a:p>
          <a:p>
            <a:r>
              <a:rPr lang="en-US" dirty="0" smtClean="0"/>
              <a:t>Advantages to being machine readable</a:t>
            </a:r>
            <a:endParaRPr lang="en-US" dirty="0" smtClean="0"/>
          </a:p>
          <a:p>
            <a:r>
              <a:rPr lang="en-US" dirty="0" smtClean="0"/>
              <a:t>However, works best for straightforward information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5504</TotalTime>
  <Words>289</Words>
  <Application>Microsoft Office PowerPoint</Application>
  <PresentationFormat>On-screen Show (16:9)</PresentationFormat>
  <Paragraphs>82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Using Structured Data for Documentation</vt:lpstr>
      <vt:lpstr>Introduction</vt:lpstr>
      <vt:lpstr>Why Use Structured Data for Documentation?</vt:lpstr>
      <vt:lpstr>Placeholder for Swagger demo</vt:lpstr>
      <vt:lpstr>JSON Example</vt:lpstr>
      <vt:lpstr>XSD Example</vt:lpstr>
      <vt:lpstr>Disadvantages 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37</cp:revision>
  <dcterms:created xsi:type="dcterms:W3CDTF">2014-12-23T16:50:33Z</dcterms:created>
  <dcterms:modified xsi:type="dcterms:W3CDTF">2015-01-14T23:42:54Z</dcterms:modified>
</cp:coreProperties>
</file>