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278" r:id="rId5"/>
    <p:sldId id="266" r:id="rId6"/>
    <p:sldId id="267" r:id="rId7"/>
    <p:sldId id="268" r:id="rId8"/>
    <p:sldId id="270" r:id="rId9"/>
    <p:sldId id="277" r:id="rId10"/>
    <p:sldId id="279" r:id="rId11"/>
    <p:sldId id="271" r:id="rId12"/>
    <p:sldId id="284" r:id="rId13"/>
    <p:sldId id="275" r:id="rId14"/>
    <p:sldId id="286" r:id="rId15"/>
    <p:sldId id="287" r:id="rId16"/>
    <p:sldId id="288" r:id="rId17"/>
    <p:sldId id="289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63" autoAdjust="0"/>
  </p:normalViewPr>
  <p:slideViewPr>
    <p:cSldViewPr>
      <p:cViewPr varScale="1">
        <p:scale>
          <a:sx n="150" d="100"/>
          <a:sy n="150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4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3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4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Markup Language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line of an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declaration</a:t>
            </a:r>
          </a:p>
          <a:p>
            <a:pPr lvl="1"/>
            <a:r>
              <a:rPr lang="en-US" dirty="0"/>
              <a:t>Indicates that it's an XML file</a:t>
            </a:r>
          </a:p>
          <a:p>
            <a:pPr lvl="1"/>
            <a:r>
              <a:rPr lang="en-US" dirty="0"/>
              <a:t>Says what version, character encoding, etc.</a:t>
            </a:r>
          </a:p>
          <a:p>
            <a:pPr lvl="1"/>
            <a:r>
              <a:rPr lang="en-US" dirty="0"/>
              <a:t>Optional</a:t>
            </a:r>
          </a:p>
          <a:p>
            <a:r>
              <a:rPr lang="en-US" dirty="0"/>
              <a:t>As a writer, you can basically ignore it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standalone="no" ?&gt;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XML: Describing a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&lt;song&gt;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&lt;title&gt;Hey Jude&lt;/title&gt;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&lt;artist&gt;The Beatles&lt;/artist&gt;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&lt;musicians&gt;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&lt;musician&gt;John Lennon&lt;/musician&gt;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&lt;musician&gt;Paul McCartney&lt;/musician&gt;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&lt;musician&gt;George Harrison&lt;/musician&gt;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&lt;musician&gt;Ringo Starr&lt;/musician&gt;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&lt;/musicians&gt;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14694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XML with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&lt;song title="Hey Jude" artist="The Beatles"&gt;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&lt;musicians&gt;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name="John Lennon"/&gt;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name="Paul McCartney"/&gt;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name="George Harrison"/&gt;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name="Ringo Starr"/&gt;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&lt;/musicians&gt;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209316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XML: Describing a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19150"/>
            <a:ext cx="6000081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?&gt;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&lt;menu&gt;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&lt;column&gt;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&lt;header&gt;File&lt;/header&gt;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&lt;id&gt;Open&lt;/id&gt;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&lt;label&gt;Open&lt;/label&gt;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&lt;item&gt;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&lt;id&gt;New&lt;/id&gt;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&lt;label&gt;New&lt;/label&gt;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&lt;/item&gt;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&lt;/column&gt;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&lt;/menu&gt;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681" y="1119418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6681" y="11194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5281" y="157384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5281" y="199294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5281" y="241204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5281" y="1573849"/>
            <a:ext cx="7620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38281" y="157384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Zoom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8281" y="199294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Zoom Out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8281" y="2412049"/>
            <a:ext cx="13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8281" y="1573849"/>
            <a:ext cx="14478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put comments into XML just like HTML</a:t>
            </a:r>
          </a:p>
          <a:p>
            <a:r>
              <a:rPr lang="en-US" dirty="0"/>
              <a:t>Comments start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&lt;!--</a:t>
            </a:r>
          </a:p>
          <a:p>
            <a:r>
              <a:rPr lang="en-US" dirty="0"/>
              <a:t>Comments end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--&gt;</a:t>
            </a:r>
          </a:p>
          <a:p>
            <a:r>
              <a:rPr lang="en-US" dirty="0"/>
              <a:t>Everything in between is ignored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&lt;!-- This element should be removed --&gt;</a:t>
            </a:r>
            <a:endParaRPr lang="en-US" dirty="0"/>
          </a:p>
          <a:p>
            <a:endParaRPr lang="en-US" dirty="0"/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might have a tag name mean one thing in one context, but something else in a different context</a:t>
            </a:r>
          </a:p>
          <a:p>
            <a:r>
              <a:rPr lang="en-US" dirty="0"/>
              <a:t>For this, you use namespaces to uniquely identify them</a:t>
            </a:r>
          </a:p>
          <a:p>
            <a:r>
              <a:rPr lang="en-US" dirty="0"/>
              <a:t> The tag name has a "namespace: " prefix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sdkbridge:onlineCourse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6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and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“Whitespace” means spaces, new lines, etc.</a:t>
            </a:r>
          </a:p>
          <a:p>
            <a:r>
              <a:rPr lang="en-US" dirty="0"/>
              <a:t>Whitespace doesn’t matter</a:t>
            </a:r>
          </a:p>
          <a:p>
            <a:pPr lvl="1"/>
            <a:r>
              <a:rPr lang="en-US" dirty="0"/>
              <a:t>Unless it’s inside tags or quotation marks</a:t>
            </a:r>
          </a:p>
          <a:p>
            <a:r>
              <a:rPr lang="en-US" dirty="0"/>
              <a:t>Good XML formatting:</a:t>
            </a:r>
          </a:p>
          <a:p>
            <a:pPr lvl="1"/>
            <a:r>
              <a:rPr lang="en-US" dirty="0"/>
              <a:t>In general, add an indent for every new level of brackets</a:t>
            </a:r>
          </a:p>
          <a:p>
            <a:pPr lvl="1"/>
            <a:r>
              <a:rPr lang="en-US" dirty="0"/>
              <a:t>Tags that do not contain other tags can have start tags and end tags on the same line</a:t>
            </a:r>
          </a:p>
          <a:p>
            <a:pPr lvl="1"/>
            <a:r>
              <a:rPr lang="en-US" dirty="0"/>
              <a:t>Tags that contain other tags should be on their own line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files can be described with a schema</a:t>
            </a:r>
          </a:p>
          <a:p>
            <a:r>
              <a:rPr lang="en-US" dirty="0"/>
              <a:t>Called a XSD file (XML Schema Definition)</a:t>
            </a:r>
          </a:p>
          <a:p>
            <a:r>
              <a:rPr lang="en-US" dirty="0"/>
              <a:t>Describes what the tags, attributes, and types are</a:t>
            </a:r>
          </a:p>
          <a:p>
            <a:pPr lvl="1"/>
            <a:r>
              <a:rPr lang="en-US" dirty="0"/>
              <a:t>XSD won’t be covered in this course</a:t>
            </a:r>
          </a:p>
          <a:p>
            <a:pPr lvl="1"/>
            <a:r>
              <a:rPr lang="en-US" dirty="0"/>
              <a:t>XSD files are in XML</a:t>
            </a:r>
          </a:p>
          <a:p>
            <a:pPr lvl="1"/>
            <a:r>
              <a:rPr lang="en-US" dirty="0"/>
              <a:t>It’s pretty easy to figure out how they work</a:t>
            </a:r>
          </a:p>
          <a:p>
            <a:r>
              <a:rPr lang="en-US" dirty="0"/>
              <a:t>They can be helpful in documenting XML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XML represents structured data</a:t>
            </a:r>
          </a:p>
          <a:p>
            <a:r>
              <a:rPr lang="en-US" dirty="0"/>
              <a:t>Content is enclosed in tags</a:t>
            </a:r>
          </a:p>
          <a:p>
            <a:r>
              <a:rPr lang="en-US" dirty="0"/>
              <a:t>Attributes are key/value pairs, usually with metadata</a:t>
            </a:r>
          </a:p>
          <a:p>
            <a:r>
              <a:rPr lang="en-US" dirty="0"/>
              <a:t>Tags can be nested – use indentation for formatting</a:t>
            </a:r>
          </a:p>
          <a:p>
            <a:r>
              <a:rPr lang="en-US" dirty="0"/>
              <a:t>Namespaces can help make tag names unique</a:t>
            </a:r>
          </a:p>
          <a:p>
            <a:r>
              <a:rPr lang="en-US" dirty="0"/>
              <a:t>XSD (schema) files describe the XML structure and can be useful in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Lecture Covers</a:t>
            </a:r>
          </a:p>
          <a:p>
            <a:pPr lvl="1"/>
            <a:r>
              <a:rPr lang="en-US" dirty="0"/>
              <a:t>What is XML?</a:t>
            </a:r>
          </a:p>
          <a:p>
            <a:pPr lvl="1"/>
            <a:r>
              <a:rPr lang="en-US" dirty="0"/>
              <a:t>Tags and Content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Nesting</a:t>
            </a:r>
          </a:p>
          <a:p>
            <a:pPr lvl="1"/>
            <a:r>
              <a:rPr lang="en-US" dirty="0"/>
              <a:t>Namespaces and Comments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76350"/>
            <a:ext cx="8229600" cy="3341370"/>
          </a:xfrm>
        </p:spPr>
        <p:txBody>
          <a:bodyPr>
            <a:normAutofit/>
          </a:bodyPr>
          <a:lstStyle/>
          <a:p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Like HTML</a:t>
            </a:r>
          </a:p>
          <a:p>
            <a:pPr lvl="1"/>
            <a:r>
              <a:rPr lang="en-US" dirty="0"/>
              <a:t>Hypertext Markup Language</a:t>
            </a:r>
          </a:p>
          <a:p>
            <a:pPr lvl="1"/>
            <a:r>
              <a:rPr lang="en-US" dirty="0"/>
              <a:t>Used for creating websites</a:t>
            </a:r>
          </a:p>
          <a:p>
            <a:pPr lvl="1"/>
            <a:r>
              <a:rPr lang="en-US" dirty="0"/>
              <a:t>XML can be used for any kind of structured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1950"/>
            <a:ext cx="1676400" cy="167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2070933"/>
            <a:ext cx="1289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Common Core license 3</a:t>
            </a:r>
          </a:p>
        </p:txBody>
      </p:sp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76350"/>
            <a:ext cx="8229600" cy="3341370"/>
          </a:xfrm>
        </p:spPr>
        <p:txBody>
          <a:bodyPr>
            <a:normAutofit/>
          </a:bodyPr>
          <a:lstStyle/>
          <a:p>
            <a:r>
              <a:rPr lang="en-US" dirty="0"/>
              <a:t>There are entire </a:t>
            </a:r>
            <a:r>
              <a:rPr lang="en-US" i="1" dirty="0"/>
              <a:t>books</a:t>
            </a:r>
            <a:r>
              <a:rPr lang="en-US" dirty="0"/>
              <a:t> written about XML</a:t>
            </a:r>
          </a:p>
          <a:p>
            <a:pPr lvl="1"/>
            <a:r>
              <a:rPr lang="en-US" dirty="0"/>
              <a:t>This lecture is not intended to tell you everything</a:t>
            </a:r>
          </a:p>
          <a:p>
            <a:r>
              <a:rPr lang="en-US" dirty="0"/>
              <a:t>This will hopefully cover enough about XML to get you started documenting</a:t>
            </a:r>
          </a:p>
        </p:txBody>
      </p:sp>
    </p:spTree>
    <p:extLst>
      <p:ext uri="{BB962C8B-B14F-4D97-AF65-F5344CB8AC3E}">
        <p14:creationId xmlns:p14="http://schemas.microsoft.com/office/powerpoint/2010/main" val="36984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7033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Tags work like HTML</a:t>
            </a:r>
          </a:p>
          <a:p>
            <a:r>
              <a:rPr lang="en-US" dirty="0"/>
              <a:t>Start tags have this format: &lt;_____&gt;</a:t>
            </a:r>
          </a:p>
          <a:p>
            <a:r>
              <a:rPr lang="en-US" dirty="0"/>
              <a:t>End tags have this format: &lt;/_____&gt;</a:t>
            </a:r>
          </a:p>
          <a:p>
            <a:r>
              <a:rPr lang="en-US" dirty="0"/>
              <a:t>The start and end tags must match</a:t>
            </a:r>
          </a:p>
          <a:p>
            <a:r>
              <a:rPr lang="en-US" dirty="0"/>
              <a:t>Tag names must only be letters, numbers, and underscores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&lt;artist&gt;The Beatles&lt;/artist&gt;</a:t>
            </a:r>
          </a:p>
          <a:p>
            <a:r>
              <a:rPr lang="en-US" dirty="0"/>
              <a:t>An empty tag can also end with /&gt;</a:t>
            </a:r>
          </a:p>
          <a:p>
            <a:pPr lvl="1"/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&lt;invitees/&gt; </a:t>
            </a:r>
            <a:r>
              <a:rPr lang="en-US" dirty="0"/>
              <a:t>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&lt;invitees&gt;&lt;/invitees&gt;</a:t>
            </a:r>
          </a:p>
        </p:txBody>
      </p:sp>
    </p:spTree>
    <p:extLst>
      <p:ext uri="{BB962C8B-B14F-4D97-AF65-F5344CB8AC3E}">
        <p14:creationId xmlns:p14="http://schemas.microsoft.com/office/powerpoint/2010/main" val="17245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goes between the tags is content</a:t>
            </a:r>
          </a:p>
          <a:p>
            <a:r>
              <a:rPr lang="en-US" dirty="0"/>
              <a:t>If content has no tags:</a:t>
            </a:r>
          </a:p>
          <a:p>
            <a:pPr lvl="1"/>
            <a:r>
              <a:rPr lang="en-US" dirty="0"/>
              <a:t>Treated like a string, even though it has no quotes</a:t>
            </a:r>
          </a:p>
          <a:p>
            <a:pPr lvl="1"/>
            <a:r>
              <a:rPr lang="en-US" dirty="0"/>
              <a:t>You can use it for numbers and true/false</a:t>
            </a:r>
          </a:p>
          <a:p>
            <a:pPr lvl="2"/>
            <a:r>
              <a:rPr lang="en-US" dirty="0"/>
              <a:t>The software will convert from a string </a:t>
            </a:r>
          </a:p>
          <a:p>
            <a:r>
              <a:rPr lang="en-US" dirty="0"/>
              <a:t>If content has tags:</a:t>
            </a:r>
          </a:p>
          <a:p>
            <a:pPr lvl="1"/>
            <a:r>
              <a:rPr lang="en-US" dirty="0"/>
              <a:t>Nested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put tags inside of tags to create nested data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&lt;color&gt;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&lt;red&gt;205&lt;/red&gt;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&lt;green&gt;123&lt;/green&gt;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&lt;blue&gt;52&lt;/blue&gt;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&lt;/color&gt;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addition to content, tags can have attributes</a:t>
            </a:r>
          </a:p>
          <a:p>
            <a:r>
              <a:rPr lang="en-US" dirty="0"/>
              <a:t>Attributes hold simple data (a string)</a:t>
            </a:r>
          </a:p>
          <a:p>
            <a:r>
              <a:rPr lang="en-US" dirty="0"/>
              <a:t>Attributes are key/value pairs.</a:t>
            </a:r>
          </a:p>
          <a:p>
            <a:r>
              <a:rPr lang="en-US" dirty="0"/>
              <a:t>Both are strings, but the keys do not have quotes</a:t>
            </a:r>
          </a:p>
          <a:p>
            <a:pPr lvl="1"/>
            <a:r>
              <a:rPr lang="en-US" dirty="0"/>
              <a:t>This means they must be letters, numbers, and underscores only</a:t>
            </a:r>
          </a:p>
          <a:p>
            <a:pPr lvl="1"/>
            <a:r>
              <a:rPr lang="en-US" dirty="0"/>
              <a:t>No spaces or punctuation characters</a:t>
            </a:r>
          </a:p>
          <a:p>
            <a:r>
              <a:rPr lang="en-US" dirty="0"/>
              <a:t>Attributes appear in the start tag</a:t>
            </a:r>
          </a:p>
          <a:p>
            <a:pPr lvl="1"/>
            <a:r>
              <a:rPr lang="en-US" dirty="0"/>
              <a:t>key="value"</a:t>
            </a:r>
          </a:p>
        </p:txBody>
      </p:sp>
    </p:spTree>
    <p:extLst>
      <p:ext uri="{BB962C8B-B14F-4D97-AF65-F5344CB8AC3E}">
        <p14:creationId xmlns:p14="http://schemas.microsoft.com/office/powerpoint/2010/main" val="34922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most common designs, attributes are not used for data</a:t>
            </a:r>
          </a:p>
          <a:p>
            <a:r>
              <a:rPr lang="en-US" dirty="0"/>
              <a:t>They are used to indicate that some property about the data (metadata)</a:t>
            </a:r>
          </a:p>
          <a:p>
            <a:r>
              <a:rPr lang="en-US" dirty="0"/>
              <a:t>Examples: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unit="kB"&gt;34.6&lt;/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&lt;cost currency="USD"&gt;43.23&lt;/cost&gt;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projectedValue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decimals="2" confidence="5"&gt;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23.45&lt;/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projectedValue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18546</TotalTime>
  <Words>961</Words>
  <Application>Microsoft Macintosh PowerPoint</Application>
  <PresentationFormat>On-screen Show (16:9)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XML</vt:lpstr>
      <vt:lpstr>Introduction</vt:lpstr>
      <vt:lpstr>XML</vt:lpstr>
      <vt:lpstr>Caveat</vt:lpstr>
      <vt:lpstr>Tags</vt:lpstr>
      <vt:lpstr>Content</vt:lpstr>
      <vt:lpstr>Nested Tags</vt:lpstr>
      <vt:lpstr>Attributes</vt:lpstr>
      <vt:lpstr>Attributes, continued</vt:lpstr>
      <vt:lpstr>The first line of an XML file</vt:lpstr>
      <vt:lpstr>Example XML: Describing a song</vt:lpstr>
      <vt:lpstr>The same XML with attributes</vt:lpstr>
      <vt:lpstr>Example XML: Describing a menu</vt:lpstr>
      <vt:lpstr>Comments</vt:lpstr>
      <vt:lpstr>Namespaces</vt:lpstr>
      <vt:lpstr>Whitespace and indentation</vt:lpstr>
      <vt:lpstr>Schemas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72</cp:revision>
  <dcterms:created xsi:type="dcterms:W3CDTF">2014-12-23T16:50:33Z</dcterms:created>
  <dcterms:modified xsi:type="dcterms:W3CDTF">2020-03-06T04:44:26Z</dcterms:modified>
</cp:coreProperties>
</file>