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68" r:id="rId12"/>
    <p:sldId id="298" r:id="rId13"/>
    <p:sldId id="299" r:id="rId14"/>
    <p:sldId id="300" r:id="rId15"/>
    <p:sldId id="272" r:id="rId16"/>
    <p:sldId id="276" r:id="rId17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7"/>
  </p:normalViewPr>
  <p:slideViewPr>
    <p:cSldViewPr>
      <p:cViewPr varScale="1">
        <p:scale>
          <a:sx n="138" d="100"/>
          <a:sy n="138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8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Documenting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XML can be described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with many attributes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1895"/>
              </p:ext>
            </p:extLst>
          </p:nvPr>
        </p:nvGraphicFramePr>
        <p:xfrm>
          <a:off x="533400" y="1504950"/>
          <a:ext cx="8153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1066800"/>
                <a:gridCol w="1295400"/>
                <a:gridCol w="3352799"/>
                <a:gridCol w="1752601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 level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data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r>
                        <a:rPr lang="en-US" sz="1600" baseline="0" dirty="0" smtClean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 artist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 list of musicians who play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array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musician objects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name of the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20205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Technically, all simple types are strings, but…</a:t>
            </a:r>
          </a:p>
          <a:p>
            <a:r>
              <a:rPr lang="en-US" dirty="0" smtClean="0"/>
              <a:t>Software will convert from a string into number, </a:t>
            </a:r>
            <a:r>
              <a:rPr lang="en-US" dirty="0" err="1" smtClean="0"/>
              <a:t>Booelan</a:t>
            </a:r>
            <a:r>
              <a:rPr lang="en-US" dirty="0" smtClean="0"/>
              <a:t>, date, etc.</a:t>
            </a:r>
          </a:p>
          <a:p>
            <a:r>
              <a:rPr lang="en-US" dirty="0" smtClean="0"/>
              <a:t>So document the type</a:t>
            </a:r>
          </a:p>
          <a:p>
            <a:pPr lvl="1"/>
            <a:r>
              <a:rPr lang="en-US" dirty="0" smtClean="0"/>
              <a:t>Integer, float, Boolean, date, etc.</a:t>
            </a:r>
          </a:p>
          <a:p>
            <a:r>
              <a:rPr lang="en-US" dirty="0" smtClean="0"/>
              <a:t>This applies to both content and attributes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types are other elements</a:t>
            </a:r>
          </a:p>
          <a:p>
            <a:r>
              <a:rPr lang="en-US" dirty="0" smtClean="0"/>
              <a:t>List the element name in the type</a:t>
            </a:r>
          </a:p>
          <a:p>
            <a:r>
              <a:rPr lang="en-US" dirty="0" smtClean="0"/>
              <a:t>If using multiple tables, then have a table for each element type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5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XML: Describing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19150"/>
            <a:ext cx="6000081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&lt;menu&gt;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&lt;header&gt;File&lt;/header&gt;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&lt;id&gt;Open&lt;/id&gt;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&lt;label&gt;Open&lt;/label&gt;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&lt;/item&gt;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id&gt;New&lt;/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label&gt;New&lt;/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&lt;/item&gt;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&lt;/menu&gt;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681" y="111941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681" y="1119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5281" y="157384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5281" y="19929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95281" y="241204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695281" y="1573849"/>
            <a:ext cx="7620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38281" y="157384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8281" y="199294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Out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8281" y="2412049"/>
            <a:ext cx="13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Original 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8281" y="1573849"/>
            <a:ext cx="14478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4781550"/>
            <a:ext cx="2286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XML Documentation (tables)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57730"/>
              </p:ext>
            </p:extLst>
          </p:nvPr>
        </p:nvGraphicFramePr>
        <p:xfrm>
          <a:off x="457200" y="2453104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14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or more column objects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rgbClr val="0070C0"/>
                          </a:solidFill>
                        </a:rPr>
                        <a:t>column</a:t>
                      </a:r>
                      <a:r>
                        <a:rPr lang="en-US" sz="1400" baseline="0" dirty="0" smtClean="0"/>
                        <a:t> element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64373"/>
              </p:ext>
            </p:extLst>
          </p:nvPr>
        </p:nvGraphicFramePr>
        <p:xfrm>
          <a:off x="457200" y="3592830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915548"/>
                <a:gridCol w="2713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name of the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or</a:t>
                      </a:r>
                      <a:r>
                        <a:rPr lang="en-US" sz="1400" baseline="0" dirty="0" smtClean="0"/>
                        <a:t> more </a:t>
                      </a:r>
                      <a:r>
                        <a:rPr lang="en-US" sz="1400" dirty="0" smtClean="0"/>
                        <a:t>menu items under the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u="sng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en-US" sz="1400" baseline="0" dirty="0" smtClean="0"/>
                        <a:t> element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114550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menu: Represents a menu in a user interface.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299996"/>
            <a:ext cx="397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column: Represents a column in a menu.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76931"/>
              </p:ext>
            </p:extLst>
          </p:nvPr>
        </p:nvGraphicFramePr>
        <p:xfrm>
          <a:off x="457200" y="1263356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114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menu in</a:t>
                      </a:r>
                      <a:r>
                        <a:rPr lang="en-US" sz="1400" baseline="0" dirty="0" smtClean="0"/>
                        <a:t> a user interface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rgbClr val="0070C0"/>
                          </a:solidFill>
                        </a:rPr>
                        <a:t>menu</a:t>
                      </a:r>
                      <a:r>
                        <a:rPr lang="en-US" sz="1400" baseline="0" dirty="0" smtClean="0"/>
                        <a:t> element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895350"/>
            <a:ext cx="99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4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and response tables are similar to JSON</a:t>
            </a:r>
          </a:p>
          <a:p>
            <a:r>
              <a:rPr lang="en-US" dirty="0" smtClean="0"/>
              <a:t>They are the same except:</a:t>
            </a:r>
          </a:p>
          <a:p>
            <a:pPr lvl="1"/>
            <a:r>
              <a:rPr lang="en-US" dirty="0" smtClean="0"/>
              <a:t>Required column that says "Required" or "Optional"</a:t>
            </a:r>
          </a:p>
          <a:p>
            <a:pPr lvl="1"/>
            <a:r>
              <a:rPr lang="en-US" dirty="0" smtClean="0"/>
              <a:t>If optional, then put default value in the Notes column</a:t>
            </a:r>
          </a:p>
        </p:txBody>
      </p:sp>
    </p:spTree>
    <p:extLst>
      <p:ext uri="{BB962C8B-B14F-4D97-AF65-F5344CB8AC3E}">
        <p14:creationId xmlns:p14="http://schemas.microsoft.com/office/powerpoint/2010/main" val="1978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you want one set of tables that work for both JSON and XML</a:t>
            </a:r>
          </a:p>
          <a:p>
            <a:r>
              <a:rPr lang="en-US" dirty="0" smtClean="0"/>
              <a:t>A few attributes: Use the Notes column</a:t>
            </a:r>
          </a:p>
          <a:p>
            <a:r>
              <a:rPr lang="en-US" dirty="0" smtClean="0"/>
              <a:t>Many attributes: Add an attributes column</a:t>
            </a:r>
          </a:p>
          <a:p>
            <a:r>
              <a:rPr lang="en-US" dirty="0" smtClean="0"/>
              <a:t>Describe type</a:t>
            </a:r>
          </a:p>
          <a:p>
            <a:r>
              <a:rPr lang="en-US" dirty="0" smtClean="0"/>
              <a:t>One table per element type works well for XML</a:t>
            </a:r>
          </a:p>
          <a:p>
            <a:r>
              <a:rPr lang="en-US" dirty="0" smtClean="0"/>
              <a:t>For requests, add a </a:t>
            </a:r>
            <a:r>
              <a:rPr lang="en-US" smtClean="0"/>
              <a:t>Required column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Covers</a:t>
            </a:r>
          </a:p>
          <a:p>
            <a:pPr lvl="1"/>
            <a:r>
              <a:rPr lang="en-US" dirty="0" smtClean="0"/>
              <a:t>Overall approach</a:t>
            </a:r>
          </a:p>
          <a:p>
            <a:pPr lvl="1"/>
            <a:r>
              <a:rPr lang="en-US" dirty="0" smtClean="0"/>
              <a:t>Documenting attributes</a:t>
            </a:r>
          </a:p>
          <a:p>
            <a:pPr lvl="1"/>
            <a:r>
              <a:rPr lang="en-US" dirty="0" smtClean="0"/>
              <a:t>How to document types</a:t>
            </a:r>
            <a:endParaRPr lang="en-US" dirty="0"/>
          </a:p>
          <a:p>
            <a:pPr lvl="1"/>
            <a:r>
              <a:rPr lang="en-US" dirty="0" smtClean="0"/>
              <a:t>How to use tables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one way to document XML files!</a:t>
            </a:r>
          </a:p>
          <a:p>
            <a:r>
              <a:rPr lang="en-US" dirty="0" smtClean="0"/>
              <a:t>The video describes my personal preferences</a:t>
            </a:r>
          </a:p>
          <a:p>
            <a:r>
              <a:rPr lang="en-US" dirty="0" smtClean="0"/>
              <a:t>Get approval from your team before writing all of the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 requests can often use either JSON and XML</a:t>
            </a:r>
          </a:p>
          <a:p>
            <a:pPr lvl="1"/>
            <a:r>
              <a:rPr lang="en-US" dirty="0" smtClean="0"/>
              <a:t>The request specifies which format to use</a:t>
            </a:r>
          </a:p>
          <a:p>
            <a:r>
              <a:rPr lang="en-US" dirty="0" smtClean="0"/>
              <a:t>In this case, try to create one table that documents both formats</a:t>
            </a:r>
          </a:p>
          <a:p>
            <a:pPr lvl="1"/>
            <a:r>
              <a:rPr lang="en-US" dirty="0" smtClean="0"/>
              <a:t>Table columns are the same</a:t>
            </a:r>
          </a:p>
          <a:p>
            <a:pPr lvl="1"/>
            <a:r>
              <a:rPr lang="en-US" dirty="0" smtClean="0"/>
              <a:t>Key names and tag names should be identical</a:t>
            </a:r>
          </a:p>
          <a:p>
            <a:pPr lvl="1"/>
            <a:r>
              <a:rPr lang="en-US" dirty="0" smtClean="0"/>
              <a:t>Types should be the identical</a:t>
            </a:r>
          </a:p>
        </p:txBody>
      </p:sp>
    </p:spTree>
    <p:extLst>
      <p:ext uri="{BB962C8B-B14F-4D97-AF65-F5344CB8AC3E}">
        <p14:creationId xmlns:p14="http://schemas.microsoft.com/office/powerpoint/2010/main" val="3613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biggest structural difference between JSON and XML is that XML has attributes and JSON does not</a:t>
            </a:r>
          </a:p>
          <a:p>
            <a:pPr lvl="1"/>
            <a:r>
              <a:rPr lang="en-US" dirty="0" smtClean="0"/>
              <a:t>If an API uses both JSON and XML, then typically the XML does not have attributes</a:t>
            </a:r>
          </a:p>
          <a:p>
            <a:r>
              <a:rPr lang="en-US" dirty="0" smtClean="0"/>
              <a:t>XML with only a few attributes</a:t>
            </a:r>
          </a:p>
          <a:p>
            <a:pPr lvl="1"/>
            <a:r>
              <a:rPr lang="en-US" dirty="0" smtClean="0"/>
              <a:t>Document attributes in the Notes column</a:t>
            </a:r>
          </a:p>
          <a:p>
            <a:r>
              <a:rPr lang="en-US" dirty="0" smtClean="0"/>
              <a:t>XML with many attributes</a:t>
            </a:r>
          </a:p>
          <a:p>
            <a:pPr lvl="1"/>
            <a:r>
              <a:rPr lang="en-US" dirty="0" smtClean="0"/>
              <a:t>Add an attributes column</a:t>
            </a:r>
          </a:p>
        </p:txBody>
      </p:sp>
    </p:spTree>
    <p:extLst>
      <p:ext uri="{BB962C8B-B14F-4D97-AF65-F5344CB8AC3E}">
        <p14:creationId xmlns:p14="http://schemas.microsoft.com/office/powerpoint/2010/main" val="16558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with few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?&gt;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&lt;song language="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&lt;title&gt;Hey Jude&lt;/title&gt;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&lt;artist&gt;The Beatles&lt;/artist&gt;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&lt;musician&gt;John Lennon&lt;/musician&gt;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&lt;musician&gt;Paul McCartney&lt;/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musician&gt;George Harrison&lt;/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musician&gt;Ringo Starr&lt;/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27021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XML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11679"/>
              </p:ext>
            </p:extLst>
          </p:nvPr>
        </p:nvGraphicFramePr>
        <p:xfrm>
          <a:off x="304800" y="1276350"/>
          <a:ext cx="8686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60"/>
                <a:gridCol w="286740"/>
                <a:gridCol w="1143000"/>
                <a:gridCol w="23622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 level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data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language:</a:t>
                      </a:r>
                      <a:r>
                        <a:rPr lang="en-US" sz="1600" baseline="0" dirty="0" smtClean="0"/>
                        <a:t> Two letter language code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r>
                        <a:rPr lang="en-US" sz="1600" baseline="0" dirty="0" smtClean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artist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artist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musicians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list of musicians who play on the song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JSON: array of string</a:t>
                      </a:r>
                    </a:p>
                    <a:p>
                      <a:r>
                        <a:rPr lang="en-US" sz="1600" dirty="0" smtClean="0"/>
                        <a:t>XML: array of musician elements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musician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name of</a:t>
                      </a:r>
                      <a:r>
                        <a:rPr lang="en-US" sz="1600" baseline="0" dirty="0" smtClean="0"/>
                        <a:t> the </a:t>
                      </a:r>
                      <a:r>
                        <a:rPr lang="en-US" sz="1600" baseline="0" dirty="0" err="1" smtClean="0"/>
                        <a:t>musican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11837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XML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9785"/>
              </p:ext>
            </p:extLst>
          </p:nvPr>
        </p:nvGraphicFramePr>
        <p:xfrm>
          <a:off x="533400" y="1276350"/>
          <a:ext cx="83058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25"/>
                <a:gridCol w="525475"/>
                <a:gridCol w="990600"/>
                <a:gridCol w="2362200"/>
                <a:gridCol w="2209800"/>
                <a:gridCol w="17526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 level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data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Attributes: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language: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Two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letter language code.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r>
                        <a:rPr lang="en-US" sz="1600" baseline="0" dirty="0" smtClean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artist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artist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musicians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list of musicians who play on the song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JSON: </a:t>
                      </a:r>
                      <a:r>
                        <a:rPr lang="en-US" sz="1600" dirty="0" smtClean="0"/>
                        <a:t>array of string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XML: array of musician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The name of a musician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30107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with many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?&gt;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&lt;song title="Hey Jude" artist="The Beatles"&gt;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name="John Lennon"/&gt;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="Paul McCartney"/&gt;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="George Harrison"/&gt;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="Ringo Starr"/&gt;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27752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27279</TotalTime>
  <Words>818</Words>
  <Application>Microsoft Macintosh PowerPoint</Application>
  <PresentationFormat>On-screen Show (16:9)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Bookman Old Style</vt:lpstr>
      <vt:lpstr>Calibri</vt:lpstr>
      <vt:lpstr>Courier New</vt:lpstr>
      <vt:lpstr>Gill Sans MT</vt:lpstr>
      <vt:lpstr>Wingdings</vt:lpstr>
      <vt:lpstr>Wingdings 3</vt:lpstr>
      <vt:lpstr>Arial</vt:lpstr>
      <vt:lpstr>Origin</vt:lpstr>
      <vt:lpstr>Documenting XML</vt:lpstr>
      <vt:lpstr>Introduction</vt:lpstr>
      <vt:lpstr>Caveat</vt:lpstr>
      <vt:lpstr>JSON and XML</vt:lpstr>
      <vt:lpstr>Attributes</vt:lpstr>
      <vt:lpstr>XML with few attributes</vt:lpstr>
      <vt:lpstr>Song XML Documentation</vt:lpstr>
      <vt:lpstr>Song XML Documentation</vt:lpstr>
      <vt:lpstr>XML with many attributes</vt:lpstr>
      <vt:lpstr>XML with many attributes documentation</vt:lpstr>
      <vt:lpstr>Simple Types</vt:lpstr>
      <vt:lpstr>Complex Types</vt:lpstr>
      <vt:lpstr>Example XML: Describing a menu</vt:lpstr>
      <vt:lpstr>Menu XML Documentation (tables)</vt:lpstr>
      <vt:lpstr> Request and Response</vt:lpstr>
      <vt:lpstr>Review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81</cp:revision>
  <cp:lastPrinted>2015-01-13T23:21:57Z</cp:lastPrinted>
  <dcterms:created xsi:type="dcterms:W3CDTF">2014-12-23T16:50:33Z</dcterms:created>
  <dcterms:modified xsi:type="dcterms:W3CDTF">2016-11-17T23:50:43Z</dcterms:modified>
</cp:coreProperties>
</file>