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Roboto" charset="1" panose="02000000000000000000"/>
      <p:regular r:id="rId11"/>
    </p:embeddedFont>
    <p:embeddedFont>
      <p:font typeface="Roboto Bold" charset="1" panose="02000000000000000000"/>
      <p:regular r:id="rId12"/>
    </p:embeddedFont>
    <p:embeddedFont>
      <p:font typeface="Roboto Italics" charset="1" panose="02000000000000000000"/>
      <p:regular r:id="rId13"/>
    </p:embeddedFont>
    <p:embeddedFont>
      <p:font typeface="Roboto Bold Italics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47.png" Type="http://schemas.openxmlformats.org/officeDocument/2006/relationships/image"/><Relationship Id="rId13" Target="../media/image48.pn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png" Type="http://schemas.openxmlformats.org/officeDocument/2006/relationships/image"/><Relationship Id="rId13" Target="../media/image16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0" y="0"/>
            <a:ext cx="1701713" cy="170171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13279180" y="1906354"/>
            <a:ext cx="6678427" cy="3339213"/>
          </a:xfrm>
          <a:prstGeom prst="rect">
            <a:avLst/>
          </a:prstGeom>
        </p:spPr>
      </p:pic>
      <p:sp>
        <p:nvSpPr>
          <p:cNvPr name="AutoShape 4" id="4"/>
          <p:cNvSpPr/>
          <p:nvPr/>
        </p:nvSpPr>
        <p:spPr>
          <a:xfrm rot="0">
            <a:off x="0" y="7151921"/>
            <a:ext cx="18288000" cy="3135079"/>
          </a:xfrm>
          <a:prstGeom prst="rect">
            <a:avLst/>
          </a:prstGeom>
          <a:solidFill>
            <a:srgbClr val="454699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0" y="5577036"/>
            <a:ext cx="1574884" cy="157488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8433582"/>
            <a:ext cx="5467552" cy="495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3976"/>
              </a:lnSpc>
            </a:pPr>
            <a:r>
              <a:rPr lang="en-US" sz="2800" spc="28">
                <a:solidFill>
                  <a:srgbClr val="F8F4EB"/>
                </a:solidFill>
                <a:latin typeface="Roboto"/>
              </a:rPr>
              <a:t>SPRINT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814618"/>
            <a:ext cx="13267596" cy="190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12500" spc="-125">
                <a:solidFill>
                  <a:srgbClr val="454699"/>
                </a:solidFill>
                <a:latin typeface="League Spartan Bold"/>
              </a:rPr>
              <a:t>Ships Document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4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901037" y="2756416"/>
            <a:ext cx="7604147" cy="380207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2498862" y="9508565"/>
            <a:ext cx="1556869" cy="7784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856145" y="1561102"/>
            <a:ext cx="12575711" cy="7164797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6147999" y="500715"/>
            <a:ext cx="5992003" cy="1544074"/>
            <a:chOff x="0" y="0"/>
            <a:chExt cx="7989337" cy="205876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7989337" cy="1064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>
                  <a:solidFill>
                    <a:srgbClr val="F8F4EB"/>
                  </a:solidFill>
                  <a:latin typeface="League Spartan Bold"/>
                </a:rPr>
                <a:t>WIREFRAMES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486456"/>
              <a:ext cx="7989337" cy="572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92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4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901037" y="2756416"/>
            <a:ext cx="7604147" cy="380207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2498862" y="9508565"/>
            <a:ext cx="1556869" cy="77843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147999" y="500715"/>
            <a:ext cx="5992003" cy="1544074"/>
            <a:chOff x="0" y="0"/>
            <a:chExt cx="7989337" cy="205876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7989337" cy="1064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>
                  <a:solidFill>
                    <a:srgbClr val="F8F4EB"/>
                  </a:solidFill>
                  <a:latin typeface="League Spartan Bold"/>
                </a:rPr>
                <a:t>Executando...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486456"/>
              <a:ext cx="7989337" cy="572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92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4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901037" y="2756416"/>
            <a:ext cx="7604147" cy="380207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5958455" y="479628"/>
            <a:ext cx="5992003" cy="1551786"/>
            <a:chOff x="0" y="0"/>
            <a:chExt cx="7989337" cy="206904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57150"/>
              <a:ext cx="7989337" cy="1064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>
                  <a:solidFill>
                    <a:srgbClr val="F8F4EB"/>
                  </a:solidFill>
                  <a:latin typeface="League Spartan Bold"/>
                </a:rPr>
                <a:t>MVP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486456"/>
              <a:ext cx="7989337" cy="582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92"/>
                </a:lnSpc>
              </a:pPr>
              <a:r>
                <a:rPr lang="en-US" sz="2599">
                  <a:solidFill>
                    <a:srgbClr val="F8F4EB"/>
                  </a:solidFill>
                  <a:latin typeface="Roboto"/>
                </a:rPr>
                <a:t>Most Valuable Product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2498862" y="9508565"/>
            <a:ext cx="1556869" cy="7784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0">
            <a:off x="0" y="8827775"/>
            <a:ext cx="1459225" cy="14592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6619254" y="0"/>
            <a:ext cx="1668746" cy="1668746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8899282" y="1743542"/>
            <a:ext cx="7326143" cy="6050540"/>
            <a:chOff x="0" y="0"/>
            <a:chExt cx="1703781" cy="1407124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1703781" cy="1407124"/>
            </a:xfrm>
            <a:custGeom>
              <a:avLst/>
              <a:gdLst/>
              <a:ahLst/>
              <a:cxnLst/>
              <a:rect r="r" b="b" t="t" l="l"/>
              <a:pathLst>
                <a:path h="1407124" w="1703781">
                  <a:moveTo>
                    <a:pt x="1579320" y="1407124"/>
                  </a:moveTo>
                  <a:lnTo>
                    <a:pt x="124460" y="1407124"/>
                  </a:lnTo>
                  <a:cubicBezTo>
                    <a:pt x="55880" y="1407124"/>
                    <a:pt x="0" y="1351244"/>
                    <a:pt x="0" y="128266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79321" y="0"/>
                  </a:lnTo>
                  <a:cubicBezTo>
                    <a:pt x="1647901" y="0"/>
                    <a:pt x="1703781" y="55880"/>
                    <a:pt x="1703781" y="124460"/>
                  </a:cubicBezTo>
                  <a:lnTo>
                    <a:pt x="1703781" y="1282664"/>
                  </a:lnTo>
                  <a:cubicBezTo>
                    <a:pt x="1703781" y="1351244"/>
                    <a:pt x="1647901" y="1407124"/>
                    <a:pt x="1579321" y="1407124"/>
                  </a:cubicBezTo>
                  <a:close/>
                </a:path>
              </a:pathLst>
            </a:custGeom>
            <a:solidFill>
              <a:srgbClr val="FFBB56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12957570" y="2657340"/>
            <a:ext cx="2389286" cy="1689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3395141" y="4768812"/>
            <a:ext cx="1514144" cy="1514144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9381757" y="4535641"/>
            <a:ext cx="3463890" cy="230926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0067295" y="2657340"/>
            <a:ext cx="2092815" cy="1878301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 rot="0">
            <a:off x="1878325" y="3967877"/>
            <a:ext cx="5191375" cy="1601869"/>
            <a:chOff x="0" y="0"/>
            <a:chExt cx="6921833" cy="213582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6921833" cy="10667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>
                  <a:solidFill>
                    <a:srgbClr val="454699"/>
                  </a:solidFill>
                  <a:latin typeface="League Spartan Bold"/>
                </a:rPr>
                <a:t>Tecnologias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552932"/>
              <a:ext cx="6921833" cy="582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91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B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313444" y="2772855"/>
            <a:ext cx="1936133" cy="193613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7990359" y="1970952"/>
            <a:ext cx="518435" cy="51843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749657" y="3492370"/>
            <a:ext cx="8115300" cy="3985695"/>
            <a:chOff x="0" y="0"/>
            <a:chExt cx="2348711" cy="1153530"/>
          </a:xfrm>
        </p:grpSpPr>
        <p:sp>
          <p:nvSpPr>
            <p:cNvPr name="Freeform 5" id="5"/>
            <p:cNvSpPr/>
            <p:nvPr/>
          </p:nvSpPr>
          <p:spPr>
            <a:xfrm>
              <a:off x="0" y="0"/>
              <a:ext cx="2348711" cy="1153530"/>
            </a:xfrm>
            <a:custGeom>
              <a:avLst/>
              <a:gdLst/>
              <a:ahLst/>
              <a:cxnLst/>
              <a:rect r="r" b="b" t="t" l="l"/>
              <a:pathLst>
                <a:path h="1153530" w="2348711">
                  <a:moveTo>
                    <a:pt x="2224251" y="1153530"/>
                  </a:moveTo>
                  <a:lnTo>
                    <a:pt x="124460" y="1153530"/>
                  </a:lnTo>
                  <a:cubicBezTo>
                    <a:pt x="55880" y="1153530"/>
                    <a:pt x="0" y="1097650"/>
                    <a:pt x="0" y="10290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4251" y="0"/>
                  </a:lnTo>
                  <a:cubicBezTo>
                    <a:pt x="2292831" y="0"/>
                    <a:pt x="2348711" y="55880"/>
                    <a:pt x="2348711" y="124460"/>
                  </a:cubicBezTo>
                  <a:lnTo>
                    <a:pt x="2348711" y="1029070"/>
                  </a:lnTo>
                  <a:cubicBezTo>
                    <a:pt x="2348711" y="1097650"/>
                    <a:pt x="2292831" y="1153530"/>
                    <a:pt x="2224251" y="115353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490951" y="2772855"/>
            <a:ext cx="1936133" cy="1936133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9574781" y="3492370"/>
            <a:ext cx="8115300" cy="3985695"/>
            <a:chOff x="0" y="0"/>
            <a:chExt cx="2348711" cy="1153530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348711" cy="1153530"/>
            </a:xfrm>
            <a:custGeom>
              <a:avLst/>
              <a:gdLst/>
              <a:ahLst/>
              <a:cxnLst/>
              <a:rect r="r" b="b" t="t" l="l"/>
              <a:pathLst>
                <a:path h="1153530" w="2348711">
                  <a:moveTo>
                    <a:pt x="2224251" y="1153530"/>
                  </a:moveTo>
                  <a:lnTo>
                    <a:pt x="124460" y="1153530"/>
                  </a:lnTo>
                  <a:cubicBezTo>
                    <a:pt x="55880" y="1153530"/>
                    <a:pt x="0" y="1097650"/>
                    <a:pt x="0" y="102907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224251" y="0"/>
                  </a:lnTo>
                  <a:cubicBezTo>
                    <a:pt x="2292831" y="0"/>
                    <a:pt x="2348711" y="55880"/>
                    <a:pt x="2348711" y="124460"/>
                  </a:cubicBezTo>
                  <a:lnTo>
                    <a:pt x="2348711" y="1029070"/>
                  </a:lnTo>
                  <a:cubicBezTo>
                    <a:pt x="2348711" y="1097650"/>
                    <a:pt x="2292831" y="1153530"/>
                    <a:pt x="2224251" y="1153530"/>
                  </a:cubicBezTo>
                  <a:close/>
                </a:path>
              </a:pathLst>
            </a:custGeom>
            <a:solidFill>
              <a:srgbClr val="FEFEFE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028700" y="9376292"/>
            <a:ext cx="1821416" cy="910708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6167867" y="1970952"/>
            <a:ext cx="518435" cy="518435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2"/>
          <a:srcRect l="0" t="0" r="0" b="0"/>
          <a:stretch>
            <a:fillRect/>
          </a:stretch>
        </p:blipFill>
        <p:spPr>
          <a:xfrm flipH="false" flipV="false" rot="0">
            <a:off x="12127867" y="3980653"/>
            <a:ext cx="3009128" cy="3009128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3"/>
          <a:srcRect l="0" t="18553" r="0" b="18553"/>
          <a:stretch>
            <a:fillRect/>
          </a:stretch>
        </p:blipFill>
        <p:spPr>
          <a:xfrm flipH="false" flipV="false" rot="0">
            <a:off x="2850116" y="4254286"/>
            <a:ext cx="3914381" cy="2461862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028700" y="816955"/>
            <a:ext cx="10236781" cy="126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999">
                <a:solidFill>
                  <a:srgbClr val="454699"/>
                </a:solidFill>
                <a:latin typeface="League Spartan Bold"/>
              </a:rPr>
              <a:t>AGRADECIMENTOS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8575369" cy="10287000"/>
          </a:xfrm>
          <a:prstGeom prst="rect">
            <a:avLst/>
          </a:prstGeom>
          <a:solidFill>
            <a:srgbClr val="F8F4EB"/>
          </a:solid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0" y="0"/>
            <a:ext cx="2101414" cy="210141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050707" y="8532571"/>
            <a:ext cx="835719" cy="835719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718538" y="1229737"/>
            <a:ext cx="2068491" cy="206849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lnTo>
                    <a:pt x="0" y="6350000"/>
                  </a:lnTo>
                  <a:lnTo>
                    <a:pt x="3175000" y="6350000"/>
                  </a:ln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  <p:sp>
          <p:nvSpPr>
            <p:cNvPr name="Freeform 7" id="7"/>
            <p:cNvSpPr/>
            <p:nvPr/>
          </p:nvSpPr>
          <p:spPr>
            <a:xfrm>
              <a:off x="227013" y="387928"/>
              <a:ext cx="5895974" cy="5627483"/>
            </a:xfrm>
            <a:custGeom>
              <a:avLst/>
              <a:gdLst/>
              <a:ahLst/>
              <a:cxnLst/>
              <a:rect r="r" b="b" t="t" l="l"/>
              <a:pathLst>
                <a:path h="5627483" w="5895974">
                  <a:moveTo>
                    <a:pt x="2947987" y="4502"/>
                  </a:moveTo>
                  <a:cubicBezTo>
                    <a:pt x="1941349" y="0"/>
                    <a:pt x="1009246" y="534452"/>
                    <a:pt x="504623" y="1405483"/>
                  </a:cubicBezTo>
                  <a:cubicBezTo>
                    <a:pt x="0" y="2276514"/>
                    <a:pt x="0" y="3350970"/>
                    <a:pt x="504623" y="4222001"/>
                  </a:cubicBezTo>
                  <a:cubicBezTo>
                    <a:pt x="1009246" y="5093032"/>
                    <a:pt x="1941349" y="5627484"/>
                    <a:pt x="2947987" y="5622982"/>
                  </a:cubicBezTo>
                  <a:cubicBezTo>
                    <a:pt x="3954625" y="5627484"/>
                    <a:pt x="4886728" y="5093032"/>
                    <a:pt x="5391351" y="4222001"/>
                  </a:cubicBezTo>
                  <a:cubicBezTo>
                    <a:pt x="5895974" y="3350970"/>
                    <a:pt x="5895974" y="2276514"/>
                    <a:pt x="5391351" y="1405483"/>
                  </a:cubicBezTo>
                  <a:cubicBezTo>
                    <a:pt x="4886728" y="534451"/>
                    <a:pt x="3954625" y="0"/>
                    <a:pt x="2947987" y="4502"/>
                  </a:cubicBezTo>
                  <a:close/>
                </a:path>
              </a:pathLst>
            </a:custGeom>
            <a:blipFill>
              <a:blip r:embed="rId6"/>
              <a:stretch>
                <a:fillRect l="223" r="223" t="-12499" b="-12499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18538" y="6238248"/>
            <a:ext cx="2068491" cy="2068491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lnTo>
                    <a:pt x="0" y="6350000"/>
                  </a:lnTo>
                  <a:lnTo>
                    <a:pt x="3175000" y="6350000"/>
                  </a:ln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  <p:sp>
          <p:nvSpPr>
            <p:cNvPr name="Freeform 10" id="10"/>
            <p:cNvSpPr/>
            <p:nvPr/>
          </p:nvSpPr>
          <p:spPr>
            <a:xfrm>
              <a:off x="227013" y="387928"/>
              <a:ext cx="5895974" cy="5627483"/>
            </a:xfrm>
            <a:custGeom>
              <a:avLst/>
              <a:gdLst/>
              <a:ahLst/>
              <a:cxnLst/>
              <a:rect r="r" b="b" t="t" l="l"/>
              <a:pathLst>
                <a:path h="5627483" w="5895974">
                  <a:moveTo>
                    <a:pt x="2947987" y="4502"/>
                  </a:moveTo>
                  <a:cubicBezTo>
                    <a:pt x="1941349" y="0"/>
                    <a:pt x="1009246" y="534452"/>
                    <a:pt x="504623" y="1405483"/>
                  </a:cubicBezTo>
                  <a:cubicBezTo>
                    <a:pt x="0" y="2276514"/>
                    <a:pt x="0" y="3350970"/>
                    <a:pt x="504623" y="4222001"/>
                  </a:cubicBezTo>
                  <a:cubicBezTo>
                    <a:pt x="1009246" y="5093032"/>
                    <a:pt x="1941349" y="5627484"/>
                    <a:pt x="2947987" y="5622982"/>
                  </a:cubicBezTo>
                  <a:cubicBezTo>
                    <a:pt x="3954625" y="5627484"/>
                    <a:pt x="4886728" y="5093032"/>
                    <a:pt x="5391351" y="4222001"/>
                  </a:cubicBezTo>
                  <a:cubicBezTo>
                    <a:pt x="5895974" y="3350970"/>
                    <a:pt x="5895974" y="2276514"/>
                    <a:pt x="5391351" y="1405483"/>
                  </a:cubicBezTo>
                  <a:cubicBezTo>
                    <a:pt x="4886728" y="534451"/>
                    <a:pt x="3954625" y="0"/>
                    <a:pt x="2947987" y="4502"/>
                  </a:cubicBezTo>
                  <a:close/>
                </a:path>
              </a:pathLst>
            </a:custGeom>
            <a:blipFill>
              <a:blip r:embed="rId7"/>
              <a:stretch>
                <a:fillRect l="-572" r="-572" t="0" b="0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18538" y="3657365"/>
            <a:ext cx="2068491" cy="2068491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lnTo>
                    <a:pt x="0" y="6350000"/>
                  </a:lnTo>
                  <a:lnTo>
                    <a:pt x="3175000" y="6350000"/>
                  </a:ln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  <p:sp>
          <p:nvSpPr>
            <p:cNvPr name="Freeform 13" id="13"/>
            <p:cNvSpPr/>
            <p:nvPr/>
          </p:nvSpPr>
          <p:spPr>
            <a:xfrm>
              <a:off x="227013" y="387928"/>
              <a:ext cx="5895974" cy="5627483"/>
            </a:xfrm>
            <a:custGeom>
              <a:avLst/>
              <a:gdLst/>
              <a:ahLst/>
              <a:cxnLst/>
              <a:rect r="r" b="b" t="t" l="l"/>
              <a:pathLst>
                <a:path h="5627483" w="5895974">
                  <a:moveTo>
                    <a:pt x="2947987" y="4502"/>
                  </a:moveTo>
                  <a:cubicBezTo>
                    <a:pt x="1941349" y="0"/>
                    <a:pt x="1009246" y="534452"/>
                    <a:pt x="504623" y="1405483"/>
                  </a:cubicBezTo>
                  <a:cubicBezTo>
                    <a:pt x="0" y="2276514"/>
                    <a:pt x="0" y="3350970"/>
                    <a:pt x="504623" y="4222001"/>
                  </a:cubicBezTo>
                  <a:cubicBezTo>
                    <a:pt x="1009246" y="5093032"/>
                    <a:pt x="1941349" y="5627484"/>
                    <a:pt x="2947987" y="5622982"/>
                  </a:cubicBezTo>
                  <a:cubicBezTo>
                    <a:pt x="3954625" y="5627484"/>
                    <a:pt x="4886728" y="5093032"/>
                    <a:pt x="5391351" y="4222001"/>
                  </a:cubicBezTo>
                  <a:cubicBezTo>
                    <a:pt x="5895974" y="3350970"/>
                    <a:pt x="5895974" y="2276514"/>
                    <a:pt x="5391351" y="1405483"/>
                  </a:cubicBezTo>
                  <a:cubicBezTo>
                    <a:pt x="4886728" y="534451"/>
                    <a:pt x="3954625" y="0"/>
                    <a:pt x="2947987" y="4502"/>
                  </a:cubicBezTo>
                  <a:close/>
                </a:path>
              </a:pathLst>
            </a:custGeom>
            <a:blipFill>
              <a:blip r:embed="rId8"/>
              <a:stretch>
                <a:fillRect l="223" r="223" t="-16628" b="-16628"/>
              </a:stretch>
            </a:blipFill>
          </p:spPr>
        </p:sp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9880456" y="9452842"/>
            <a:ext cx="1668315" cy="834158"/>
          </a:xfrm>
          <a:prstGeom prst="rect">
            <a:avLst/>
          </a:prstGeom>
        </p:spPr>
      </p:pic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9480280" y="1229737"/>
            <a:ext cx="2068491" cy="2068491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lnTo>
                    <a:pt x="0" y="6350000"/>
                  </a:lnTo>
                  <a:lnTo>
                    <a:pt x="3175000" y="6350000"/>
                  </a:ln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  <p:sp>
          <p:nvSpPr>
            <p:cNvPr name="Freeform 17" id="17"/>
            <p:cNvSpPr/>
            <p:nvPr/>
          </p:nvSpPr>
          <p:spPr>
            <a:xfrm>
              <a:off x="227013" y="387928"/>
              <a:ext cx="5895974" cy="5627483"/>
            </a:xfrm>
            <a:custGeom>
              <a:avLst/>
              <a:gdLst/>
              <a:ahLst/>
              <a:cxnLst/>
              <a:rect r="r" b="b" t="t" l="l"/>
              <a:pathLst>
                <a:path h="5627483" w="5895974">
                  <a:moveTo>
                    <a:pt x="2947987" y="4502"/>
                  </a:moveTo>
                  <a:cubicBezTo>
                    <a:pt x="1941349" y="0"/>
                    <a:pt x="1009246" y="534452"/>
                    <a:pt x="504623" y="1405483"/>
                  </a:cubicBezTo>
                  <a:cubicBezTo>
                    <a:pt x="0" y="2276514"/>
                    <a:pt x="0" y="3350970"/>
                    <a:pt x="504623" y="4222001"/>
                  </a:cubicBezTo>
                  <a:cubicBezTo>
                    <a:pt x="1009246" y="5093032"/>
                    <a:pt x="1941349" y="5627484"/>
                    <a:pt x="2947987" y="5622982"/>
                  </a:cubicBezTo>
                  <a:cubicBezTo>
                    <a:pt x="3954625" y="5627484"/>
                    <a:pt x="4886728" y="5093032"/>
                    <a:pt x="5391351" y="4222001"/>
                  </a:cubicBezTo>
                  <a:cubicBezTo>
                    <a:pt x="5895974" y="3350970"/>
                    <a:pt x="5895974" y="2276514"/>
                    <a:pt x="5391351" y="1405483"/>
                  </a:cubicBezTo>
                  <a:cubicBezTo>
                    <a:pt x="4886728" y="534451"/>
                    <a:pt x="3954625" y="0"/>
                    <a:pt x="2947987" y="4502"/>
                  </a:cubicBezTo>
                  <a:close/>
                </a:path>
              </a:pathLst>
            </a:custGeom>
            <a:blipFill>
              <a:blip r:embed="rId11"/>
              <a:stretch>
                <a:fillRect l="223" r="223" t="0" b="0"/>
              </a:stretch>
            </a:blip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480280" y="3657365"/>
            <a:ext cx="2068491" cy="2068491"/>
            <a:chOff x="0" y="0"/>
            <a:chExt cx="6350000" cy="6350000"/>
          </a:xfrm>
        </p:grpSpPr>
        <p:sp>
          <p:nvSpPr>
            <p:cNvPr name="Freeform 19" id="1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lnTo>
                    <a:pt x="0" y="6350000"/>
                  </a:lnTo>
                  <a:lnTo>
                    <a:pt x="3175000" y="6350000"/>
                  </a:ln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  <p:sp>
          <p:nvSpPr>
            <p:cNvPr name="Freeform 20" id="20"/>
            <p:cNvSpPr/>
            <p:nvPr/>
          </p:nvSpPr>
          <p:spPr>
            <a:xfrm>
              <a:off x="227013" y="387928"/>
              <a:ext cx="5895974" cy="5627483"/>
            </a:xfrm>
            <a:custGeom>
              <a:avLst/>
              <a:gdLst/>
              <a:ahLst/>
              <a:cxnLst/>
              <a:rect r="r" b="b" t="t" l="l"/>
              <a:pathLst>
                <a:path h="5627483" w="5895974">
                  <a:moveTo>
                    <a:pt x="2947987" y="4502"/>
                  </a:moveTo>
                  <a:cubicBezTo>
                    <a:pt x="1941349" y="0"/>
                    <a:pt x="1009246" y="534452"/>
                    <a:pt x="504623" y="1405483"/>
                  </a:cubicBezTo>
                  <a:cubicBezTo>
                    <a:pt x="0" y="2276514"/>
                    <a:pt x="0" y="3350970"/>
                    <a:pt x="504623" y="4222001"/>
                  </a:cubicBezTo>
                  <a:cubicBezTo>
                    <a:pt x="1009246" y="5093032"/>
                    <a:pt x="1941349" y="5627484"/>
                    <a:pt x="2947987" y="5622982"/>
                  </a:cubicBezTo>
                  <a:cubicBezTo>
                    <a:pt x="3954625" y="5627484"/>
                    <a:pt x="4886728" y="5093032"/>
                    <a:pt x="5391351" y="4222001"/>
                  </a:cubicBezTo>
                  <a:cubicBezTo>
                    <a:pt x="5895974" y="3350970"/>
                    <a:pt x="5895974" y="2276514"/>
                    <a:pt x="5391351" y="1405483"/>
                  </a:cubicBezTo>
                  <a:cubicBezTo>
                    <a:pt x="4886728" y="534451"/>
                    <a:pt x="3954625" y="0"/>
                    <a:pt x="2947987" y="4502"/>
                  </a:cubicBezTo>
                  <a:close/>
                </a:path>
              </a:pathLst>
            </a:custGeom>
            <a:blipFill>
              <a:blip r:embed="rId12"/>
              <a:stretch>
                <a:fillRect l="223" r="223" t="0" b="0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9480280" y="6238248"/>
            <a:ext cx="2068491" cy="2068491"/>
            <a:chOff x="0" y="0"/>
            <a:chExt cx="6350000" cy="6350000"/>
          </a:xfrm>
        </p:grpSpPr>
        <p:sp>
          <p:nvSpPr>
            <p:cNvPr name="Freeform 22" id="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130" y="0"/>
                    <a:pt x="0" y="1421130"/>
                    <a:pt x="0" y="3175000"/>
                  </a:cubicBezTo>
                  <a:lnTo>
                    <a:pt x="0" y="6350000"/>
                  </a:lnTo>
                  <a:lnTo>
                    <a:pt x="3175000" y="6350000"/>
                  </a:lnTo>
                  <a:cubicBezTo>
                    <a:pt x="4928870" y="6350000"/>
                    <a:pt x="6350000" y="4928870"/>
                    <a:pt x="6350000" y="3175000"/>
                  </a:cubicBezTo>
                  <a:cubicBezTo>
                    <a:pt x="6350000" y="1421130"/>
                    <a:pt x="4928870" y="0"/>
                    <a:pt x="3175000" y="0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  <p:sp>
          <p:nvSpPr>
            <p:cNvPr name="Freeform 23" id="23"/>
            <p:cNvSpPr/>
            <p:nvPr/>
          </p:nvSpPr>
          <p:spPr>
            <a:xfrm>
              <a:off x="227013" y="387928"/>
              <a:ext cx="5895974" cy="5627483"/>
            </a:xfrm>
            <a:custGeom>
              <a:avLst/>
              <a:gdLst/>
              <a:ahLst/>
              <a:cxnLst/>
              <a:rect r="r" b="b" t="t" l="l"/>
              <a:pathLst>
                <a:path h="5627483" w="5895974">
                  <a:moveTo>
                    <a:pt x="2947987" y="4502"/>
                  </a:moveTo>
                  <a:cubicBezTo>
                    <a:pt x="1941349" y="0"/>
                    <a:pt x="1009246" y="534452"/>
                    <a:pt x="504623" y="1405483"/>
                  </a:cubicBezTo>
                  <a:cubicBezTo>
                    <a:pt x="0" y="2276514"/>
                    <a:pt x="0" y="3350970"/>
                    <a:pt x="504623" y="4222001"/>
                  </a:cubicBezTo>
                  <a:cubicBezTo>
                    <a:pt x="1009246" y="5093032"/>
                    <a:pt x="1941349" y="5627484"/>
                    <a:pt x="2947987" y="5622982"/>
                  </a:cubicBezTo>
                  <a:cubicBezTo>
                    <a:pt x="3954625" y="5627484"/>
                    <a:pt x="4886728" y="5093032"/>
                    <a:pt x="5391351" y="4222001"/>
                  </a:cubicBezTo>
                  <a:cubicBezTo>
                    <a:pt x="5895974" y="3350970"/>
                    <a:pt x="5895974" y="2276514"/>
                    <a:pt x="5391351" y="1405483"/>
                  </a:cubicBezTo>
                  <a:cubicBezTo>
                    <a:pt x="4886728" y="534451"/>
                    <a:pt x="3954625" y="0"/>
                    <a:pt x="2947987" y="4502"/>
                  </a:cubicBezTo>
                  <a:close/>
                </a:path>
              </a:pathLst>
            </a:custGeom>
            <a:blipFill>
              <a:blip r:embed="rId13"/>
              <a:stretch>
                <a:fillRect l="223" r="223" t="-13036" b="-13036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2871855" y="234091"/>
            <a:ext cx="4979922" cy="81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00"/>
              </a:lnSpc>
              <a:spcBef>
                <a:spcPct val="0"/>
              </a:spcBef>
            </a:pPr>
            <a:r>
              <a:rPr lang="en-US" sz="4999" spc="-49">
                <a:solidFill>
                  <a:srgbClr val="454699"/>
                </a:solidFill>
                <a:latin typeface="League Spartan Bold"/>
              </a:rPr>
              <a:t>Equipe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3224651" y="1814925"/>
            <a:ext cx="5350718" cy="898114"/>
            <a:chOff x="0" y="0"/>
            <a:chExt cx="7134290" cy="1197486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9525"/>
              <a:ext cx="7134290" cy="5954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49"/>
                </a:lnSpc>
              </a:pPr>
              <a:r>
                <a:rPr lang="en-US" sz="2999" spc="-29">
                  <a:solidFill>
                    <a:srgbClr val="34499A"/>
                  </a:solidFill>
                  <a:latin typeface="League Spartan Bold"/>
                </a:rPr>
                <a:t>Anna Carolina Oliveira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634161"/>
              <a:ext cx="7134290" cy="56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34499A"/>
                  </a:solidFill>
                  <a:latin typeface="Roboto"/>
                </a:rPr>
                <a:t>Scrum Master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224651" y="6823437"/>
            <a:ext cx="5350718" cy="898114"/>
            <a:chOff x="0" y="0"/>
            <a:chExt cx="7134290" cy="1197486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9525"/>
              <a:ext cx="7134290" cy="5954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49"/>
                </a:lnSpc>
              </a:pPr>
              <a:r>
                <a:rPr lang="en-US" sz="2999" spc="-29">
                  <a:solidFill>
                    <a:srgbClr val="34499A"/>
                  </a:solidFill>
                  <a:latin typeface="League Spartan Bold"/>
                </a:rPr>
                <a:t>Lucas da Silva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634161"/>
              <a:ext cx="7134290" cy="56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34499A"/>
                  </a:solidFill>
                  <a:latin typeface="Roboto"/>
                </a:rPr>
                <a:t>Desenvolvedor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3224651" y="4242553"/>
            <a:ext cx="5350718" cy="898114"/>
            <a:chOff x="0" y="0"/>
            <a:chExt cx="7134290" cy="1197486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0" y="9525"/>
              <a:ext cx="7134290" cy="5954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49"/>
                </a:lnSpc>
              </a:pPr>
              <a:r>
                <a:rPr lang="en-US" sz="2999" spc="-29">
                  <a:solidFill>
                    <a:srgbClr val="34499A"/>
                  </a:solidFill>
                  <a:latin typeface="League Spartan Bold"/>
                </a:rPr>
                <a:t>Rafael dos Santos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634161"/>
              <a:ext cx="7134290" cy="56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34499A"/>
                  </a:solidFill>
                  <a:latin typeface="Roboto"/>
                </a:rPr>
                <a:t>Project Owner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908582" y="1814925"/>
            <a:ext cx="5350718" cy="898114"/>
            <a:chOff x="0" y="0"/>
            <a:chExt cx="7134290" cy="1197486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9525"/>
              <a:ext cx="7134290" cy="5954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49"/>
                </a:lnSpc>
              </a:pPr>
              <a:r>
                <a:rPr lang="en-US" sz="2999" spc="-29">
                  <a:solidFill>
                    <a:srgbClr val="34499A"/>
                  </a:solidFill>
                  <a:latin typeface="League Spartan Bold"/>
                </a:rPr>
                <a:t>Nicolas Cursino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634161"/>
              <a:ext cx="7134290" cy="56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34499A"/>
                  </a:solidFill>
                  <a:latin typeface="Roboto"/>
                </a:rPr>
                <a:t>Desenvolvedor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783265" y="4138121"/>
            <a:ext cx="5350718" cy="898114"/>
            <a:chOff x="0" y="0"/>
            <a:chExt cx="7134290" cy="1197486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9525"/>
              <a:ext cx="7134290" cy="5954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49"/>
                </a:lnSpc>
              </a:pPr>
              <a:r>
                <a:rPr lang="en-US" sz="2999" spc="-29">
                  <a:solidFill>
                    <a:srgbClr val="34499A"/>
                  </a:solidFill>
                  <a:latin typeface="League Spartan Bold"/>
                </a:rPr>
                <a:t>Renan Alves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634161"/>
              <a:ext cx="7134290" cy="56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34499A"/>
                  </a:solidFill>
                  <a:latin typeface="Roboto"/>
                </a:rPr>
                <a:t>Desenvolvedor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1783265" y="6823437"/>
            <a:ext cx="5350718" cy="898114"/>
            <a:chOff x="0" y="0"/>
            <a:chExt cx="7134290" cy="1197486"/>
          </a:xfrm>
        </p:grpSpPr>
        <p:sp>
          <p:nvSpPr>
            <p:cNvPr name="TextBox 41" id="41"/>
            <p:cNvSpPr txBox="true"/>
            <p:nvPr/>
          </p:nvSpPr>
          <p:spPr>
            <a:xfrm rot="0">
              <a:off x="0" y="9525"/>
              <a:ext cx="7134290" cy="5954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449"/>
                </a:lnSpc>
              </a:pPr>
              <a:r>
                <a:rPr lang="en-US" sz="2999" spc="-29">
                  <a:solidFill>
                    <a:srgbClr val="34499A"/>
                  </a:solidFill>
                  <a:latin typeface="League Spartan Bold"/>
                </a:rPr>
                <a:t>Pedro Silva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0" y="634161"/>
              <a:ext cx="7134290" cy="563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54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34499A"/>
                  </a:solidFill>
                  <a:latin typeface="Roboto"/>
                </a:rPr>
                <a:t>Desenvolvedor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B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16828775" y="0"/>
            <a:ext cx="1459225" cy="14592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0" y="9233231"/>
            <a:ext cx="1053769" cy="1053769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1322065" y="1459225"/>
            <a:ext cx="5424018" cy="2847614"/>
            <a:chOff x="0" y="0"/>
            <a:chExt cx="7232025" cy="37968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7232025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0080"/>
                </a:lnSpc>
                <a:spcBef>
                  <a:spcPct val="0"/>
                </a:spcBef>
              </a:pPr>
              <a:r>
                <a:rPr lang="en-US" sz="8000" u="none">
                  <a:solidFill>
                    <a:srgbClr val="454699"/>
                  </a:solidFill>
                  <a:latin typeface="League Spartan Bold"/>
                </a:rPr>
                <a:t>PROJETO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80130"/>
              <a:ext cx="7232025" cy="1816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92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454699"/>
                  </a:solidFill>
                  <a:latin typeface="Roboto"/>
                </a:rPr>
                <a:t>S</a:t>
              </a:r>
              <a:r>
                <a:rPr lang="en-US" sz="2600" u="none">
                  <a:solidFill>
                    <a:srgbClr val="454699"/>
                  </a:solidFill>
                  <a:latin typeface="Roboto"/>
                </a:rPr>
                <a:t>istema Web com Regra de Negócio complexa em ambiente de produção (Deploy) e relatório Estatístico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53769" y="1028700"/>
            <a:ext cx="8937397" cy="8229600"/>
            <a:chOff x="0" y="0"/>
            <a:chExt cx="2744861" cy="2527481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2744861" cy="2527482"/>
            </a:xfrm>
            <a:custGeom>
              <a:avLst/>
              <a:gdLst/>
              <a:ahLst/>
              <a:cxnLst/>
              <a:rect r="r" b="b" t="t" l="l"/>
              <a:pathLst>
                <a:path h="2527482" w="2744861">
                  <a:moveTo>
                    <a:pt x="2620401" y="2527481"/>
                  </a:moveTo>
                  <a:lnTo>
                    <a:pt x="124460" y="2527481"/>
                  </a:lnTo>
                  <a:cubicBezTo>
                    <a:pt x="55880" y="2527481"/>
                    <a:pt x="0" y="2471601"/>
                    <a:pt x="0" y="24030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20401" y="0"/>
                  </a:lnTo>
                  <a:cubicBezTo>
                    <a:pt x="2688981" y="0"/>
                    <a:pt x="2744861" y="55880"/>
                    <a:pt x="2744861" y="124460"/>
                  </a:cubicBezTo>
                  <a:lnTo>
                    <a:pt x="2744861" y="2403022"/>
                  </a:lnTo>
                  <a:cubicBezTo>
                    <a:pt x="2744861" y="2471601"/>
                    <a:pt x="2688981" y="2527482"/>
                    <a:pt x="2620401" y="2527482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93893" y="3040694"/>
            <a:ext cx="8057148" cy="4167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7"/>
              </a:lnSpc>
            </a:pPr>
            <a:r>
              <a:rPr lang="en-US" sz="3628" spc="-36">
                <a:solidFill>
                  <a:srgbClr val="454699"/>
                </a:solidFill>
                <a:latin typeface="League Spartan Bold"/>
              </a:rPr>
              <a:t>- Tela Inicial</a:t>
            </a:r>
          </a:p>
          <a:p>
            <a:pPr>
              <a:lnSpc>
                <a:spcPts val="4717"/>
              </a:lnSpc>
            </a:pPr>
          </a:p>
          <a:p>
            <a:pPr>
              <a:lnSpc>
                <a:spcPts val="4717"/>
              </a:lnSpc>
            </a:pPr>
            <a:r>
              <a:rPr lang="en-US" sz="3628" spc="-36">
                <a:solidFill>
                  <a:srgbClr val="454699"/>
                </a:solidFill>
                <a:latin typeface="League Spartan Bold"/>
              </a:rPr>
              <a:t>- Bootstrap e estilização</a:t>
            </a:r>
          </a:p>
          <a:p>
            <a:pPr>
              <a:lnSpc>
                <a:spcPts val="4717"/>
              </a:lnSpc>
            </a:pPr>
          </a:p>
          <a:p>
            <a:pPr>
              <a:lnSpc>
                <a:spcPts val="4717"/>
              </a:lnSpc>
            </a:pPr>
            <a:r>
              <a:rPr lang="en-US" sz="3628" spc="-36">
                <a:solidFill>
                  <a:srgbClr val="454699"/>
                </a:solidFill>
                <a:latin typeface="League Spartan Bold"/>
              </a:rPr>
              <a:t>- Área de Login</a:t>
            </a:r>
          </a:p>
          <a:p>
            <a:pPr>
              <a:lnSpc>
                <a:spcPts val="4717"/>
              </a:lnSpc>
            </a:pPr>
          </a:p>
          <a:p>
            <a:pPr algn="l" marL="0" indent="0" lvl="0">
              <a:lnSpc>
                <a:spcPts val="4717"/>
              </a:lnSpc>
              <a:spcBef>
                <a:spcPct val="0"/>
              </a:spcBef>
            </a:pPr>
            <a:r>
              <a:rPr lang="en-US" sz="3628" spc="-36">
                <a:solidFill>
                  <a:srgbClr val="454699"/>
                </a:solidFill>
                <a:latin typeface="League Spartan Bold"/>
              </a:rPr>
              <a:t>- Back-end integrado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B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16828775" y="0"/>
            <a:ext cx="1459225" cy="145922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0" y="9233231"/>
            <a:ext cx="1053769" cy="1053769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6431991" y="485426"/>
            <a:ext cx="5424018" cy="1947599"/>
            <a:chOff x="0" y="0"/>
            <a:chExt cx="7232025" cy="259679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7232025" cy="165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0080"/>
                </a:lnSpc>
                <a:spcBef>
                  <a:spcPct val="0"/>
                </a:spcBef>
              </a:pPr>
              <a:r>
                <a:rPr lang="en-US" sz="7999">
                  <a:solidFill>
                    <a:srgbClr val="454699"/>
                  </a:solidFill>
                  <a:latin typeface="League Spartan Bold"/>
                </a:rPr>
                <a:t>BACKLOG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17708"/>
              <a:ext cx="7232025" cy="579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3692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19185" y="1737290"/>
            <a:ext cx="17604711" cy="7230188"/>
            <a:chOff x="0" y="0"/>
            <a:chExt cx="5406773" cy="2220541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5406773" cy="2220541"/>
            </a:xfrm>
            <a:custGeom>
              <a:avLst/>
              <a:gdLst/>
              <a:ahLst/>
              <a:cxnLst/>
              <a:rect r="r" b="b" t="t" l="l"/>
              <a:pathLst>
                <a:path h="2220541" w="5406773">
                  <a:moveTo>
                    <a:pt x="5282313" y="2220541"/>
                  </a:moveTo>
                  <a:lnTo>
                    <a:pt x="124460" y="2220541"/>
                  </a:lnTo>
                  <a:cubicBezTo>
                    <a:pt x="55880" y="2220541"/>
                    <a:pt x="0" y="2164661"/>
                    <a:pt x="0" y="209608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282313" y="0"/>
                  </a:lnTo>
                  <a:cubicBezTo>
                    <a:pt x="5350893" y="0"/>
                    <a:pt x="5406773" y="55880"/>
                    <a:pt x="5406773" y="124460"/>
                  </a:cubicBezTo>
                  <a:lnTo>
                    <a:pt x="5406773" y="2096081"/>
                  </a:lnTo>
                  <a:cubicBezTo>
                    <a:pt x="5406773" y="2164661"/>
                    <a:pt x="5350893" y="2220541"/>
                    <a:pt x="5282313" y="2220541"/>
                  </a:cubicBezTo>
                  <a:close/>
                </a:path>
              </a:pathLst>
            </a:custGeom>
            <a:solidFill>
              <a:srgbClr val="F8F4EB"/>
            </a:solidFill>
          </p:spPr>
        </p:sp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3020450" y="2067953"/>
            <a:ext cx="12355621" cy="201076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754472" y="4747181"/>
            <a:ext cx="16934138" cy="34186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8373346"/>
            <a:ext cx="18288000" cy="1913654"/>
          </a:xfrm>
          <a:prstGeom prst="rect">
            <a:avLst/>
          </a:prstGeom>
          <a:solidFill>
            <a:srgbClr val="E8B0E4"/>
          </a:solidFill>
        </p:spPr>
      </p:sp>
      <p:sp>
        <p:nvSpPr>
          <p:cNvPr name="AutoShape 3" id="3"/>
          <p:cNvSpPr/>
          <p:nvPr/>
        </p:nvSpPr>
        <p:spPr>
          <a:xfrm rot="0">
            <a:off x="0" y="3884422"/>
            <a:ext cx="18288000" cy="4488924"/>
          </a:xfrm>
          <a:prstGeom prst="rect">
            <a:avLst/>
          </a:prstGeom>
          <a:solidFill>
            <a:srgbClr val="454699"/>
          </a:solid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16310558" y="0"/>
            <a:ext cx="1977442" cy="197744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1539" r="0" b="2935"/>
          <a:stretch>
            <a:fillRect/>
          </a:stretch>
        </p:blipFill>
        <p:spPr>
          <a:xfrm flipH="false" flipV="false" rot="0">
            <a:off x="1269459" y="4507468"/>
            <a:ext cx="15989841" cy="2804051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028700" y="981075"/>
            <a:ext cx="9285249" cy="125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0" indent="0" lvl="0">
              <a:lnSpc>
                <a:spcPts val="10080"/>
              </a:lnSpc>
              <a:spcBef>
                <a:spcPct val="0"/>
              </a:spcBef>
            </a:pPr>
            <a:r>
              <a:rPr lang="en-US" sz="7999">
                <a:solidFill>
                  <a:srgbClr val="454699"/>
                </a:solidFill>
                <a:latin typeface="League Spartan Bold"/>
              </a:rPr>
              <a:t>BURNDOWN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B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0" y="9233231"/>
            <a:ext cx="1053769" cy="105376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16828775" y="0"/>
            <a:ext cx="1459225" cy="145922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370159" y="1933041"/>
            <a:ext cx="13547682" cy="7689225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6298832" y="205487"/>
            <a:ext cx="5690336" cy="2044353"/>
            <a:chOff x="0" y="0"/>
            <a:chExt cx="7587115" cy="272580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7587115" cy="2131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379"/>
                </a:lnSpc>
                <a:spcBef>
                  <a:spcPct val="0"/>
                </a:spcBef>
              </a:pPr>
              <a:r>
                <a:rPr lang="en-US" sz="5063">
                  <a:solidFill>
                    <a:srgbClr val="454699"/>
                  </a:solidFill>
                  <a:latin typeface="League Spartan Bold"/>
                </a:rPr>
                <a:t>DIAGRAMA DE CASO E USO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357367"/>
              <a:ext cx="7587115" cy="368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2336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B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5400000">
            <a:off x="0" y="9233231"/>
            <a:ext cx="1053769" cy="1053769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true" flipV="false" rot="-10800000">
            <a:off x="16828775" y="0"/>
            <a:ext cx="1459225" cy="145922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334" r="0" b="334"/>
          <a:stretch>
            <a:fillRect/>
          </a:stretch>
        </p:blipFill>
        <p:spPr>
          <a:xfrm flipH="false" flipV="false" rot="0">
            <a:off x="3517422" y="1549447"/>
            <a:ext cx="11403799" cy="8324831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6840699" y="201199"/>
            <a:ext cx="4606602" cy="1655002"/>
            <a:chOff x="0" y="0"/>
            <a:chExt cx="6142137" cy="220667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6142137" cy="17308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64"/>
                </a:lnSpc>
                <a:spcBef>
                  <a:spcPct val="0"/>
                </a:spcBef>
              </a:pPr>
              <a:r>
                <a:rPr lang="en-US" sz="4098">
                  <a:solidFill>
                    <a:srgbClr val="454699"/>
                  </a:solidFill>
                  <a:latin typeface="League Spartan Bold"/>
                </a:rPr>
                <a:t>DIAGRAMA DE CLASSES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910672"/>
              <a:ext cx="6142137" cy="295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 marL="0" indent="0" lvl="0">
                <a:lnSpc>
                  <a:spcPts val="1891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4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901037" y="2756416"/>
            <a:ext cx="7604147" cy="380207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6852951" y="1719439"/>
            <a:ext cx="2041300" cy="2041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5468513" y="8071627"/>
            <a:ext cx="755975" cy="75597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2498862" y="9508565"/>
            <a:ext cx="1556869" cy="778435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10"/>
          <a:srcRect l="0" t="0" r="0" b="0"/>
          <a:stretch>
            <a:fillRect/>
          </a:stretch>
        </p:blipFill>
        <p:spPr>
          <a:xfrm flipH="false" flipV="false" rot="0">
            <a:off x="2849576" y="1719439"/>
            <a:ext cx="12588848" cy="7182939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6147999" y="500715"/>
            <a:ext cx="5992003" cy="1544074"/>
            <a:chOff x="0" y="0"/>
            <a:chExt cx="7989337" cy="205876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7989337" cy="1064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>
                  <a:solidFill>
                    <a:srgbClr val="F8F4EB"/>
                  </a:solidFill>
                  <a:latin typeface="League Spartan Bold"/>
                </a:rPr>
                <a:t>WIREFRAMES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486456"/>
              <a:ext cx="7989337" cy="572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92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5469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5400000">
            <a:off x="-1901037" y="2756416"/>
            <a:ext cx="7604147" cy="3802074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2498862" y="9508565"/>
            <a:ext cx="1556869" cy="77843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6"/>
          <a:srcRect l="0" t="0" r="0" b="0"/>
          <a:stretch>
            <a:fillRect/>
          </a:stretch>
        </p:blipFill>
        <p:spPr>
          <a:xfrm flipH="false" flipV="false" rot="0">
            <a:off x="2856386" y="1545223"/>
            <a:ext cx="12575228" cy="7196554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6147999" y="500715"/>
            <a:ext cx="5992003" cy="1544074"/>
            <a:chOff x="0" y="0"/>
            <a:chExt cx="7989337" cy="2058766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57150"/>
              <a:ext cx="7989337" cy="1064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50">
                  <a:solidFill>
                    <a:srgbClr val="F8F4EB"/>
                  </a:solidFill>
                  <a:latin typeface="League Spartan Bold"/>
                </a:rPr>
                <a:t>WIREFRAMES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486456"/>
              <a:ext cx="7989337" cy="572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0" indent="0" lvl="0">
                <a:lnSpc>
                  <a:spcPts val="3692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DAEqrxe_A4c</dc:identifier>
  <dcterms:modified xsi:type="dcterms:W3CDTF">2011-08-01T06:04:30Z</dcterms:modified>
  <cp:revision>1</cp:revision>
  <dc:title>Ships Documents</dc:title>
</cp:coreProperties>
</file>