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7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3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1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701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64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36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5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35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7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1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4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9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6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7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4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0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4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DCD0-0BA1-4227-9E36-37235DB34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5960" y="5624625"/>
            <a:ext cx="4534255" cy="669851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Hymn [Number]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4C7BA4-94B2-4B36-9017-1836D47684FA}"/>
              </a:ext>
            </a:extLst>
          </p:cNvPr>
          <p:cNvSpPr/>
          <p:nvPr/>
        </p:nvSpPr>
        <p:spPr>
          <a:xfrm>
            <a:off x="212651" y="191386"/>
            <a:ext cx="117808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latin typeface="Arial Black" panose="020B0A04020102020204" pitchFamily="34" charset="0"/>
              </a:rPr>
              <a:t>[Title]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7431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76A270-808C-4524-8144-0E1BB942BAE1}"/>
              </a:ext>
            </a:extLst>
          </p:cNvPr>
          <p:cNvSpPr txBox="1"/>
          <p:nvPr/>
        </p:nvSpPr>
        <p:spPr>
          <a:xfrm>
            <a:off x="0" y="4252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[Content]</a:t>
            </a:r>
          </a:p>
        </p:txBody>
      </p:sp>
    </p:spTree>
    <p:extLst>
      <p:ext uri="{BB962C8B-B14F-4D97-AF65-F5344CB8AC3E}">
        <p14:creationId xmlns:p14="http://schemas.microsoft.com/office/powerpoint/2010/main" val="383003532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34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Corbel</vt:lpstr>
      <vt:lpstr>Depth</vt:lpstr>
      <vt:lpstr>Hymn [Number]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Jesus Care  Hymn 196</dc:title>
  <dc:creator>Uche Emmanuel</dc:creator>
  <cp:lastModifiedBy>Uche Emmanuel</cp:lastModifiedBy>
  <cp:revision>19</cp:revision>
  <dcterms:created xsi:type="dcterms:W3CDTF">2020-09-26T22:46:44Z</dcterms:created>
  <dcterms:modified xsi:type="dcterms:W3CDTF">2021-01-28T16:55:55Z</dcterms:modified>
</cp:coreProperties>
</file>