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4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DCD0-0BA1-4227-9E36-37235DB3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872" y="5273749"/>
            <a:ext cx="4534255" cy="114831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Hymn [Number]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C7BA4-94B2-4B36-9017-1836D47684FA}"/>
              </a:ext>
            </a:extLst>
          </p:cNvPr>
          <p:cNvSpPr/>
          <p:nvPr/>
        </p:nvSpPr>
        <p:spPr>
          <a:xfrm>
            <a:off x="223285" y="284577"/>
            <a:ext cx="11663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[Title]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743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6A270-808C-4524-8144-0E1BB942BAE1}"/>
              </a:ext>
            </a:extLst>
          </p:cNvPr>
          <p:cNvSpPr txBox="1"/>
          <p:nvPr/>
        </p:nvSpPr>
        <p:spPr>
          <a:xfrm>
            <a:off x="63500" y="82989"/>
            <a:ext cx="1206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[Content]</a:t>
            </a:r>
          </a:p>
        </p:txBody>
      </p:sp>
    </p:spTree>
    <p:extLst>
      <p:ext uri="{BB962C8B-B14F-4D97-AF65-F5344CB8AC3E}">
        <p14:creationId xmlns:p14="http://schemas.microsoft.com/office/powerpoint/2010/main" val="383003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Century Gothic</vt:lpstr>
      <vt:lpstr>Mesh</vt:lpstr>
      <vt:lpstr>Hymn [Number]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Jesus Care  Hymn 196</dc:title>
  <dc:creator>Uche Emmanuel</dc:creator>
  <cp:lastModifiedBy>Uche Emmanuel</cp:lastModifiedBy>
  <cp:revision>20</cp:revision>
  <dcterms:created xsi:type="dcterms:W3CDTF">2020-09-26T22:46:44Z</dcterms:created>
  <dcterms:modified xsi:type="dcterms:W3CDTF">2021-01-28T16:57:12Z</dcterms:modified>
</cp:coreProperties>
</file>