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Relationship Id="rId7" Type="http://schemas.openxmlformats.org/officeDocument/2006/relationships/image" Target="../media/image197.png"/><Relationship Id="rId8" Type="http://schemas.openxmlformats.org/officeDocument/2006/relationships/image" Target="../media/image198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image" Target="../media/image210.png"/><Relationship Id="rId6" Type="http://schemas.openxmlformats.org/officeDocument/2006/relationships/image" Target="../media/image211.png"/><Relationship Id="rId7" Type="http://schemas.openxmlformats.org/officeDocument/2006/relationships/image" Target="../media/image212.png"/><Relationship Id="rId8" Type="http://schemas.openxmlformats.org/officeDocument/2006/relationships/image" Target="../media/image213.png"/><Relationship Id="rId9" Type="http://schemas.openxmlformats.org/officeDocument/2006/relationships/image" Target="../media/image214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Relationship Id="rId7" Type="http://schemas.openxmlformats.org/officeDocument/2006/relationships/image" Target="../media/image220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1.png"/><Relationship Id="rId3" Type="http://schemas.openxmlformats.org/officeDocument/2006/relationships/image" Target="../media/image222.png"/><Relationship Id="rId4" Type="http://schemas.openxmlformats.org/officeDocument/2006/relationships/image" Target="../media/image223.png"/><Relationship Id="rId5" Type="http://schemas.openxmlformats.org/officeDocument/2006/relationships/image" Target="../media/image224.png"/><Relationship Id="rId6" Type="http://schemas.openxmlformats.org/officeDocument/2006/relationships/image" Target="../media/image225.png"/><Relationship Id="rId7" Type="http://schemas.openxmlformats.org/officeDocument/2006/relationships/image" Target="../media/image226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0.png"/><Relationship Id="rId6" Type="http://schemas.openxmlformats.org/officeDocument/2006/relationships/image" Target="../media/image231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2.png"/><Relationship Id="rId3" Type="http://schemas.openxmlformats.org/officeDocument/2006/relationships/image" Target="../media/image233.png"/><Relationship Id="rId4" Type="http://schemas.openxmlformats.org/officeDocument/2006/relationships/image" Target="../media/image234.png"/><Relationship Id="rId5" Type="http://schemas.openxmlformats.org/officeDocument/2006/relationships/image" Target="../media/image235.png"/><Relationship Id="rId6" Type="http://schemas.openxmlformats.org/officeDocument/2006/relationships/image" Target="../media/image236.png"/><Relationship Id="rId7" Type="http://schemas.openxmlformats.org/officeDocument/2006/relationships/image" Target="../media/image237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image" Target="../media/image241.png"/><Relationship Id="rId6" Type="http://schemas.openxmlformats.org/officeDocument/2006/relationships/image" Target="../media/image242.png"/><Relationship Id="rId7" Type="http://schemas.openxmlformats.org/officeDocument/2006/relationships/image" Target="../media/image243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8.png"/><Relationship Id="rId3" Type="http://schemas.openxmlformats.org/officeDocument/2006/relationships/image" Target="../media/image249.png"/><Relationship Id="rId4" Type="http://schemas.openxmlformats.org/officeDocument/2006/relationships/image" Target="../media/image250.png"/><Relationship Id="rId5" Type="http://schemas.openxmlformats.org/officeDocument/2006/relationships/image" Target="../media/image251.png"/><Relationship Id="rId6" Type="http://schemas.openxmlformats.org/officeDocument/2006/relationships/image" Target="../media/image252.png"/><Relationship Id="rId7" Type="http://schemas.openxmlformats.org/officeDocument/2006/relationships/image" Target="../media/image253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4.png"/><Relationship Id="rId3" Type="http://schemas.openxmlformats.org/officeDocument/2006/relationships/image" Target="../media/image255.png"/><Relationship Id="rId4" Type="http://schemas.openxmlformats.org/officeDocument/2006/relationships/image" Target="../media/image256.png"/><Relationship Id="rId5" Type="http://schemas.openxmlformats.org/officeDocument/2006/relationships/image" Target="../media/image257.png"/><Relationship Id="rId6" Type="http://schemas.openxmlformats.org/officeDocument/2006/relationships/image" Target="../media/image258.png"/><Relationship Id="rId7" Type="http://schemas.openxmlformats.org/officeDocument/2006/relationships/image" Target="../media/image259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image" Target="../media/image263.png"/><Relationship Id="rId6" Type="http://schemas.openxmlformats.org/officeDocument/2006/relationships/image" Target="../media/image264.png"/><Relationship Id="rId7" Type="http://schemas.openxmlformats.org/officeDocument/2006/relationships/image" Target="../media/image26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6.png"/><Relationship Id="rId3" Type="http://schemas.openxmlformats.org/officeDocument/2006/relationships/image" Target="../media/image267.png"/><Relationship Id="rId4" Type="http://schemas.openxmlformats.org/officeDocument/2006/relationships/image" Target="../media/image268.png"/><Relationship Id="rId5" Type="http://schemas.openxmlformats.org/officeDocument/2006/relationships/image" Target="../media/image269.png"/><Relationship Id="rId6" Type="http://schemas.openxmlformats.org/officeDocument/2006/relationships/image" Target="../media/image27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152" y="167266"/>
            <a:ext cx="2681346" cy="10569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7851" y="4403260"/>
            <a:ext cx="1139349" cy="1919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33395" y="4481557"/>
            <a:ext cx="3170600" cy="57406"/>
            <a:chOff x="2233395" y="4481557"/>
            <a:chExt cx="3170600" cy="5740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3395" y="4481557"/>
              <a:ext cx="3170600" cy="5740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9696" y="5471980"/>
            <a:ext cx="8552272" cy="47741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4784" y="2423012"/>
            <a:ext cx="3839970" cy="207224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59286" y="4380762"/>
            <a:ext cx="4561522" cy="2658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588" y="3262070"/>
            <a:ext cx="3339217" cy="15168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491" y="5075210"/>
            <a:ext cx="4418701" cy="920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4586" y="4710417"/>
            <a:ext cx="536682" cy="42842"/>
            <a:chOff x="734586" y="4710417"/>
            <a:chExt cx="536682" cy="428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586" y="4710417"/>
              <a:ext cx="536682" cy="428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82516" y="4463116"/>
            <a:ext cx="2007239" cy="21064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76718" y="0"/>
            <a:ext cx="6218520" cy="5919254"/>
            <a:chOff x="4476718" y="0"/>
            <a:chExt cx="6218520" cy="59192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3815" y="-2573269"/>
              <a:ext cx="12437041" cy="11838508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6718" y="0"/>
              <a:ext cx="6218520" cy="59192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682714" cy="8392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0478" y="3240659"/>
            <a:ext cx="5317508" cy="18570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7009" y="1569081"/>
            <a:ext cx="4233536" cy="5134735"/>
            <a:chOff x="677009" y="1569081"/>
            <a:chExt cx="4233536" cy="51347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163431" y="-721958"/>
              <a:ext cx="8467073" cy="10269470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009" y="1569081"/>
              <a:ext cx="4233536" cy="51347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682714" cy="8392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5314" y="487434"/>
            <a:ext cx="1913945" cy="8528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0476" y="5866770"/>
            <a:ext cx="4537143" cy="827147"/>
            <a:chOff x="810476" y="5866770"/>
            <a:chExt cx="4537143" cy="8271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404106" y="5507186"/>
              <a:ext cx="9074286" cy="1654293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476" y="5866770"/>
              <a:ext cx="4537143" cy="8271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70683" y="1503780"/>
            <a:ext cx="5643148" cy="3258719"/>
            <a:chOff x="2470683" y="1503780"/>
            <a:chExt cx="5643148" cy="32587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38190" y="87121"/>
              <a:ext cx="11286296" cy="651743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0683" y="1503780"/>
              <a:ext cx="5643148" cy="32587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4973" y="5315992"/>
            <a:ext cx="4853108" cy="18816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682714" cy="8392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5314" y="487434"/>
            <a:ext cx="2452954" cy="8528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0573" y="5367406"/>
            <a:ext cx="5990404" cy="18570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79048" y="1607992"/>
            <a:ext cx="4537143" cy="3120228"/>
            <a:chOff x="3079048" y="1607992"/>
            <a:chExt cx="4537143" cy="31202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4138" y="251540"/>
              <a:ext cx="9074286" cy="624045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9048" y="1607992"/>
              <a:ext cx="4537143" cy="31202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7461" y="5601700"/>
            <a:ext cx="3157580" cy="1380135"/>
            <a:chOff x="1157461" y="5601700"/>
            <a:chExt cx="3157580" cy="13801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31246" y="5001716"/>
              <a:ext cx="6315161" cy="276026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7461" y="5601700"/>
              <a:ext cx="3157580" cy="1380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682714" cy="8392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81" y="487434"/>
            <a:ext cx="3182106" cy="8528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3000" y="2609867"/>
            <a:ext cx="4937961" cy="30603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7461" y="5601700"/>
            <a:ext cx="3157580" cy="1380135"/>
            <a:chOff x="1157461" y="5601700"/>
            <a:chExt cx="3157580" cy="13801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31246" y="5001716"/>
              <a:ext cx="6315161" cy="276026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7461" y="5601700"/>
              <a:ext cx="3157580" cy="13801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7009" y="1523290"/>
            <a:ext cx="4537143" cy="3478476"/>
            <a:chOff x="677009" y="1523290"/>
            <a:chExt cx="4537143" cy="3478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364518" y="11097"/>
              <a:ext cx="9074286" cy="6956952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009" y="1523290"/>
              <a:ext cx="4537143" cy="3478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682714" cy="8392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32659" y="606782"/>
            <a:ext cx="2511516" cy="8528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3000" y="3172801"/>
            <a:ext cx="4682875" cy="18937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8589" y="1889201"/>
            <a:ext cx="4321923" cy="3783502"/>
            <a:chOff x="708589" y="1889201"/>
            <a:chExt cx="4321923" cy="37835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05418" y="244405"/>
              <a:ext cx="8643847" cy="756700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589" y="1889201"/>
              <a:ext cx="4321923" cy="37835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41474" y="1973416"/>
            <a:ext cx="2070731" cy="717853"/>
            <a:chOff x="5641474" y="1973416"/>
            <a:chExt cx="2070731" cy="7178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2964" y="1661344"/>
              <a:ext cx="4141462" cy="143570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1474" y="1973416"/>
              <a:ext cx="2070731" cy="717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682714" cy="8392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0004" y="564674"/>
            <a:ext cx="3171754" cy="8528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2469" y="3722479"/>
            <a:ext cx="4532323" cy="18937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0819" y="1973416"/>
            <a:ext cx="4164794" cy="4537143"/>
            <a:chOff x="900819" y="1973416"/>
            <a:chExt cx="4164794" cy="453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09736" y="-23314"/>
              <a:ext cx="8329587" cy="907428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819" y="1973416"/>
              <a:ext cx="4164794" cy="453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41474" y="2215532"/>
            <a:ext cx="2825028" cy="1073511"/>
            <a:chOff x="5641474" y="2215532"/>
            <a:chExt cx="2825028" cy="107351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41474" y="2215532"/>
              <a:ext cx="2825028" cy="10735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588" y="3262066"/>
            <a:ext cx="2377722" cy="15177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491" y="5075201"/>
            <a:ext cx="6734920" cy="9347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4586" y="4710417"/>
            <a:ext cx="536682" cy="42842"/>
            <a:chOff x="734586" y="4710417"/>
            <a:chExt cx="536682" cy="428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586" y="4710417"/>
              <a:ext cx="536682" cy="428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82515" y="4463115"/>
            <a:ext cx="1999386" cy="21064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19505" y="1954420"/>
            <a:ext cx="4537143" cy="2213420"/>
            <a:chOff x="4819505" y="1954420"/>
            <a:chExt cx="4537143" cy="22134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9505" y="1954420"/>
              <a:ext cx="4537143" cy="22134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343704" cy="9023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5936" y="567306"/>
            <a:ext cx="4003706" cy="9411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5760" y="3561870"/>
            <a:ext cx="4043123" cy="13130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7009" y="2023191"/>
            <a:ext cx="4537143" cy="4407972"/>
            <a:chOff x="677009" y="2023191"/>
            <a:chExt cx="4537143" cy="44079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303848" y="106920"/>
              <a:ext cx="9074286" cy="881594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009" y="2023191"/>
              <a:ext cx="4537143" cy="44079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343704" cy="9023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5933" y="567306"/>
            <a:ext cx="5031678" cy="9339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5755" y="3530507"/>
            <a:ext cx="4661047" cy="13153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0476" y="2030002"/>
            <a:ext cx="4537143" cy="4331628"/>
            <a:chOff x="810476" y="2030002"/>
            <a:chExt cx="4537143" cy="43316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75364" y="146919"/>
              <a:ext cx="9074286" cy="866325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0476" y="2030002"/>
              <a:ext cx="4537143" cy="43316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326" y="213432"/>
            <a:ext cx="2652240" cy="1092389"/>
            <a:chOff x="228326" y="213432"/>
            <a:chExt cx="2652240" cy="10923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052" y="152159"/>
              <a:ext cx="1694303" cy="1309474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228326" y="1262980"/>
              <a:ext cx="536682" cy="42842"/>
              <a:chOff x="228326" y="1262980"/>
              <a:chExt cx="536682" cy="42842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8326" y="1262980"/>
                <a:ext cx="536682" cy="42842"/>
              </a:xfrm>
              <a:prstGeom prst="rect">
                <a:avLst/>
              </a:prstGeom>
            </p:spPr>
          </p:pic>
        </p:grpSp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5798" y="1532963"/>
            <a:ext cx="1307970" cy="12251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41035" y="1855712"/>
            <a:ext cx="1259156" cy="63007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5798" y="2394336"/>
            <a:ext cx="1357493" cy="122511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41035" y="2652535"/>
            <a:ext cx="1259166" cy="6376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85799" y="3276876"/>
            <a:ext cx="1352922" cy="122511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41036" y="3535074"/>
            <a:ext cx="908394" cy="6380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85799" y="4212323"/>
            <a:ext cx="1371198" cy="122511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41036" y="4470522"/>
            <a:ext cx="893156" cy="6376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85798" y="5217611"/>
            <a:ext cx="1353684" cy="12251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41034" y="5540362"/>
            <a:ext cx="1230975" cy="6380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48487" y="1469473"/>
            <a:ext cx="1356731" cy="122511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03724" y="1727672"/>
            <a:ext cx="2353709" cy="6376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48487" y="2352016"/>
            <a:ext cx="1353684" cy="122511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03724" y="2610214"/>
            <a:ext cx="1239737" cy="63807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448487" y="3287463"/>
            <a:ext cx="1359017" cy="122511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703724" y="3545662"/>
            <a:ext cx="1989518" cy="63807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760818" y="4275812"/>
            <a:ext cx="1041236" cy="122511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703721" y="4534010"/>
            <a:ext cx="909165" cy="63768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690473" y="5217611"/>
            <a:ext cx="1042760" cy="122511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633377" y="5475809"/>
            <a:ext cx="1615642" cy="63845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310456" cy="8395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5933" y="567306"/>
            <a:ext cx="4886563" cy="9339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8288" y="3239126"/>
            <a:ext cx="4720218" cy="18937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8721" y="1884393"/>
            <a:ext cx="4016961" cy="4537143"/>
            <a:chOff x="1058721" y="1884393"/>
            <a:chExt cx="4016961" cy="453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87567" y="-121986"/>
              <a:ext cx="8033922" cy="907428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8721" y="1884393"/>
              <a:ext cx="4016961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343704" cy="9023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5933" y="567306"/>
            <a:ext cx="5532058" cy="8780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7193" y="4045498"/>
            <a:ext cx="4793571" cy="13110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14575" y="2038651"/>
            <a:ext cx="3480861" cy="1042491"/>
            <a:chOff x="5914575" y="2038651"/>
            <a:chExt cx="3480861" cy="10424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2189" y="1585450"/>
              <a:ext cx="6961722" cy="208498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4575" y="2038651"/>
              <a:ext cx="3480861" cy="1042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9890" y="2038651"/>
            <a:ext cx="4807729" cy="4847244"/>
            <a:chOff x="539890" y="2038651"/>
            <a:chExt cx="4807729" cy="48472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550167" y="-71164"/>
              <a:ext cx="9615457" cy="9694488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9890" y="2038651"/>
              <a:ext cx="4807729" cy="4847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588" y="3262066"/>
            <a:ext cx="2338398" cy="15168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491" y="5075210"/>
            <a:ext cx="5179139" cy="9215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4586" y="4710417"/>
            <a:ext cx="536682" cy="42842"/>
            <a:chOff x="734586" y="4710417"/>
            <a:chExt cx="536682" cy="428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586" y="4710417"/>
              <a:ext cx="536682" cy="428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82516" y="4463116"/>
            <a:ext cx="2030821" cy="21064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08298" y="1383664"/>
            <a:ext cx="1951461" cy="1951461"/>
            <a:chOff x="5308298" y="1383664"/>
            <a:chExt cx="1951461" cy="19514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9942" y="535308"/>
              <a:ext cx="3902923" cy="390292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8298" y="1383664"/>
              <a:ext cx="1951461" cy="19514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99540" y="1940282"/>
            <a:ext cx="1951461" cy="1951461"/>
            <a:chOff x="6199540" y="1940282"/>
            <a:chExt cx="1951461" cy="19514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1184" y="1091926"/>
              <a:ext cx="3902923" cy="3902923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9540" y="1940282"/>
              <a:ext cx="1951461" cy="19514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66833" y="2499568"/>
            <a:ext cx="1951461" cy="1951461"/>
            <a:chOff x="7066833" y="2499568"/>
            <a:chExt cx="1951461" cy="19514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8476" y="1651212"/>
              <a:ext cx="3902923" cy="390292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66833" y="2499568"/>
              <a:ext cx="1951461" cy="19514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343704" cy="9023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15090" y="709079"/>
            <a:ext cx="2862468" cy="8550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21779" y="5211282"/>
            <a:ext cx="6037221" cy="92508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9303" y="2160511"/>
            <a:ext cx="3086266" cy="74120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296255" y="2650703"/>
            <a:ext cx="15287747" cy="14807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343704" cy="9023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1980" y="688199"/>
            <a:ext cx="2862468" cy="8550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21783" y="5211278"/>
            <a:ext cx="5571592" cy="155728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9307" y="2160507"/>
            <a:ext cx="3347151" cy="74120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491419" y="2257153"/>
            <a:ext cx="15678076" cy="30475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588" y="3262066"/>
            <a:ext cx="3266465" cy="15177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491" y="5077867"/>
            <a:ext cx="5421540" cy="9204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4586" y="4710417"/>
            <a:ext cx="536682" cy="42842"/>
            <a:chOff x="734586" y="4710417"/>
            <a:chExt cx="536682" cy="428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586" y="4710417"/>
              <a:ext cx="536682" cy="428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82516" y="4463116"/>
            <a:ext cx="2000688" cy="21064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69644" y="1661340"/>
            <a:ext cx="2710200" cy="3198036"/>
            <a:chOff x="5569644" y="1661340"/>
            <a:chExt cx="2710200" cy="31980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1442" y="239221"/>
              <a:ext cx="5420401" cy="639607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9644" y="1661340"/>
              <a:ext cx="2710200" cy="31980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715961" cy="9023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60720" y="587041"/>
            <a:ext cx="2015363" cy="8528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86841" y="3435079"/>
            <a:ext cx="5361647" cy="13130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7009" y="1978639"/>
            <a:ext cx="4537143" cy="4113441"/>
            <a:chOff x="677009" y="1978639"/>
            <a:chExt cx="4537143" cy="41134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323073" y="190408"/>
              <a:ext cx="9074286" cy="8226882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009" y="1978639"/>
              <a:ext cx="4537143" cy="41134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715961" cy="9023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43731" y="525414"/>
            <a:ext cx="2856639" cy="8627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86841" y="3435079"/>
            <a:ext cx="5566076" cy="13130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5191" y="2006070"/>
            <a:ext cx="4372428" cy="4537143"/>
            <a:chOff x="975191" y="2006070"/>
            <a:chExt cx="4372428" cy="453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191" y="2006070"/>
              <a:ext cx="4372428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588" y="3262066"/>
            <a:ext cx="6388418" cy="15168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491" y="5076229"/>
            <a:ext cx="3662197" cy="9204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4586" y="4710417"/>
            <a:ext cx="536682" cy="42842"/>
            <a:chOff x="734586" y="4710417"/>
            <a:chExt cx="536682" cy="428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586" y="4710417"/>
              <a:ext cx="536682" cy="428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82515" y="4463115"/>
            <a:ext cx="2005929" cy="210641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300000">
            <a:off x="4239184" y="716801"/>
            <a:ext cx="5095972" cy="11592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300000">
            <a:off x="5813687" y="1381405"/>
            <a:ext cx="3677070" cy="61479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60000">
            <a:off x="4627683" y="1824681"/>
            <a:ext cx="5679098" cy="85081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3913247" cy="9023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2123" y="587041"/>
            <a:ext cx="1636801" cy="8528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8239" y="3722479"/>
            <a:ext cx="5570580" cy="18984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7009" y="2470553"/>
            <a:ext cx="4537143" cy="3173965"/>
            <a:chOff x="677009" y="2470553"/>
            <a:chExt cx="4537143" cy="31739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384393" y="1090739"/>
              <a:ext cx="9074286" cy="634793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009" y="2470553"/>
              <a:ext cx="4537143" cy="31739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36121" y="2470553"/>
            <a:ext cx="2240280" cy="776630"/>
            <a:chOff x="5736121" y="2470553"/>
            <a:chExt cx="2240280" cy="7766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6673" y="2132930"/>
              <a:ext cx="4480560" cy="155326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36121" y="2470553"/>
              <a:ext cx="2240280" cy="7766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670" y="3409599"/>
            <a:ext cx="3192732" cy="14941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491" y="5074753"/>
            <a:ext cx="5858406" cy="9219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4586" y="4710417"/>
            <a:ext cx="536682" cy="42842"/>
            <a:chOff x="734586" y="4710417"/>
            <a:chExt cx="536682" cy="428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586" y="4710417"/>
              <a:ext cx="536682" cy="428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82515" y="4463112"/>
            <a:ext cx="1922097" cy="21064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57113" y="406523"/>
            <a:ext cx="4537143" cy="4537143"/>
            <a:chOff x="5557113" y="406523"/>
            <a:chExt cx="4537143" cy="453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4687" y="-1565903"/>
              <a:ext cx="9074286" cy="907428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7113" y="406523"/>
              <a:ext cx="4537143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3913247" cy="9023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86415" y="587041"/>
            <a:ext cx="2021220" cy="8550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86841" y="3435079"/>
            <a:ext cx="5566076" cy="19004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7009" y="2072382"/>
            <a:ext cx="4537143" cy="2549137"/>
            <a:chOff x="677009" y="2072382"/>
            <a:chExt cx="4537143" cy="25491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425177" y="964200"/>
              <a:ext cx="9074286" cy="509827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009" y="2072382"/>
              <a:ext cx="4537143" cy="25491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7009" y="5031454"/>
            <a:ext cx="2540271" cy="982238"/>
            <a:chOff x="677009" y="5031454"/>
            <a:chExt cx="2540271" cy="9822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9015" y="4604447"/>
              <a:ext cx="5080543" cy="196447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009" y="5031454"/>
              <a:ext cx="2540271" cy="982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588" y="3262066"/>
            <a:ext cx="3289075" cy="15177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491" y="4845057"/>
            <a:ext cx="6275492" cy="13759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4586" y="4710417"/>
            <a:ext cx="536682" cy="42842"/>
            <a:chOff x="734586" y="4710417"/>
            <a:chExt cx="536682" cy="428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586" y="4710417"/>
              <a:ext cx="536682" cy="428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82515" y="4463115"/>
            <a:ext cx="2000691" cy="21064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64716" y="976000"/>
            <a:ext cx="4241404" cy="3491002"/>
            <a:chOff x="5564716" y="976000"/>
            <a:chExt cx="4241404" cy="34910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1876" y="-541639"/>
              <a:ext cx="8482809" cy="698200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4716" y="976000"/>
              <a:ext cx="4241404" cy="34910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715962" cy="9024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86419" y="587041"/>
            <a:ext cx="2021677" cy="8577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93060" y="2778205"/>
            <a:ext cx="6233456" cy="30293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7216" y="2004205"/>
            <a:ext cx="4321088" cy="4537143"/>
            <a:chOff x="347216" y="2004205"/>
            <a:chExt cx="4321088" cy="453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531284" y="17677"/>
              <a:ext cx="8642177" cy="907428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216" y="2004205"/>
              <a:ext cx="4321088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715961" cy="9023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14654" y="489366"/>
            <a:ext cx="4016297" cy="8577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6934" y="2267782"/>
            <a:ext cx="9601370" cy="3814773"/>
            <a:chOff x="546934" y="2267782"/>
            <a:chExt cx="9601370" cy="38147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004756" y="609391"/>
              <a:ext cx="19202741" cy="7629545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934" y="2267782"/>
              <a:ext cx="9601370" cy="3814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588" y="3262066"/>
            <a:ext cx="4315455" cy="15177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491" y="5075229"/>
            <a:ext cx="5187806" cy="9215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4586" y="4710417"/>
            <a:ext cx="536682" cy="42842"/>
            <a:chOff x="734586" y="4710417"/>
            <a:chExt cx="536682" cy="428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586" y="4710417"/>
              <a:ext cx="536682" cy="428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82515" y="4463115"/>
            <a:ext cx="2009862" cy="21064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11943" y="1322184"/>
            <a:ext cx="4537143" cy="3089436"/>
            <a:chOff x="4811943" y="1322184"/>
            <a:chExt cx="4537143" cy="30894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5024" y="-20882"/>
              <a:ext cx="9074286" cy="6178872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1943" y="1322184"/>
              <a:ext cx="4537143" cy="3089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3088037" cy="9023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80304" y="489366"/>
            <a:ext cx="3142839" cy="8577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9890" y="1925706"/>
            <a:ext cx="4537143" cy="4441791"/>
            <a:chOff x="539890" y="1925706"/>
            <a:chExt cx="4537143" cy="44417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438759" y="-5268"/>
              <a:ext cx="9074286" cy="8883583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890" y="1925706"/>
              <a:ext cx="4537143" cy="44417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17888" y="2941393"/>
            <a:ext cx="6233314" cy="244627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3088037" cy="9023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5967" y="589897"/>
            <a:ext cx="3034287" cy="8577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6469" y="3030898"/>
            <a:ext cx="8013152" cy="244627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588" y="3262066"/>
            <a:ext cx="2379684" cy="15168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491" y="5041972"/>
            <a:ext cx="5017482" cy="9890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4586" y="4710417"/>
            <a:ext cx="536682" cy="42842"/>
            <a:chOff x="734586" y="4710417"/>
            <a:chExt cx="536682" cy="428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586" y="4710417"/>
              <a:ext cx="536682" cy="428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82515" y="4463115"/>
            <a:ext cx="2000691" cy="21064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28021" y="542924"/>
            <a:ext cx="4537143" cy="4537143"/>
            <a:chOff x="5128021" y="542924"/>
            <a:chExt cx="4537143" cy="453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5596" y="-1429502"/>
              <a:ext cx="9074286" cy="907428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8021" y="542924"/>
              <a:ext cx="4537143" cy="45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343704" cy="9023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5853" y="487433"/>
            <a:ext cx="1605259" cy="8514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6469" y="1691812"/>
            <a:ext cx="7498685" cy="12800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79048" y="3141066"/>
            <a:ext cx="4537143" cy="3936197"/>
            <a:chOff x="3079048" y="3141066"/>
            <a:chExt cx="4537143" cy="39361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397" y="1429889"/>
              <a:ext cx="9074286" cy="787239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9048" y="3141066"/>
              <a:ext cx="4537143" cy="39361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588" y="3262066"/>
            <a:ext cx="4315456" cy="15186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491" y="4847725"/>
            <a:ext cx="6028778" cy="13715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4586" y="4710417"/>
            <a:ext cx="536682" cy="42842"/>
            <a:chOff x="734586" y="4710417"/>
            <a:chExt cx="536682" cy="4284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586" y="4710417"/>
              <a:ext cx="536682" cy="4284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82515" y="4463115"/>
            <a:ext cx="2003310" cy="21064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05298" y="915476"/>
            <a:ext cx="3782589" cy="3348153"/>
            <a:chOff x="5505298" y="915476"/>
            <a:chExt cx="3782589" cy="33481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2543" y="-540061"/>
              <a:ext cx="7565177" cy="669630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5298" y="915476"/>
              <a:ext cx="3782589" cy="33481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01728" y="2965257"/>
            <a:ext cx="3374499" cy="2339377"/>
            <a:chOff x="6001728" y="2965257"/>
            <a:chExt cx="3374499" cy="23393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7173" y="1948263"/>
              <a:ext cx="6748998" cy="46787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1728" y="2965257"/>
              <a:ext cx="3374499" cy="23393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2630" y="1553850"/>
            <a:ext cx="4977827" cy="5162191"/>
            <a:chOff x="472630" y="1553850"/>
            <a:chExt cx="4977827" cy="51621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630" y="1553850"/>
              <a:ext cx="4977827" cy="51621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112" y="125830"/>
            <a:ext cx="2682714" cy="83160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8720" y="2518180"/>
            <a:ext cx="9144375" cy="1854919"/>
            <a:chOff x="768720" y="2518180"/>
            <a:chExt cx="9144375" cy="18549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720" y="2518180"/>
              <a:ext cx="9144375" cy="18549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580" y="2295368"/>
            <a:ext cx="9198457" cy="23898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0150" y="4770649"/>
            <a:ext cx="2087311" cy="3491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77106" y="4934788"/>
            <a:ext cx="3190429" cy="57765"/>
            <a:chOff x="2977106" y="4934788"/>
            <a:chExt cx="3190429" cy="57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7106" y="4934788"/>
              <a:ext cx="3190429" cy="5776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9673" y="5131295"/>
            <a:ext cx="4561522" cy="2658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682714" cy="8316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8606" y="506821"/>
            <a:ext cx="1503572" cy="9011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87947" y="2446439"/>
            <a:ext cx="5719345" cy="1334514"/>
            <a:chOff x="2487947" y="2446439"/>
            <a:chExt cx="5719345" cy="13345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4620" y="1866287"/>
              <a:ext cx="11438689" cy="2669027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7947" y="2446439"/>
              <a:ext cx="5719345" cy="13345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5697" y="4817468"/>
            <a:ext cx="8659080" cy="18570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682714" cy="8316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8061" y="587041"/>
            <a:ext cx="2061334" cy="9011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5697" y="5274535"/>
            <a:ext cx="6483632" cy="12888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82037" y="2031093"/>
            <a:ext cx="6131164" cy="2176329"/>
            <a:chOff x="2282037" y="2031093"/>
            <a:chExt cx="6131164" cy="21763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41493" y="1084981"/>
              <a:ext cx="12262329" cy="435265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2037" y="2031093"/>
              <a:ext cx="6131164" cy="21763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682714" cy="8316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5309" y="487434"/>
            <a:ext cx="2430906" cy="9011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5697" y="5331668"/>
            <a:ext cx="6403765" cy="12888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79048" y="1757955"/>
            <a:ext cx="4537143" cy="2983327"/>
            <a:chOff x="3079048" y="1757955"/>
            <a:chExt cx="4537143" cy="29833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202" y="461018"/>
              <a:ext cx="9074286" cy="596665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9048" y="1757955"/>
              <a:ext cx="4537143" cy="29833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682714" cy="8316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5314" y="487434"/>
            <a:ext cx="2629887" cy="8528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2306" y="3379074"/>
            <a:ext cx="4629270" cy="18570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5297" y="2075214"/>
            <a:ext cx="5301019" cy="4399299"/>
            <a:chOff x="295297" y="2075214"/>
            <a:chExt cx="5301019" cy="43992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068064" y="162713"/>
              <a:ext cx="10602037" cy="8798598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97" y="2075214"/>
              <a:ext cx="5301019" cy="43992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112" y="125830"/>
            <a:ext cx="2682714" cy="8316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297" y="924842"/>
            <a:ext cx="763424" cy="45182"/>
            <a:chOff x="295297" y="924842"/>
            <a:chExt cx="763424" cy="451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97" y="924842"/>
              <a:ext cx="763424" cy="4518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5314" y="487434"/>
            <a:ext cx="2179963" cy="9411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0478" y="4223768"/>
            <a:ext cx="4947270" cy="18570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8721" y="1580940"/>
            <a:ext cx="3809966" cy="5377085"/>
            <a:chOff x="1058721" y="1580940"/>
            <a:chExt cx="3809966" cy="53770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97581" y="-858920"/>
              <a:ext cx="7619933" cy="1075416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8721" y="1580940"/>
              <a:ext cx="3809966" cy="53770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44341" y="2860712"/>
            <a:ext cx="4537143" cy="756190"/>
            <a:chOff x="5444341" y="2860712"/>
            <a:chExt cx="4537143" cy="75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5127" y="2531975"/>
              <a:ext cx="9074286" cy="151238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4341" y="2860712"/>
              <a:ext cx="4537143" cy="75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2022-09-04T11:39:10Z</dcterms:created>
  <dcterms:modified xsi:type="dcterms:W3CDTF">2022-09-04T11:39:10Z</dcterms:modified>
</cp:coreProperties>
</file>