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'Customers over 55k amount'!$B$1</c:f>
              <c:strCache>
                <c:ptCount val="1"/>
                <c:pt idx="0">
                  <c:v>Count of PO's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'Customers over 55k amount'!$A$2:$A$20</c:f>
              <c:strCache>
                <c:ptCount val="19"/>
                <c:pt idx="0">
                  <c:v>Shantanu Huq</c:v>
                </c:pt>
                <c:pt idx="1">
                  <c:v>Daakshaayaani Sankaramanchi</c:v>
                </c:pt>
                <c:pt idx="2">
                  <c:v>Elina Kaleja</c:v>
                </c:pt>
                <c:pt idx="3">
                  <c:v>Tailspin Toys (Frankewing, TN)</c:v>
                </c:pt>
                <c:pt idx="4">
                  <c:v>Tailspin Toys (North Cowden, TX)</c:v>
                </c:pt>
                <c:pt idx="5">
                  <c:v>Wingtip Toys (Mendoza, TX)</c:v>
                </c:pt>
                <c:pt idx="6">
                  <c:v>Tailspin Toys (Tavares, FL)</c:v>
                </c:pt>
                <c:pt idx="7">
                  <c:v>Wingtip Toys (Cowlington, OK)</c:v>
                </c:pt>
                <c:pt idx="8">
                  <c:v>Lilli Sokk</c:v>
                </c:pt>
                <c:pt idx="9">
                  <c:v>Nils Kaulins</c:v>
                </c:pt>
                <c:pt idx="10">
                  <c:v>Tailspin Toys (Cundiyo, NM)</c:v>
                </c:pt>
                <c:pt idx="11">
                  <c:v>Wingtip Toys (Wapinitia, OR)</c:v>
                </c:pt>
                <c:pt idx="12">
                  <c:v>Sabine Alksne</c:v>
                </c:pt>
                <c:pt idx="13">
                  <c:v>Tailspin Toys (Malott, WA)</c:v>
                </c:pt>
                <c:pt idx="14">
                  <c:v>Wingtip Toys (Ware Shoals, SC)</c:v>
                </c:pt>
                <c:pt idx="15">
                  <c:v>Wingtip Toys (Waycross, GA)</c:v>
                </c:pt>
                <c:pt idx="16">
                  <c:v>Olya Izmaylov</c:v>
                </c:pt>
                <c:pt idx="17">
                  <c:v>Tailspin Toys (Koontzville, WA)</c:v>
                </c:pt>
                <c:pt idx="18">
                  <c:v>Tailspin Toys (La Cueva, NM)</c:v>
                </c:pt>
              </c:strCache>
            </c:strRef>
          </c:cat>
          <c:val>
            <c:numRef>
              <c:f>'Customers over 55k amount'!$B$2:$B$20</c:f>
              <c:numCache>
                <c:formatCode>General</c:formatCode>
                <c:ptCount val="19"/>
                <c:pt idx="0">
                  <c:v>17</c:v>
                </c:pt>
                <c:pt idx="1">
                  <c:v>15</c:v>
                </c:pt>
                <c:pt idx="2">
                  <c:v>20</c:v>
                </c:pt>
                <c:pt idx="3">
                  <c:v>17</c:v>
                </c:pt>
                <c:pt idx="4">
                  <c:v>17</c:v>
                </c:pt>
                <c:pt idx="5">
                  <c:v>15</c:v>
                </c:pt>
                <c:pt idx="6">
                  <c:v>19</c:v>
                </c:pt>
                <c:pt idx="7">
                  <c:v>17</c:v>
                </c:pt>
                <c:pt idx="8">
                  <c:v>20</c:v>
                </c:pt>
                <c:pt idx="9">
                  <c:v>14</c:v>
                </c:pt>
                <c:pt idx="10">
                  <c:v>12</c:v>
                </c:pt>
                <c:pt idx="11">
                  <c:v>9</c:v>
                </c:pt>
                <c:pt idx="12">
                  <c:v>16</c:v>
                </c:pt>
                <c:pt idx="13">
                  <c:v>20</c:v>
                </c:pt>
                <c:pt idx="14">
                  <c:v>17</c:v>
                </c:pt>
                <c:pt idx="15">
                  <c:v>15</c:v>
                </c:pt>
                <c:pt idx="16">
                  <c:v>15</c:v>
                </c:pt>
                <c:pt idx="17">
                  <c:v>17</c:v>
                </c:pt>
                <c:pt idx="18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BE-4844-8E58-5FF3713650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31746703"/>
        <c:axId val="1537760479"/>
      </c:lineChart>
      <c:catAx>
        <c:axId val="1731746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7760479"/>
        <c:crosses val="autoZero"/>
        <c:auto val="1"/>
        <c:lblAlgn val="ctr"/>
        <c:lblOffset val="100"/>
        <c:noMultiLvlLbl val="0"/>
      </c:catAx>
      <c:valAx>
        <c:axId val="153776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1746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00F4-EBDF-4EF0-B5DE-20797BFF0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84EA1-4BAE-424F-B9F7-C103C8774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48755-1DE6-4DDE-AFBB-22003275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896-CDEF-432B-9864-84EA1C71E69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68CFC-4C65-4347-84B3-1EB709EE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3FC2A-FE6B-4603-88FC-594BF00B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AF64-845D-48D5-850B-7008B16B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B945-55D8-47DD-A21E-CFA400E7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F3C2C-E9F0-4503-B99D-6B73755DE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2645E-5F8B-4BA5-B5C0-C277D38F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896-CDEF-432B-9864-84EA1C71E69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F491-0C33-4277-9959-BA403639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A899B-652A-402F-B480-EDDE363A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AF64-845D-48D5-850B-7008B16B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6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FB6CC-A142-4439-AFD1-5ADF91C80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495EF-163E-4E82-B755-31D56C591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7DBA2-FDBB-4A49-874F-EF691A9F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896-CDEF-432B-9864-84EA1C71E69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CBA4D-2EE3-4F53-A3CB-EF56479C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021E3-76CD-419B-A9C5-16D5D8AF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AF64-845D-48D5-850B-7008B16B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4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6EB5-8060-4BEE-A5E3-DF45A13F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73B4-9642-44A8-9545-71E9F0B19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B652B-A6C5-4B59-8CD1-0DDA82F1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896-CDEF-432B-9864-84EA1C71E69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9C4DF-5114-44AE-9134-E1FC2062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BD069-CCEF-4428-BA9D-DABAD4FB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AF64-845D-48D5-850B-7008B16B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8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ECA2-A56B-4F76-8337-10D60629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93699-0F1C-4B41-89AF-0DA0C24DD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9B4F0-D0C1-4DA6-A9A1-B4F9EC9D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896-CDEF-432B-9864-84EA1C71E69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CA49-D076-4DBE-B3C5-4807CFE7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56425-ECE1-46D9-AA6A-09E2958F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AF64-845D-48D5-850B-7008B16B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5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5282-7FC4-4305-90E3-CBF70D7C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1D362-A697-47BF-8773-31481E0DE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2DBC9-466E-4250-BF1F-A17BC28A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0E49A-F8D3-4A9B-8638-F1E18E07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896-CDEF-432B-9864-84EA1C71E69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44DAC-7D5F-410A-B9B1-AD7535E6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976F4-4A48-498B-A1CB-0D074B45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AF64-845D-48D5-850B-7008B16B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FE86-10D9-4A9F-AFC2-A72E6DA2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342E7-DE88-4828-BE84-A73F9F17A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44556-461F-4E06-B95C-F13DD72BE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C0800-9841-4F23-AE6A-89D6CEFDB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11D793-9376-4FDF-A698-D056DEFF9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84804-407F-4A94-B752-F2DDCEC4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896-CDEF-432B-9864-84EA1C71E69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33953-EF00-4A49-B592-824ABD77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5632F-C37E-4264-8F9E-11D7A0B9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AF64-845D-48D5-850B-7008B16B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9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6A17-081C-4379-8E97-7E63ADBA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0E311-912D-40BA-B1A4-A0A8C7C4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896-CDEF-432B-9864-84EA1C71E69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38C32-408E-4C11-BBD2-089DB369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0A966-4471-4916-8C30-1FC521C9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AF64-845D-48D5-850B-7008B16B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4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EA79A-4400-450A-95B2-66EB51DE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896-CDEF-432B-9864-84EA1C71E69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30955-DC91-4443-B4C7-ED59AC2E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E89C0-57B3-4811-9112-FDD0A3C5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AF64-845D-48D5-850B-7008B16B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3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AA67-2F6C-4B4D-97B9-3FB843D7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2947C-8A6E-4A64-AB61-240046402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EDF6D-3557-4DAF-9176-7D4D0E8EE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F77BE-89F2-4D4D-A064-2DD69DB0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896-CDEF-432B-9864-84EA1C71E69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94750-86BB-4650-9EA3-52C6FC2A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CDCCA-E8D8-4923-B98C-D219622D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AF64-845D-48D5-850B-7008B16B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9671-8AC6-4007-BD5F-05DACC10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64E22-8AA8-41B7-9EF3-EBF79BB3C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85B00-9719-44AC-B436-9B3838F8D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C4499-3BEC-43C2-A556-2E28F4DA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896-CDEF-432B-9864-84EA1C71E69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64297-0AC3-450E-8CDF-6474191E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BBDB1-9150-45E9-A5EB-188E6699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AF64-845D-48D5-850B-7008B16B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2FCB4-8DFB-4013-9828-ABAA3E88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99B4E-8861-48C9-A431-BD4DCBF31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A72C5-FBA3-4B3B-B222-9584B703C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03896-CDEF-432B-9864-84EA1C71E69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0094A-E455-4D12-AB14-FF250D6FD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2786-8F19-455A-8938-8AAAAF3E6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3AF64-845D-48D5-850B-7008B16B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7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16AB-70ED-43B4-BFE5-AA72654A8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 </a:t>
            </a:r>
            <a:r>
              <a:rPr lang="en-US"/>
              <a:t>Hoc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C4FF2-7674-4862-B2DF-048D2F12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6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CA3EA38-BA06-B34C-CA7E-5C9F9E2CAD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800062"/>
              </p:ext>
            </p:extLst>
          </p:nvPr>
        </p:nvGraphicFramePr>
        <p:xfrm>
          <a:off x="573289" y="258263"/>
          <a:ext cx="11323242" cy="633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32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Ad Hoc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Hoc Presentation</dc:title>
  <dc:creator>Robin Hunt</dc:creator>
  <cp:lastModifiedBy>PRANOY CHAKRABORTY</cp:lastModifiedBy>
  <cp:revision>2</cp:revision>
  <dcterms:created xsi:type="dcterms:W3CDTF">2021-01-28T16:18:23Z</dcterms:created>
  <dcterms:modified xsi:type="dcterms:W3CDTF">2024-06-01T11:48:01Z</dcterms:modified>
</cp:coreProperties>
</file>