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157D5-D3EF-4C20-885D-D5AF9087E8D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26E4-7827-42D0-9EF4-59EA57FF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Delivered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Lost Orders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Returned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Back Ordered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Delivered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Lost Orders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Returned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Back Ordered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85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7946e47-6e6b-4e4d-8088-5f76963b0c7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SalesDashboard_Production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2/16/2021 11:34:37 AM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2/16/2021 11:32:08 AM Central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19345A-56A7-774E-BEEF-B7FFBA90E31A}"/>
              </a:ext>
            </a:extLst>
          </p:cNvPr>
          <p:cNvSpPr/>
          <p:nvPr/>
        </p:nvSpPr>
        <p:spPr>
          <a:xfrm>
            <a:off x="0" y="0"/>
            <a:ext cx="10004612" cy="6858000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" title="This slide contains the following visuals: lineChart, lineChart, lineChart, multiRowCard, Total Delivered, Total Lost Orders, Total Returned, Total Back Ordered, slicer. Please refer to the notes on this slide for details.">
            <a:extLst>
              <a:ext uri="{FF2B5EF4-FFF2-40B4-BE49-F238E27FC236}">
                <a16:creationId xmlns:a16="http://schemas.microsoft.com/office/drawing/2014/main" id="{C9348659-7285-FAFF-F6CE-28509A076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27" b="62587"/>
          <a:stretch/>
        </p:blipFill>
        <p:spPr>
          <a:xfrm>
            <a:off x="3653916" y="1864290"/>
            <a:ext cx="2796987" cy="312942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DE6FE0-DBB1-796F-F865-EBFEA73A9E74}"/>
              </a:ext>
            </a:extLst>
          </p:cNvPr>
          <p:cNvCxnSpPr>
            <a:cxnSpLocks/>
          </p:cNvCxnSpPr>
          <p:nvPr/>
        </p:nvCxnSpPr>
        <p:spPr>
          <a:xfrm flipV="1">
            <a:off x="6450903" y="2057400"/>
            <a:ext cx="3553709" cy="1564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E62806-027E-1A71-1C83-B100DFEC7D11}"/>
              </a:ext>
            </a:extLst>
          </p:cNvPr>
          <p:cNvSpPr txBox="1"/>
          <p:nvPr/>
        </p:nvSpPr>
        <p:spPr>
          <a:xfrm>
            <a:off x="4070959" y="5186820"/>
            <a:ext cx="4647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You can filter by each month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8513132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156</Words>
  <Application>Microsoft Office PowerPoint</Application>
  <PresentationFormat>Widescreen</PresentationFormat>
  <Paragraphs>61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SalesDashboard_Production</vt:lpstr>
      <vt:lpstr>Sales Dashboard</vt:lpstr>
      <vt:lpstr>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PRANOY CHAKRABORTY</cp:lastModifiedBy>
  <cp:revision>6</cp:revision>
  <dcterms:created xsi:type="dcterms:W3CDTF">2016-09-04T11:54:55Z</dcterms:created>
  <dcterms:modified xsi:type="dcterms:W3CDTF">2024-06-02T12:13:13Z</dcterms:modified>
</cp:coreProperties>
</file>