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 snapToObjects="1">
      <p:cViewPr varScale="1">
        <p:scale>
          <a:sx n="71" d="100"/>
          <a:sy n="71" d="100"/>
        </p:scale>
        <p:origin x="235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00F96-27E1-40D9-B246-2221B08C373D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866BC-FB94-4F06-AB69-7FF7EC620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31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multiRowCard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hundredPercentStackedBarChart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multiRowCard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d676d8b4-e91b-4df2-acd7-63ab96726876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d676d8b4-e91b-4df2-acd7-63ab96726876/ReportSection1b8467187234da5dd110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ProductDashboard_Challenge_Finish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3/22/2021 7:57:59 AM Central Standard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3/22/2021 7:56:10 AM Central Standard Time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multiRowCard, hundredPercentStackedBarChart, multiRowCard. Please refer to the notes on this slide for details.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1365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FirstDraftProducts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47</Words>
  <Application>Microsoft Office PowerPoint</Application>
  <PresentationFormat>Widescreen</PresentationFormat>
  <Paragraphs>15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ProductDashboard_Challenge_Finish</vt:lpstr>
      <vt:lpstr>FirstDraftProducts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PRANOY CHAKRABORTY</cp:lastModifiedBy>
  <cp:revision>5</cp:revision>
  <dcterms:created xsi:type="dcterms:W3CDTF">2016-09-04T11:54:55Z</dcterms:created>
  <dcterms:modified xsi:type="dcterms:W3CDTF">2024-06-02T12:21:49Z</dcterms:modified>
</cp:coreProperties>
</file>