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38" r:id="rId3"/>
    <p:sldId id="339" r:id="rId4"/>
    <p:sldId id="340" r:id="rId5"/>
    <p:sldId id="341" r:id="rId6"/>
    <p:sldId id="347" r:id="rId7"/>
    <p:sldId id="346" r:id="rId8"/>
    <p:sldId id="348" r:id="rId9"/>
    <p:sldId id="349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0">
          <p15:clr>
            <a:srgbClr val="A4A3A4"/>
          </p15:clr>
        </p15:guide>
        <p15:guide id="2" orient="horz" pos="1652">
          <p15:clr>
            <a:srgbClr val="A4A3A4"/>
          </p15:clr>
        </p15:guide>
        <p15:guide id="3" orient="horz" pos="286">
          <p15:clr>
            <a:srgbClr val="A4A3A4"/>
          </p15:clr>
        </p15:guide>
        <p15:guide id="4" orient="horz" pos="1768">
          <p15:clr>
            <a:srgbClr val="A4A3A4"/>
          </p15:clr>
        </p15:guide>
        <p15:guide id="5" orient="horz" pos="589">
          <p15:clr>
            <a:srgbClr val="A4A3A4"/>
          </p15:clr>
        </p15:guide>
        <p15:guide id="6" orient="horz" pos="473">
          <p15:clr>
            <a:srgbClr val="A4A3A4"/>
          </p15:clr>
        </p15:guide>
        <p15:guide id="7" pos="5381">
          <p15:clr>
            <a:srgbClr val="A4A3A4"/>
          </p15:clr>
        </p15:guide>
        <p15:guide id="8" pos="2801">
          <p15:clr>
            <a:srgbClr val="A4A3A4"/>
          </p15:clr>
        </p15:guide>
        <p15:guide id="9" pos="369">
          <p15:clr>
            <a:srgbClr val="A4A3A4"/>
          </p15:clr>
        </p15:guide>
        <p15:guide id="10" pos="29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B0C0A4"/>
    <a:srgbClr val="B8C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6655" autoAdjust="0"/>
    <p:restoredTop sz="83767" autoAdjust="0"/>
  </p:normalViewPr>
  <p:slideViewPr>
    <p:cSldViewPr snapToGrid="0" showGuides="1">
      <p:cViewPr varScale="1">
        <p:scale>
          <a:sx n="52" d="100"/>
          <a:sy n="52" d="100"/>
        </p:scale>
        <p:origin x="60" y="258"/>
      </p:cViewPr>
      <p:guideLst>
        <p:guide orient="horz" pos="2830"/>
        <p:guide orient="horz" pos="1652"/>
        <p:guide orient="horz" pos="286"/>
        <p:guide orient="horz" pos="1768"/>
        <p:guide orient="horz" pos="589"/>
        <p:guide orient="horz" pos="473"/>
        <p:guide pos="5381"/>
        <p:guide pos="2801"/>
        <p:guide pos="369"/>
        <p:guide pos="2962"/>
      </p:guideLst>
    </p:cSldViewPr>
  </p:slideViewPr>
  <p:outlineViewPr>
    <p:cViewPr>
      <p:scale>
        <a:sx n="33" d="100"/>
        <a:sy n="33" d="100"/>
      </p:scale>
      <p:origin x="0" y="5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-378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EEA9-DA5E-4D71-9BAA-646DE63FC9EC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1C1E4-0359-46E5-B810-974BE530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45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C9F57-8FB9-432D-8177-A8E1F7C10CFD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45C00-4177-4407-AE72-E15C204487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1499616" y="1680210"/>
            <a:ext cx="7059168" cy="390906"/>
          </a:xfrm>
          <a:prstGeom prst="rect">
            <a:avLst/>
          </a:prstGeom>
        </p:spPr>
        <p:txBody>
          <a:bodyPr lIns="0" anchor="t" anchorCtr="0"/>
          <a:lstStyle>
            <a:lvl1pPr algn="l">
              <a:lnSpc>
                <a:spcPts val="2300"/>
              </a:lnSpc>
              <a:defRPr sz="21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499616" y="2119122"/>
            <a:ext cx="7059168" cy="384048"/>
          </a:xfrm>
        </p:spPr>
        <p:txBody>
          <a:bodyPr lIns="0" rIns="0" anchor="t" anchorCtr="0"/>
          <a:lstStyle>
            <a:lvl1pPr marL="0" indent="0" algn="l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defRPr kumimoji="0" lang="en-GB" sz="21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1500188" y="2544317"/>
            <a:ext cx="7058056" cy="932307"/>
          </a:xfrm>
        </p:spPr>
        <p:txBody>
          <a:bodyPr numCol="1">
            <a:noAutofit/>
          </a:bodyPr>
          <a:lstStyle>
            <a:lvl1pPr marL="0" indent="0">
              <a:lnSpc>
                <a:spcPts val="1500"/>
              </a:lnSpc>
              <a:buNone/>
              <a:defRPr kumimoji="0" lang="en-US" sz="13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5" descr="eHorRgb-forPP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1500" y="1234440"/>
            <a:ext cx="2571750" cy="38404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1707356"/>
            <a:ext cx="1440655" cy="142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Block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85216" y="1220724"/>
            <a:ext cx="2478024" cy="3271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85216" y="932688"/>
            <a:ext cx="2478024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1"/>
          </p:nvPr>
        </p:nvSpPr>
        <p:spPr>
          <a:xfrm>
            <a:off x="6062472" y="1220724"/>
            <a:ext cx="2478024" cy="3271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2"/>
          </p:nvPr>
        </p:nvSpPr>
        <p:spPr>
          <a:xfrm>
            <a:off x="6062472" y="932688"/>
            <a:ext cx="2478024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/>
          </p:nvPr>
        </p:nvSpPr>
        <p:spPr>
          <a:xfrm>
            <a:off x="3328416" y="1220724"/>
            <a:ext cx="2478024" cy="3271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3328416" y="932688"/>
            <a:ext cx="2478024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lumn 1/3 Colum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85216" y="932688"/>
            <a:ext cx="52212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6062472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2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lumn 1/3 Colum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85216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3328416" y="932688"/>
            <a:ext cx="52212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2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lumn 1/3 Column with Block Headers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85216" y="1219200"/>
            <a:ext cx="2478024" cy="327279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3328416" y="1219200"/>
            <a:ext cx="5221224" cy="327279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2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85216" y="932688"/>
            <a:ext cx="2491359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kern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3328416" y="932688"/>
            <a:ext cx="5225034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kern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584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lumn, Split Colum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932688"/>
            <a:ext cx="3858768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4700016" y="2804922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4700016" y="932688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lumn, Split Colum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700016" y="932688"/>
            <a:ext cx="3858768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585216" y="2804922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585216" y="932688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lumn, Split Colum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3328416" y="2804922"/>
            <a:ext cx="52212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3328416" y="932688"/>
            <a:ext cx="52212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lumn, Split Colum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6062472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585216" y="2804922"/>
            <a:ext cx="52212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585216" y="932688"/>
            <a:ext cx="52212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al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932688"/>
            <a:ext cx="79735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585216" y="2804922"/>
            <a:ext cx="79735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4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, Two Quarters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2804922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4700016" y="2804922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585216" y="932688"/>
            <a:ext cx="79735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1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, Two Quarters (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932688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4700016" y="932688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585216" y="2804922"/>
            <a:ext cx="79735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700016" y="2804922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585216" y="2804922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585216" y="932688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4700016" y="932688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subTitle" idx="16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Quarters with Block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8"/>
          <p:cNvSpPr>
            <a:spLocks noGrp="1"/>
          </p:cNvSpPr>
          <p:nvPr>
            <p:ph sz="quarter" idx="12"/>
          </p:nvPr>
        </p:nvSpPr>
        <p:spPr>
          <a:xfrm>
            <a:off x="4700016" y="3092958"/>
            <a:ext cx="3858768" cy="1399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Content Placeholder 8"/>
          <p:cNvSpPr>
            <a:spLocks noGrp="1"/>
          </p:cNvSpPr>
          <p:nvPr>
            <p:ph sz="quarter" idx="13"/>
          </p:nvPr>
        </p:nvSpPr>
        <p:spPr>
          <a:xfrm>
            <a:off x="585216" y="3092958"/>
            <a:ext cx="3858768" cy="1399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8"/>
          <p:cNvSpPr>
            <a:spLocks noGrp="1"/>
          </p:cNvSpPr>
          <p:nvPr>
            <p:ph sz="quarter" idx="14"/>
          </p:nvPr>
        </p:nvSpPr>
        <p:spPr>
          <a:xfrm>
            <a:off x="585216" y="1220724"/>
            <a:ext cx="3858768" cy="1399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Content Placeholder 8"/>
          <p:cNvSpPr>
            <a:spLocks noGrp="1"/>
          </p:cNvSpPr>
          <p:nvPr>
            <p:ph sz="quarter" idx="15"/>
          </p:nvPr>
        </p:nvSpPr>
        <p:spPr>
          <a:xfrm>
            <a:off x="4700016" y="1220724"/>
            <a:ext cx="3858768" cy="1399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585216" y="932688"/>
            <a:ext cx="3858768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6"/>
          </p:nvPr>
        </p:nvSpPr>
        <p:spPr>
          <a:xfrm>
            <a:off x="4700016" y="932688"/>
            <a:ext cx="3858768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7"/>
          </p:nvPr>
        </p:nvSpPr>
        <p:spPr>
          <a:xfrm>
            <a:off x="585216" y="2804922"/>
            <a:ext cx="3858768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8"/>
          </p:nvPr>
        </p:nvSpPr>
        <p:spPr>
          <a:xfrm>
            <a:off x="4700016" y="2804922"/>
            <a:ext cx="3858768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3" name="Subtitle 4"/>
          <p:cNvSpPr>
            <a:spLocks noGrp="1"/>
          </p:cNvSpPr>
          <p:nvPr>
            <p:ph type="subTitle" idx="19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, Three Half-Columns (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932688"/>
            <a:ext cx="79735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/>
          </p:nvPr>
        </p:nvSpPr>
        <p:spPr>
          <a:xfrm>
            <a:off x="585216" y="2804922"/>
            <a:ext cx="24780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6062472" y="2804922"/>
            <a:ext cx="24780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14"/>
          </p:nvPr>
        </p:nvSpPr>
        <p:spPr>
          <a:xfrm>
            <a:off x="3328416" y="2804922"/>
            <a:ext cx="24780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, Three Half-Columns with Block Header(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932688"/>
            <a:ext cx="79735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/>
          </p:nvPr>
        </p:nvSpPr>
        <p:spPr>
          <a:xfrm>
            <a:off x="585216" y="3095624"/>
            <a:ext cx="2478024" cy="13963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6062472" y="3095624"/>
            <a:ext cx="2478024" cy="13963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14"/>
          </p:nvPr>
        </p:nvSpPr>
        <p:spPr>
          <a:xfrm>
            <a:off x="3328416" y="3095624"/>
            <a:ext cx="2478024" cy="139636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/>
          </p:nvPr>
        </p:nvSpPr>
        <p:spPr>
          <a:xfrm>
            <a:off x="585216" y="2804922"/>
            <a:ext cx="2491359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8"/>
          </p:nvPr>
        </p:nvSpPr>
        <p:spPr>
          <a:xfrm>
            <a:off x="3328416" y="2807208"/>
            <a:ext cx="2491359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9"/>
          </p:nvPr>
        </p:nvSpPr>
        <p:spPr>
          <a:xfrm>
            <a:off x="6062091" y="2807208"/>
            <a:ext cx="2491359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912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er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y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1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932253"/>
            <a:ext cx="9144000" cy="28222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594360" y="3758184"/>
            <a:ext cx="2478024" cy="798318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594360" y="4562477"/>
            <a:ext cx="2478024" cy="250031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3328416" y="3758184"/>
            <a:ext cx="2478024" cy="798318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3328416" y="4560572"/>
            <a:ext cx="2478024" cy="250031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062472" y="3758184"/>
            <a:ext cx="2478024" cy="798318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6062472" y="4560572"/>
            <a:ext cx="2478024" cy="250031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y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537960" cy="51435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6793992" y="260604"/>
            <a:ext cx="2221992" cy="798318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6793992" y="1062992"/>
            <a:ext cx="2221992" cy="250031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6793992" y="2029968"/>
            <a:ext cx="2221992" cy="798318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6793992" y="2832356"/>
            <a:ext cx="2221992" cy="250031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793992" y="3758184"/>
            <a:ext cx="2221992" cy="798318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6793992" y="4560572"/>
            <a:ext cx="2221992" cy="250031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500189" y="1935956"/>
            <a:ext cx="6143625" cy="2171700"/>
          </a:xfrm>
        </p:spPr>
        <p:txBody>
          <a:bodyPr numCol="1"/>
          <a:lstStyle>
            <a:lvl1pPr marL="0" indent="0">
              <a:buNone/>
              <a:defRPr>
                <a:latin typeface="Georgia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Contact Information Here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500189" y="1693069"/>
            <a:ext cx="6143625" cy="18573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 rtl="0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kern="1200" cap="all" spc="100" baseline="0" smtClean="0">
                <a:solidFill>
                  <a:schemeClr val="accent1"/>
                </a:solidFill>
                <a:latin typeface="Arial" pitchFamily="34" charset="0"/>
                <a:ea typeface="+mn-ea"/>
                <a:cs typeface="+mn-cs"/>
              </a:rPr>
              <a:t>Thank you for listening</a:t>
            </a:r>
          </a:p>
        </p:txBody>
      </p:sp>
      <p:pic>
        <p:nvPicPr>
          <p:cNvPr id="8" name="Picture 7" descr="eHorRgb-forPP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1500" y="1234440"/>
            <a:ext cx="2571750" cy="2904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707356"/>
            <a:ext cx="1440655" cy="142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Slide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585772" y="450050"/>
            <a:ext cx="5891228" cy="4042181"/>
          </a:xfrm>
        </p:spPr>
        <p:txBody>
          <a:bodyPr numCol="1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77787B"/>
              </a:buClr>
              <a:buSzPct val="100000"/>
              <a:buFontTx/>
              <a:buNone/>
              <a:tabLst/>
              <a:defRPr sz="3500" kern="0" cap="all" baseline="0">
                <a:solidFill>
                  <a:schemeClr val="tx1"/>
                </a:solidFill>
                <a:latin typeface="+mj-lt"/>
              </a:defRPr>
            </a:lvl1pPr>
            <a:lvl2pPr indent="0">
              <a:buFontTx/>
              <a:buNone/>
              <a:defRPr/>
            </a:lvl2pPr>
            <a:lvl3pPr indent="0">
              <a:buFontTx/>
              <a:buNone/>
              <a:defRPr/>
            </a:lvl3pPr>
            <a:lvl4pPr indent="0">
              <a:buFontTx/>
              <a:buNone/>
              <a:defRPr/>
            </a:lvl4pPr>
            <a:lvl5pPr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743700" y="0"/>
            <a:ext cx="2400300" cy="51435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5" name="Picture 4" descr="eHorRgb-forPP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9" y="234316"/>
            <a:ext cx="1089020" cy="1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reak Slid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5772" y="1796796"/>
            <a:ext cx="5891228" cy="2695194"/>
          </a:xfrm>
        </p:spPr>
        <p:txBody>
          <a:bodyPr numCol="1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77787B"/>
              </a:buClr>
              <a:buSzPct val="100000"/>
              <a:buFontTx/>
              <a:buNone/>
              <a:tabLst/>
              <a:defRPr sz="1300" kern="0" cap="none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  <a:lvl2pPr indent="0">
              <a:buFontTx/>
              <a:buNone/>
              <a:defRPr/>
            </a:lvl2pPr>
            <a:lvl3pPr indent="0">
              <a:buFontTx/>
              <a:buNone/>
              <a:defRPr/>
            </a:lvl3pPr>
            <a:lvl4pPr indent="0">
              <a:buFontTx/>
              <a:buNone/>
              <a:defRPr/>
            </a:lvl4pPr>
            <a:lvl5pPr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743700" y="0"/>
            <a:ext cx="2400300" cy="51435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Subtitle 4"/>
          <p:cNvSpPr>
            <a:spLocks noGrp="1"/>
          </p:cNvSpPr>
          <p:nvPr>
            <p:ph type="subTitle" idx="11"/>
          </p:nvPr>
        </p:nvSpPr>
        <p:spPr>
          <a:xfrm>
            <a:off x="585216" y="1296162"/>
            <a:ext cx="5888736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b="0" kern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8" name="Picture 7" descr="eHorRgb-forPP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9" y="234316"/>
            <a:ext cx="1088145" cy="12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35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585216" y="932688"/>
            <a:ext cx="7973568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44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out Chr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0" y="457199"/>
            <a:ext cx="9144000" cy="4086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85216" y="932688"/>
            <a:ext cx="3858768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4700016" y="932688"/>
            <a:ext cx="3858768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2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Block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85216" y="932688"/>
            <a:ext cx="3858768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kern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700016" y="932688"/>
            <a:ext cx="3858768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kern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585216" y="1220724"/>
            <a:ext cx="3858768" cy="3271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5"/>
          </p:nvPr>
        </p:nvSpPr>
        <p:spPr>
          <a:xfrm>
            <a:off x="4700016" y="1220724"/>
            <a:ext cx="3858768" cy="3271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ubtitle 4"/>
          <p:cNvSpPr>
            <a:spLocks noGrp="1"/>
          </p:cNvSpPr>
          <p:nvPr>
            <p:ph type="subTitle" idx="12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85216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9"/>
          <p:cNvSpPr>
            <a:spLocks noGrp="1"/>
          </p:cNvSpPr>
          <p:nvPr>
            <p:ph sz="quarter" idx="11"/>
          </p:nvPr>
        </p:nvSpPr>
        <p:spPr>
          <a:xfrm>
            <a:off x="6062472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9"/>
          <p:cNvSpPr>
            <a:spLocks noGrp="1"/>
          </p:cNvSpPr>
          <p:nvPr>
            <p:ph sz="quarter" idx="12"/>
          </p:nvPr>
        </p:nvSpPr>
        <p:spPr>
          <a:xfrm>
            <a:off x="3328416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ubtitle 4"/>
          <p:cNvSpPr>
            <a:spLocks noGrp="1"/>
          </p:cNvSpPr>
          <p:nvPr>
            <p:ph type="subTitle" idx="14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hyperlink" Target="http://www.euromonitor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216" y="932688"/>
            <a:ext cx="7973568" cy="3559302"/>
          </a:xfrm>
          <a:prstGeom prst="rect">
            <a:avLst/>
          </a:prstGeom>
        </p:spPr>
        <p:txBody>
          <a:bodyPr vert="horz" lIns="0" tIns="0" rIns="0" bIns="0" spcCol="274320" rtlCol="0">
            <a:noAutofit/>
          </a:bodyPr>
          <a:lstStyle/>
          <a:p>
            <a:pPr marL="91440" marR="0" lvl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91440" marR="0" lvl="1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91440" marR="0" lvl="2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91440" marR="0" lvl="3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91440" marR="0" lvl="4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" name="Text Box 20">
            <a:hlinkClick r:id="rId31"/>
          </p:cNvPr>
          <p:cNvSpPr txBox="1">
            <a:spLocks noChangeArrowheads="1"/>
          </p:cNvSpPr>
          <p:nvPr/>
        </p:nvSpPr>
        <p:spPr bwMode="auto">
          <a:xfrm>
            <a:off x="585216" y="4759452"/>
            <a:ext cx="1435608" cy="3840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ctr">
              <a:defRPr/>
            </a:pPr>
            <a:r>
              <a:rPr lang="en-US" sz="900" b="0" cap="none" baseline="0" dirty="0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  <a:cs typeface="Arial" charset="0"/>
              </a:rPr>
              <a:t>© </a:t>
            </a:r>
            <a:r>
              <a:rPr lang="en-US" sz="900" b="0" kern="0" cap="none" baseline="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  <a:cs typeface="Arial" charset="0"/>
              </a:rPr>
              <a:t>Euromonitor</a:t>
            </a:r>
            <a:r>
              <a:rPr lang="en-US" sz="900" b="0" cap="none" baseline="0" dirty="0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900" b="0" cap="none" baseline="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  <a:cs typeface="Arial" charset="0"/>
              </a:rPr>
              <a:t>Internation</a:t>
            </a:r>
            <a:r>
              <a:rPr lang="en-US" sz="900" b="0" cap="none" baseline="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  <a:cs typeface="Tahoma" pitchFamily="34" charset="0"/>
              </a:rPr>
              <a:t>al</a:t>
            </a:r>
            <a:endParaRPr lang="en-US" sz="900" b="0" cap="none" baseline="0" dirty="0">
              <a:solidFill>
                <a:schemeClr val="tx1">
                  <a:lumMod val="40000"/>
                  <a:lumOff val="60000"/>
                </a:schemeClr>
              </a:solidFill>
              <a:latin typeface="Arial" charset="0"/>
              <a:cs typeface="Tahoma" pitchFamily="34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8595360" y="301752"/>
            <a:ext cx="356616" cy="1165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/>
          <a:p>
            <a:pPr algn="r">
              <a:defRPr/>
            </a:pPr>
            <a:fld id="{DDEFB6C2-3563-4BFF-8956-CDEFB4CC6E83}" type="slidenum">
              <a:rPr lang="en-US" sz="900" cap="all" baseline="0" smtClean="0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</a:rPr>
              <a:pPr algn="r">
                <a:defRPr/>
              </a:pPr>
              <a:t>‹#›</a:t>
            </a:fld>
            <a:endParaRPr lang="en-US" sz="900" cap="all" baseline="0" dirty="0">
              <a:solidFill>
                <a:schemeClr val="tx1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585216" y="452628"/>
            <a:ext cx="7973568" cy="29489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325463"/>
            <a:ext cx="488155" cy="620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8" descr="EMI-HorRgb250px.png"/>
          <p:cNvPicPr>
            <a:picLocks noChangeAspect="1"/>
          </p:cNvPicPr>
          <p:nvPr/>
        </p:nvPicPr>
        <p:blipFill>
          <a:blip r:embed="rId32" cstate="screen"/>
          <a:stretch>
            <a:fillRect/>
          </a:stretch>
        </p:blipFill>
        <p:spPr>
          <a:xfrm>
            <a:off x="7401409" y="4759453"/>
            <a:ext cx="1170432" cy="17373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9" r:id="rId2"/>
    <p:sldLayoutId id="2147483735" r:id="rId3"/>
    <p:sldLayoutId id="2147483741" r:id="rId4"/>
    <p:sldLayoutId id="2147483679" r:id="rId5"/>
    <p:sldLayoutId id="2147483744" r:id="rId6"/>
    <p:sldLayoutId id="2147483684" r:id="rId7"/>
    <p:sldLayoutId id="2147483685" r:id="rId8"/>
    <p:sldLayoutId id="2147483686" r:id="rId9"/>
    <p:sldLayoutId id="2147483687" r:id="rId10"/>
    <p:sldLayoutId id="2147483728" r:id="rId11"/>
    <p:sldLayoutId id="2147483729" r:id="rId12"/>
    <p:sldLayoutId id="2147483743" r:id="rId13"/>
    <p:sldLayoutId id="2147483691" r:id="rId14"/>
    <p:sldLayoutId id="2147483692" r:id="rId15"/>
    <p:sldLayoutId id="2147483726" r:id="rId16"/>
    <p:sldLayoutId id="2147483730" r:id="rId17"/>
    <p:sldLayoutId id="2147483690" r:id="rId18"/>
    <p:sldLayoutId id="2147483689" r:id="rId19"/>
    <p:sldLayoutId id="2147483688" r:id="rId20"/>
    <p:sldLayoutId id="2147483693" r:id="rId21"/>
    <p:sldLayoutId id="2147483694" r:id="rId22"/>
    <p:sldLayoutId id="2147483699" r:id="rId23"/>
    <p:sldLayoutId id="2147483742" r:id="rId24"/>
    <p:sldLayoutId id="2147483714" r:id="rId25"/>
    <p:sldLayoutId id="2147483740" r:id="rId26"/>
    <p:sldLayoutId id="2147483737" r:id="rId27"/>
    <p:sldLayoutId id="2147483738" r:id="rId28"/>
    <p:sldLayoutId id="2147483739" r:id="rId2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300"/>
        </a:lnSpc>
        <a:spcBef>
          <a:spcPct val="0"/>
        </a:spcBef>
        <a:buNone/>
        <a:defRPr sz="2100" kern="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91440" marR="0" indent="-109728" algn="l" defTabSz="914400" rtl="0" eaLnBrk="1" fontAlgn="auto" latinLnBrk="0" hangingPunct="1">
        <a:lnSpc>
          <a:spcPts val="1900"/>
        </a:lnSpc>
        <a:spcBef>
          <a:spcPts val="150"/>
        </a:spcBef>
        <a:spcAft>
          <a:spcPts val="150"/>
        </a:spcAft>
        <a:buClr>
          <a:srgbClr val="77787B"/>
        </a:buClr>
        <a:buSzPct val="100000"/>
        <a:buFont typeface="Wingdings" pitchFamily="2" charset="2"/>
        <a:buChar char="§"/>
        <a:tabLst/>
        <a:defRPr sz="1600" kern="0" baseline="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20" marR="0" indent="-109728" algn="l" defTabSz="914400" rtl="0" eaLnBrk="1" fontAlgn="auto" latinLnBrk="0" hangingPunct="1">
        <a:lnSpc>
          <a:spcPts val="1900"/>
        </a:lnSpc>
        <a:spcBef>
          <a:spcPts val="150"/>
        </a:spcBef>
        <a:spcAft>
          <a:spcPts val="150"/>
        </a:spcAft>
        <a:buClr>
          <a:srgbClr val="77787B"/>
        </a:buClr>
        <a:buSzPct val="100000"/>
        <a:buFont typeface="Wingdings" pitchFamily="2" charset="2"/>
        <a:buChar char="§"/>
        <a:tabLst/>
        <a:defRPr sz="1600" kern="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57200" marR="0" indent="-109728" algn="l" defTabSz="914400" rtl="0" eaLnBrk="1" fontAlgn="auto" latinLnBrk="0" hangingPunct="1">
        <a:lnSpc>
          <a:spcPts val="1900"/>
        </a:lnSpc>
        <a:spcBef>
          <a:spcPts val="150"/>
        </a:spcBef>
        <a:spcAft>
          <a:spcPts val="150"/>
        </a:spcAft>
        <a:buClr>
          <a:srgbClr val="77787B"/>
        </a:buClr>
        <a:buSzPct val="100000"/>
        <a:buFont typeface="Wingdings" pitchFamily="2" charset="2"/>
        <a:buChar char="§"/>
        <a:tabLst/>
        <a:defRPr sz="1600" kern="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40080" marR="0" indent="-109728" algn="l" defTabSz="914400" rtl="0" eaLnBrk="1" fontAlgn="auto" latinLnBrk="0" hangingPunct="1">
        <a:lnSpc>
          <a:spcPts val="1900"/>
        </a:lnSpc>
        <a:spcBef>
          <a:spcPts val="150"/>
        </a:spcBef>
        <a:spcAft>
          <a:spcPts val="150"/>
        </a:spcAft>
        <a:buClr>
          <a:srgbClr val="77787B"/>
        </a:buClr>
        <a:buSzPct val="100000"/>
        <a:buFont typeface="Wingdings" pitchFamily="2" charset="2"/>
        <a:buChar char="§"/>
        <a:tabLst/>
        <a:defRPr sz="1600" kern="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2960" marR="0" indent="-109728" algn="l" defTabSz="914400" rtl="0" eaLnBrk="1" fontAlgn="auto" latinLnBrk="0" hangingPunct="1">
        <a:lnSpc>
          <a:spcPts val="1900"/>
        </a:lnSpc>
        <a:spcBef>
          <a:spcPts val="150"/>
        </a:spcBef>
        <a:spcAft>
          <a:spcPts val="150"/>
        </a:spcAft>
        <a:buClr>
          <a:srgbClr val="77787B"/>
        </a:buClr>
        <a:buSzPct val="100000"/>
        <a:buFont typeface="Wingdings" pitchFamily="2" charset="2"/>
        <a:buChar char="§"/>
        <a:tabLst/>
        <a:defRPr sz="1600" kern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Passport: Releasing Bit By bit</a:t>
            </a:r>
            <a:endParaRPr lang="en-US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Cape Town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Barend Erasmus &amp; Noora </a:t>
            </a:r>
            <a:r>
              <a:rPr lang="en-US" dirty="0" err="1" smtClean="0"/>
              <a:t>AKhtar</a:t>
            </a:r>
            <a:endParaRPr lang="en-US" dirty="0" smtClean="0"/>
          </a:p>
          <a:p>
            <a:r>
              <a:rPr lang="en-US" dirty="0" smtClean="0"/>
              <a:t>June 2017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ZA" dirty="0" smtClean="0"/>
              <a:t>Big Bang?</a:t>
            </a:r>
          </a:p>
          <a:p>
            <a:r>
              <a:rPr lang="en-US" dirty="0" smtClean="0"/>
              <a:t>Feature Toggle?</a:t>
            </a:r>
          </a:p>
          <a:p>
            <a:r>
              <a:rPr lang="en-GB" dirty="0" smtClean="0"/>
              <a:t>Other?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GB" dirty="0" smtClean="0"/>
              <a:t>How are we going to release Passport </a:t>
            </a:r>
            <a:r>
              <a:rPr lang="en-GB" dirty="0" smtClean="0"/>
              <a:t>Reloaded?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Passport: Releasing Bit By bit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9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ZA" dirty="0" smtClean="0"/>
              <a:t>Canary Release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Passport: Releasing Bit By bit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ZA" dirty="0" smtClean="0"/>
              <a:t>Canary </a:t>
            </a:r>
            <a:r>
              <a:rPr lang="en-ZA" dirty="0"/>
              <a:t>release is a technique that helps reduce the impact of negative changes by gradually rolling out the changes. If a problem with the new release is detected during the rollout then it can be rolled back, and only a subset of the traffic will have been impacted.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03337"/>
            <a:ext cx="4653539" cy="277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0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US" b="1" dirty="0" smtClean="0"/>
              <a:t>Advantages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Passport: Releasing Bit By bit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85216" y="932688"/>
            <a:ext cx="7973568" cy="3574657"/>
          </a:xfrm>
        </p:spPr>
        <p:txBody>
          <a:bodyPr/>
          <a:lstStyle/>
          <a:p>
            <a:r>
              <a:rPr lang="en-ZA" dirty="0"/>
              <a:t>Both, </a:t>
            </a:r>
            <a:r>
              <a:rPr lang="en-ZA" dirty="0" smtClean="0"/>
              <a:t>Old </a:t>
            </a:r>
            <a:r>
              <a:rPr lang="en-ZA" dirty="0"/>
              <a:t>and </a:t>
            </a:r>
            <a:r>
              <a:rPr lang="en-ZA" dirty="0" smtClean="0"/>
              <a:t>New, </a:t>
            </a:r>
            <a:r>
              <a:rPr lang="en-ZA" dirty="0"/>
              <a:t>can run in parallel without affecting each other.</a:t>
            </a:r>
          </a:p>
          <a:p>
            <a:r>
              <a:rPr lang="en-US" dirty="0"/>
              <a:t>Rollbacks are simple.</a:t>
            </a:r>
          </a:p>
          <a:p>
            <a:r>
              <a:rPr lang="en-ZA" dirty="0"/>
              <a:t>New releases can be deployed with low risk.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1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US" b="1" dirty="0" smtClean="0"/>
              <a:t>Before we can implement…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Passport: Releasing Bit By bit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85216" y="932687"/>
            <a:ext cx="7973568" cy="3297567"/>
          </a:xfrm>
        </p:spPr>
        <p:txBody>
          <a:bodyPr/>
          <a:lstStyle/>
          <a:p>
            <a:r>
              <a:rPr lang="en-ZA" dirty="0"/>
              <a:t>Services / API's need to be versioned.</a:t>
            </a:r>
          </a:p>
          <a:p>
            <a:r>
              <a:rPr lang="en-ZA" dirty="0"/>
              <a:t>Database Stored Procedures needs to be versioned.</a:t>
            </a:r>
          </a:p>
          <a:p>
            <a:r>
              <a:rPr lang="en-ZA" dirty="0"/>
              <a:t>Phoenix Server Strategy need to be in place</a:t>
            </a:r>
            <a:r>
              <a:rPr lang="en-ZA" dirty="0" smtClean="0"/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9051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US" dirty="0" smtClean="0"/>
              <a:t>Release Pipelines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Passport: Releasing Bit By bit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279" y="781812"/>
            <a:ext cx="5266243" cy="3710813"/>
          </a:xfrm>
        </p:spPr>
      </p:pic>
    </p:spTree>
    <p:extLst>
      <p:ext uri="{BB962C8B-B14F-4D97-AF65-F5344CB8AC3E}">
        <p14:creationId xmlns:p14="http://schemas.microsoft.com/office/powerpoint/2010/main" val="180736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US" dirty="0" smtClean="0"/>
              <a:t>Old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Passport: Releasing Bit By bit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" y="860143"/>
            <a:ext cx="3719583" cy="282516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578" y="860143"/>
            <a:ext cx="4148206" cy="282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0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US" dirty="0" smtClean="0"/>
              <a:t>New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Passport: Releasing Bit By bit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" y="781812"/>
            <a:ext cx="3845587" cy="285731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221" y="787179"/>
            <a:ext cx="4077563" cy="285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3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Passport: Releasing Bit By bit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" y="781812"/>
            <a:ext cx="3784069" cy="281160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487" y="781811"/>
            <a:ext cx="4128297" cy="281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7452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-EMI-wide">
  <a:themeElements>
    <a:clrScheme name="EMI-colors-v1">
      <a:dk1>
        <a:srgbClr val="595959"/>
      </a:dk1>
      <a:lt1>
        <a:srgbClr val="FFFFFF"/>
      </a:lt1>
      <a:dk2>
        <a:srgbClr val="000000"/>
      </a:dk2>
      <a:lt2>
        <a:srgbClr val="FFFFFF"/>
      </a:lt2>
      <a:accent1>
        <a:srgbClr val="F27C21"/>
      </a:accent1>
      <a:accent2>
        <a:srgbClr val="5D87A0"/>
      </a:accent2>
      <a:accent3>
        <a:srgbClr val="02AED9"/>
      </a:accent3>
      <a:accent4>
        <a:srgbClr val="7C6D96"/>
      </a:accent4>
      <a:accent5>
        <a:srgbClr val="57854E"/>
      </a:accent5>
      <a:accent6>
        <a:srgbClr val="BD4F5C"/>
      </a:accent6>
      <a:hlink>
        <a:srgbClr val="02AED9"/>
      </a:hlink>
      <a:folHlink>
        <a:srgbClr val="5D87A0"/>
      </a:folHlink>
    </a:clrScheme>
    <a:fontScheme name="Em-font-v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0" tIns="0" rIns="0" bIns="0" rtlCol="0" anchor="t" anchorCtr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kern="1200" cap="none" spc="0" normalizeH="0" noProof="0" dirty="0" smtClean="0">
            <a:ln>
              <a:noFill/>
            </a:ln>
            <a:effectLst/>
            <a:uLnTx/>
            <a:uFillTx/>
            <a:latin typeface="Arial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9550</TotalTime>
  <Words>199</Words>
  <Application>Microsoft Office PowerPoint</Application>
  <PresentationFormat>On-screen Show (16:9)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Georgia</vt:lpstr>
      <vt:lpstr>Symbol</vt:lpstr>
      <vt:lpstr>Tahoma</vt:lpstr>
      <vt:lpstr>Wingdings</vt:lpstr>
      <vt:lpstr>Presentation-EMI-wide</vt:lpstr>
      <vt:lpstr>Passport: Releasing Bit By bit</vt:lpstr>
      <vt:lpstr>Passport: Releasing Bit By bit</vt:lpstr>
      <vt:lpstr>Passport: Releasing Bit By bit</vt:lpstr>
      <vt:lpstr>Passport: Releasing Bit By bit</vt:lpstr>
      <vt:lpstr>Passport: Releasing Bit By bit</vt:lpstr>
      <vt:lpstr>Passport: Releasing Bit By bit</vt:lpstr>
      <vt:lpstr>Passport: Releasing Bit By bit</vt:lpstr>
      <vt:lpstr>Passport: Releasing Bit By bit</vt:lpstr>
      <vt:lpstr>Passport: Releasing Bit By bit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of the company</dc:title>
  <dc:creator>Brendan Barry</dc:creator>
  <dc:description>Presentation-EMI-v1.3.potx</dc:description>
  <cp:lastModifiedBy>Barend Erasmus</cp:lastModifiedBy>
  <cp:revision>137</cp:revision>
  <dcterms:created xsi:type="dcterms:W3CDTF">2015-05-12T19:44:04Z</dcterms:created>
  <dcterms:modified xsi:type="dcterms:W3CDTF">2017-06-15T05:02:40Z</dcterms:modified>
</cp:coreProperties>
</file>