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17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5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551A-B2B3-41A2-BF70-296D9771886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866-5085-4087-95B2-DD351978D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2450" y="1181100"/>
            <a:ext cx="11172825" cy="2472331"/>
          </a:xfrm>
        </p:spPr>
        <p:txBody>
          <a:bodyPr/>
          <a:lstStyle/>
          <a:p>
            <a:pPr algn="ctr"/>
            <a:r>
              <a:rPr lang="en-US" sz="6600" dirty="0"/>
              <a:t>Build project from scratch and fix common </a:t>
            </a:r>
            <a:r>
              <a:rPr lang="en-US" sz="6600" dirty="0" smtClean="0"/>
              <a:t>bugs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Net Core 5.0 via Test Server + XUnit via ClassFixture</a:t>
            </a:r>
          </a:p>
        </p:txBody>
      </p:sp>
    </p:spTree>
    <p:extLst>
      <p:ext uri="{BB962C8B-B14F-4D97-AF65-F5344CB8AC3E}">
        <p14:creationId xmlns:p14="http://schemas.microsoft.com/office/powerpoint/2010/main" val="23029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970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The solution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26" y="2337819"/>
            <a:ext cx="2495550" cy="295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2" y="2964693"/>
            <a:ext cx="10852558" cy="819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62" y="4172212"/>
            <a:ext cx="3343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3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3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Final project Solution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38" y="1137016"/>
            <a:ext cx="7746923" cy="54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796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Creating new web api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 xunit test project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865" y="1965427"/>
            <a:ext cx="6284428" cy="41957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760" y="2672658"/>
            <a:ext cx="2581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6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40" y="1494554"/>
            <a:ext cx="7467600" cy="1962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65" y="3547893"/>
            <a:ext cx="9582150" cy="1485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65" y="5124982"/>
            <a:ext cx="9582150" cy="14859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796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Configure test project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97088"/>
          </a:xfrm>
        </p:spPr>
        <p:txBody>
          <a:bodyPr/>
          <a:lstStyle/>
          <a:p>
            <a:pPr algn="ctr"/>
            <a:r>
              <a:rPr lang="en-US" dirty="0" smtClean="0"/>
              <a:t>Adding service</a:t>
            </a:r>
            <a:br>
              <a:rPr lang="en-US" dirty="0" smtClean="0"/>
            </a:br>
            <a:r>
              <a:rPr lang="en-US" dirty="0" smtClean="0"/>
              <a:t>for getting different hello worlds</a:t>
            </a:r>
            <a:br>
              <a:rPr lang="en-US" dirty="0" smtClean="0"/>
            </a:br>
            <a:r>
              <a:rPr lang="en-US" dirty="0" smtClean="0"/>
              <a:t>IN DI container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499759"/>
            <a:ext cx="4695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4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97088"/>
          </a:xfrm>
        </p:spPr>
        <p:txBody>
          <a:bodyPr/>
          <a:lstStyle/>
          <a:p>
            <a:pPr algn="ctr"/>
            <a:r>
              <a:rPr lang="en-US" dirty="0" err="1" smtClean="0"/>
              <a:t>Uuups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what just happen???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097088"/>
            <a:ext cx="5314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970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world, I’m a tester!</a:t>
            </a:r>
            <a:br>
              <a:rPr lang="en-US" dirty="0" smtClean="0"/>
            </a:br>
            <a:r>
              <a:rPr lang="en-US" dirty="0" smtClean="0"/>
              <a:t>So let’s just mock service in startup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4" y="2565850"/>
            <a:ext cx="4248150" cy="174307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1" y="4467294"/>
            <a:ext cx="12192001" cy="2390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 can go wrong???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97088"/>
          </a:xfrm>
        </p:spPr>
        <p:txBody>
          <a:bodyPr/>
          <a:lstStyle/>
          <a:p>
            <a:pPr algn="ctr"/>
            <a:r>
              <a:rPr lang="en-US" dirty="0" smtClean="0"/>
              <a:t>Another problem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919209"/>
            <a:ext cx="7648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Fixing tests…</a:t>
            </a:r>
            <a:br>
              <a:rPr lang="en-US" dirty="0" smtClean="0"/>
            </a:br>
            <a:r>
              <a:rPr lang="en-US" dirty="0" smtClean="0"/>
              <a:t>trying different solutions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4" y="2587095"/>
            <a:ext cx="6324600" cy="390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34" y="3419638"/>
            <a:ext cx="53911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634" y="4243020"/>
            <a:ext cx="5391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7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3" y="1321593"/>
            <a:ext cx="8553450" cy="2819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71" y="2841803"/>
            <a:ext cx="5200650" cy="1466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7" y="4375765"/>
            <a:ext cx="8010525" cy="2314575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177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Still Fixing tests…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5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178</TotalTime>
  <Words>88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Build project from scratch and fix common bugs</vt:lpstr>
      <vt:lpstr>Creating new web api with xunit test project</vt:lpstr>
      <vt:lpstr>Configure test project dependencies</vt:lpstr>
      <vt:lpstr>Adding service for getting different hello worlds IN DI container</vt:lpstr>
      <vt:lpstr>Uuups… what just happen???</vt:lpstr>
      <vt:lpstr>Hello world, I’m a tester! So let’s just mock service in startup</vt:lpstr>
      <vt:lpstr>Another problem</vt:lpstr>
      <vt:lpstr>Fixing tests… trying different solutions</vt:lpstr>
      <vt:lpstr>Презентация PowerPoint</vt:lpstr>
      <vt:lpstr>The solution</vt:lpstr>
      <vt:lpstr>Презентация PowerPoint</vt:lpstr>
    </vt:vector>
  </TitlesOfParts>
  <Company>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project from scratch and fix common bugs</dc:title>
  <dc:creator>Булига Назар Миколайович</dc:creator>
  <cp:lastModifiedBy>Булига Назар Миколайович</cp:lastModifiedBy>
  <cp:revision>31</cp:revision>
  <dcterms:created xsi:type="dcterms:W3CDTF">2021-07-22T21:27:22Z</dcterms:created>
  <dcterms:modified xsi:type="dcterms:W3CDTF">2021-07-23T00:40:43Z</dcterms:modified>
</cp:coreProperties>
</file>