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62" r:id="rId5"/>
  </p:sldMasterIdLst>
  <p:notesMasterIdLst>
    <p:notesMasterId r:id="rId15"/>
  </p:notesMasterIdLst>
  <p:sldIdLst>
    <p:sldId id="325" r:id="rId6"/>
    <p:sldId id="316" r:id="rId7"/>
    <p:sldId id="320" r:id="rId8"/>
    <p:sldId id="319" r:id="rId9"/>
    <p:sldId id="317" r:id="rId10"/>
    <p:sldId id="321" r:id="rId11"/>
    <p:sldId id="322" r:id="rId12"/>
    <p:sldId id="323" r:id="rId13"/>
    <p:sldId id="324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A22C89A-EB80-B38C-BB16-26C39CA1ED05}" name="梶原 健太" initials="健梶" userId="S::S6994@enecom-th.jp::be485b91-843a-4864-8bea-3a0876870b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F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40ECA-3BAF-494B-A7DA-1EC6341ECB9E}" v="78" dt="2025-08-08T01:20:49.654"/>
    <p1510:client id="{986B63EA-C007-4F17-8C61-199BB3B1CB08}" v="4" dt="2025-08-08T00:21:58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3"/>
        <p:guide pos="3863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梶原 健太" userId="be485b91-843a-4864-8bea-3a0876870b28" providerId="ADAL" clId="{5C540ECA-3BAF-494B-A7DA-1EC6341ECB9E}"/>
    <pc:docChg chg="custSel addSld delSld modSld addMainMaster">
      <pc:chgData name="梶原 健太" userId="be485b91-843a-4864-8bea-3a0876870b28" providerId="ADAL" clId="{5C540ECA-3BAF-494B-A7DA-1EC6341ECB9E}" dt="2025-08-08T01:20:49.654" v="79" actId="20577"/>
      <pc:docMkLst>
        <pc:docMk/>
      </pc:docMkLst>
      <pc:sldChg chg="addSp delSp modSp add del mod">
        <pc:chgData name="梶原 健太" userId="be485b91-843a-4864-8bea-3a0876870b28" providerId="ADAL" clId="{5C540ECA-3BAF-494B-A7DA-1EC6341ECB9E}" dt="2025-08-08T01:20:25.374" v="44" actId="2696"/>
        <pc:sldMkLst>
          <pc:docMk/>
          <pc:sldMk cId="4267643576" sldId="279"/>
        </pc:sldMkLst>
        <pc:spChg chg="add del">
          <ac:chgData name="梶原 健太" userId="be485b91-843a-4864-8bea-3a0876870b28" providerId="ADAL" clId="{5C540ECA-3BAF-494B-A7DA-1EC6341ECB9E}" dt="2025-08-08T01:19:11.309" v="38" actId="478"/>
          <ac:spMkLst>
            <pc:docMk/>
            <pc:sldMk cId="4267643576" sldId="279"/>
            <ac:spMk id="4" creationId="{5B871542-9F74-C43D-0E19-540BD5D923DF}"/>
          </ac:spMkLst>
        </pc:spChg>
        <pc:spChg chg="mod">
          <ac:chgData name="梶原 健太" userId="be485b91-843a-4864-8bea-3a0876870b28" providerId="ADAL" clId="{5C540ECA-3BAF-494B-A7DA-1EC6341ECB9E}" dt="2025-08-08T01:18:28.505" v="34" actId="20577"/>
          <ac:spMkLst>
            <pc:docMk/>
            <pc:sldMk cId="4267643576" sldId="279"/>
            <ac:spMk id="5" creationId="{6BA718EE-C5B1-2383-742A-1A6F08A6631F}"/>
          </ac:spMkLst>
        </pc:spChg>
        <pc:spChg chg="mod">
          <ac:chgData name="梶原 健太" userId="be485b91-843a-4864-8bea-3a0876870b28" providerId="ADAL" clId="{5C540ECA-3BAF-494B-A7DA-1EC6341ECB9E}" dt="2025-08-08T01:17:34.507" v="1" actId="27636"/>
          <ac:spMkLst>
            <pc:docMk/>
            <pc:sldMk cId="4267643576" sldId="279"/>
            <ac:spMk id="6" creationId="{15FC0BCE-6E82-E45A-8C30-9E8243FFAFD3}"/>
          </ac:spMkLst>
        </pc:spChg>
      </pc:sldChg>
      <pc:sldChg chg="del">
        <pc:chgData name="梶原 健太" userId="be485b91-843a-4864-8bea-3a0876870b28" providerId="ADAL" clId="{5C540ECA-3BAF-494B-A7DA-1EC6341ECB9E}" dt="2025-08-08T01:18:33.589" v="35" actId="2696"/>
        <pc:sldMkLst>
          <pc:docMk/>
          <pc:sldMk cId="3269732046" sldId="314"/>
        </pc:sldMkLst>
      </pc:sldChg>
      <pc:sldChg chg="modSp add del mod">
        <pc:chgData name="梶原 健太" userId="be485b91-843a-4864-8bea-3a0876870b28" providerId="ADAL" clId="{5C540ECA-3BAF-494B-A7DA-1EC6341ECB9E}" dt="2025-08-08T01:19:40.941" v="41" actId="47"/>
        <pc:sldMkLst>
          <pc:docMk/>
          <pc:sldMk cId="2148067267" sldId="325"/>
        </pc:sldMkLst>
        <pc:spChg chg="mod">
          <ac:chgData name="梶原 健太" userId="be485b91-843a-4864-8bea-3a0876870b28" providerId="ADAL" clId="{5C540ECA-3BAF-494B-A7DA-1EC6341ECB9E}" dt="2025-08-08T01:19:37.670" v="40" actId="27636"/>
          <ac:spMkLst>
            <pc:docMk/>
            <pc:sldMk cId="2148067267" sldId="325"/>
            <ac:spMk id="6" creationId="{15FC0BCE-6E82-E45A-8C30-9E8243FFAFD3}"/>
          </ac:spMkLst>
        </pc:spChg>
      </pc:sldChg>
      <pc:sldChg chg="modSp add mod">
        <pc:chgData name="梶原 健太" userId="be485b91-843a-4864-8bea-3a0876870b28" providerId="ADAL" clId="{5C540ECA-3BAF-494B-A7DA-1EC6341ECB9E}" dt="2025-08-08T01:20:49.654" v="79" actId="20577"/>
        <pc:sldMkLst>
          <pc:docMk/>
          <pc:sldMk cId="3466011356" sldId="325"/>
        </pc:sldMkLst>
        <pc:spChg chg="mod">
          <ac:chgData name="梶原 健太" userId="be485b91-843a-4864-8bea-3a0876870b28" providerId="ADAL" clId="{5C540ECA-3BAF-494B-A7DA-1EC6341ECB9E}" dt="2025-08-08T01:20:49.654" v="79" actId="20577"/>
          <ac:spMkLst>
            <pc:docMk/>
            <pc:sldMk cId="3466011356" sldId="325"/>
            <ac:spMk id="5" creationId="{6BA718EE-C5B1-2383-742A-1A6F08A6631F}"/>
          </ac:spMkLst>
        </pc:spChg>
      </pc:sldChg>
      <pc:sldMasterChg chg="add addSldLayout">
        <pc:chgData name="梶原 健太" userId="be485b91-843a-4864-8bea-3a0876870b28" providerId="ADAL" clId="{5C540ECA-3BAF-494B-A7DA-1EC6341ECB9E}" dt="2025-08-08T01:20:21.490" v="42" actId="27028"/>
        <pc:sldMasterMkLst>
          <pc:docMk/>
          <pc:sldMasterMk cId="3728591340" sldId="2147483662"/>
        </pc:sldMasterMkLst>
        <pc:sldLayoutChg chg="add">
          <pc:chgData name="梶原 健太" userId="be485b91-843a-4864-8bea-3a0876870b28" providerId="ADAL" clId="{5C540ECA-3BAF-494B-A7DA-1EC6341ECB9E}" dt="2025-08-08T01:20:21.490" v="42" actId="27028"/>
          <pc:sldLayoutMkLst>
            <pc:docMk/>
            <pc:sldMasterMk cId="3728591340" sldId="2147483662"/>
            <pc:sldLayoutMk cId="182424822" sldId="2147483663"/>
          </pc:sldLayoutMkLst>
        </pc:sldLayoutChg>
      </pc:sldMasterChg>
      <pc:sldMasterChg chg="delSldLayout">
        <pc:chgData name="梶原 健太" userId="be485b91-843a-4864-8bea-3a0876870b28" providerId="ADAL" clId="{5C540ECA-3BAF-494B-A7DA-1EC6341ECB9E}" dt="2025-08-08T01:20:25.374" v="44" actId="2696"/>
        <pc:sldMasterMkLst>
          <pc:docMk/>
          <pc:sldMasterMk cId="3978443177" sldId="2147483672"/>
        </pc:sldMasterMkLst>
        <pc:sldLayoutChg chg="del">
          <pc:chgData name="梶原 健太" userId="be485b91-843a-4864-8bea-3a0876870b28" providerId="ADAL" clId="{5C540ECA-3BAF-494B-A7DA-1EC6341ECB9E}" dt="2025-08-08T01:20:25.374" v="44" actId="2696"/>
          <pc:sldLayoutMkLst>
            <pc:docMk/>
            <pc:sldMasterMk cId="3978443177" sldId="2147483672"/>
            <pc:sldLayoutMk cId="3635439972" sldId="2147483686"/>
          </pc:sldLayoutMkLst>
        </pc:sldLayoutChg>
      </pc:sldMasterChg>
    </pc:docChg>
  </pc:docChgLst>
  <pc:docChgLst>
    <pc:chgData name="梶原 健太" userId="S::s6994@enecom-th.jp::be485b91-843a-4864-8bea-3a0876870b28" providerId="AD" clId="Web-{986B63EA-C007-4F17-8C61-199BB3B1CB08}"/>
    <pc:docChg chg="modSld">
      <pc:chgData name="梶原 健太" userId="S::s6994@enecom-th.jp::be485b91-843a-4864-8bea-3a0876870b28" providerId="AD" clId="Web-{986B63EA-C007-4F17-8C61-199BB3B1CB08}" dt="2025-08-08T00:21:58.404" v="2" actId="20577"/>
      <pc:docMkLst>
        <pc:docMk/>
      </pc:docMkLst>
      <pc:sldChg chg="modSp">
        <pc:chgData name="梶原 健太" userId="S::s6994@enecom-th.jp::be485b91-843a-4864-8bea-3a0876870b28" providerId="AD" clId="Web-{986B63EA-C007-4F17-8C61-199BB3B1CB08}" dt="2025-08-08T00:21:33.544" v="0" actId="20577"/>
        <pc:sldMkLst>
          <pc:docMk/>
          <pc:sldMk cId="1436806562" sldId="316"/>
        </pc:sldMkLst>
        <pc:spChg chg="mod">
          <ac:chgData name="梶原 健太" userId="S::s6994@enecom-th.jp::be485b91-843a-4864-8bea-3a0876870b28" providerId="AD" clId="Web-{986B63EA-C007-4F17-8C61-199BB3B1CB08}" dt="2025-08-08T00:21:33.544" v="0" actId="20577"/>
          <ac:spMkLst>
            <pc:docMk/>
            <pc:sldMk cId="1436806562" sldId="316"/>
            <ac:spMk id="2" creationId="{7922533A-5305-1B5F-99DD-F4A35F8771FD}"/>
          </ac:spMkLst>
        </pc:spChg>
      </pc:sldChg>
      <pc:sldChg chg="modSp">
        <pc:chgData name="梶原 健太" userId="S::s6994@enecom-th.jp::be485b91-843a-4864-8bea-3a0876870b28" providerId="AD" clId="Web-{986B63EA-C007-4F17-8C61-199BB3B1CB08}" dt="2025-08-08T00:21:58.404" v="2" actId="20577"/>
        <pc:sldMkLst>
          <pc:docMk/>
          <pc:sldMk cId="3734731115" sldId="321"/>
        </pc:sldMkLst>
        <pc:spChg chg="mod">
          <ac:chgData name="梶原 健太" userId="S::s6994@enecom-th.jp::be485b91-843a-4864-8bea-3a0876870b28" providerId="AD" clId="Web-{986B63EA-C007-4F17-8C61-199BB3B1CB08}" dt="2025-08-08T00:21:58.404" v="2" actId="20577"/>
          <ac:spMkLst>
            <pc:docMk/>
            <pc:sldMk cId="3734731115" sldId="321"/>
            <ac:spMk id="2" creationId="{623C43E8-BAAE-2EBB-0D77-3693C325BB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E3E87-D755-4E87-82E6-D54FEF1DD7E8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C72A6-8D5E-4991-94D1-069332CE59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675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jpe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背景パターン&#10;&#10;自動的に生成された説明">
            <a:extLst>
              <a:ext uri="{FF2B5EF4-FFF2-40B4-BE49-F238E27FC236}">
                <a16:creationId xmlns:a16="http://schemas.microsoft.com/office/drawing/2014/main" id="{EA53A972-CD32-4FDC-9962-1ADCB769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C248A812-BCA1-47B6-B43E-F1CE37847A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664086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1825425 h 6858000"/>
              <a:gd name="connsiteX3" fmla="*/ 11385550 w 12192000"/>
              <a:gd name="connsiteY3" fmla="*/ 2201479 h 6858000"/>
              <a:gd name="connsiteX4" fmla="*/ 11385550 w 12192000"/>
              <a:gd name="connsiteY4" fmla="*/ 6246283 h 6858000"/>
              <a:gd name="connsiteX5" fmla="*/ 2711439 w 12192000"/>
              <a:gd name="connsiteY5" fmla="*/ 6246283 h 6858000"/>
              <a:gd name="connsiteX6" fmla="*/ 1399607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096687 h 6858000"/>
              <a:gd name="connsiteX9" fmla="*/ 806450 w 12192000"/>
              <a:gd name="connsiteY9" fmla="*/ 2720633 h 6858000"/>
              <a:gd name="connsiteX10" fmla="*/ 806450 w 12192000"/>
              <a:gd name="connsiteY10" fmla="*/ 611717 h 6858000"/>
              <a:gd name="connsiteX11" fmla="*/ 5329035 w 12192000"/>
              <a:gd name="connsiteY11" fmla="*/ 6117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6640866" y="0"/>
                </a:moveTo>
                <a:lnTo>
                  <a:pt x="12192000" y="0"/>
                </a:lnTo>
                <a:lnTo>
                  <a:pt x="12192000" y="1825425"/>
                </a:lnTo>
                <a:lnTo>
                  <a:pt x="11385550" y="2201479"/>
                </a:lnTo>
                <a:lnTo>
                  <a:pt x="11385550" y="6246283"/>
                </a:lnTo>
                <a:lnTo>
                  <a:pt x="2711439" y="6246283"/>
                </a:lnTo>
                <a:lnTo>
                  <a:pt x="1399607" y="6858000"/>
                </a:lnTo>
                <a:lnTo>
                  <a:pt x="0" y="6858000"/>
                </a:lnTo>
                <a:lnTo>
                  <a:pt x="0" y="3096687"/>
                </a:lnTo>
                <a:lnTo>
                  <a:pt x="806450" y="2720633"/>
                </a:lnTo>
                <a:lnTo>
                  <a:pt x="806450" y="611717"/>
                </a:lnTo>
                <a:lnTo>
                  <a:pt x="5329035" y="6117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rtlCol="0" anchor="ctr">
            <a:noAutofit/>
          </a:bodyPr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91750" y="1952836"/>
            <a:ext cx="10608501" cy="2088232"/>
          </a:xfrm>
          <a:noFill/>
        </p:spPr>
        <p:txBody>
          <a:bodyPr tIns="324000" anchor="t">
            <a:norm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84340" y="3876954"/>
            <a:ext cx="8534400" cy="1752600"/>
          </a:xfrm>
        </p:spPr>
        <p:txBody>
          <a:bodyPr lIns="360000">
            <a:normAutofit/>
          </a:bodyPr>
          <a:lstStyle>
            <a:lvl1pPr marL="0" indent="0" algn="l">
              <a:buNone/>
              <a:defRPr sz="3200">
                <a:solidFill>
                  <a:srgbClr val="2E2E2E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D1269B-E244-F4C7-B46A-C7891E7A9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5" y="5443696"/>
            <a:ext cx="1764792" cy="5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23181" y="4149080"/>
            <a:ext cx="12215180" cy="14401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0" y="5589240"/>
            <a:ext cx="12192000" cy="90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107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70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19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C5CE2C94-04D2-AD9E-D16C-20003FB30E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70857" y="2739860"/>
            <a:ext cx="9870388" cy="630511"/>
          </a:xfrm>
          <a:prstGeom prst="rect">
            <a:avLst/>
          </a:prstGeom>
        </p:spPr>
        <p:txBody>
          <a:bodyPr anchor="ctr"/>
          <a:lstStyle>
            <a:lvl1pPr algn="l">
              <a:defRPr sz="4000" b="1" i="0">
                <a:solidFill>
                  <a:srgbClr val="003E7F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マスタータイトルの書式設定</a:t>
            </a:r>
          </a:p>
        </p:txBody>
      </p:sp>
      <p:sp>
        <p:nvSpPr>
          <p:cNvPr id="3" name="日付プレースホルダー 3">
            <a:extLst>
              <a:ext uri="{FF2B5EF4-FFF2-40B4-BE49-F238E27FC236}">
                <a16:creationId xmlns:a16="http://schemas.microsoft.com/office/drawing/2014/main" id="{2D152F06-9D44-F09C-3BA7-B195840B0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857" y="3574169"/>
            <a:ext cx="2733056" cy="365125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rgbClr val="003E7F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F6E6E361-A604-4596-A60E-EC41698949FD}" type="datetime1">
              <a:rPr lang="ja-JP" altLang="en-US" smtClean="0"/>
              <a:pPr/>
              <a:t>2025/8/7</a:t>
            </a:fld>
            <a:endParaRPr lang="ja-JP" altLang="en-US"/>
          </a:p>
        </p:txBody>
      </p:sp>
      <p:sp>
        <p:nvSpPr>
          <p:cNvPr id="2" name="テキスト プレースホルダー 11">
            <a:extLst>
              <a:ext uri="{FF2B5EF4-FFF2-40B4-BE49-F238E27FC236}">
                <a16:creationId xmlns:a16="http://schemas.microsoft.com/office/drawing/2014/main" id="{D236DFDE-7572-AC3B-2BFE-56157C2451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0856" y="4067814"/>
            <a:ext cx="2733055" cy="307777"/>
          </a:xfrm>
          <a:prstGeom prst="rect">
            <a:avLst/>
          </a:prstGeom>
          <a:ln w="3175">
            <a:noFill/>
          </a:ln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rgbClr val="003E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ja-JP" altLang="en-US"/>
              <a:t>〇〇本部〇〇部</a:t>
            </a:r>
          </a:p>
        </p:txBody>
      </p:sp>
      <p:sp>
        <p:nvSpPr>
          <p:cNvPr id="7" name="テキスト ボックス 1">
            <a:extLst>
              <a:ext uri="{FF2B5EF4-FFF2-40B4-BE49-F238E27FC236}">
                <a16:creationId xmlns:a16="http://schemas.microsoft.com/office/drawing/2014/main" id="{7DA0DCF5-429A-046C-A4B9-6751EAAD3E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629384" y="1348369"/>
            <a:ext cx="2223721" cy="307777"/>
          </a:xfrm>
          <a:prstGeom prst="rect">
            <a:avLst/>
          </a:prstGeom>
          <a:noFill/>
          <a:ln w="3175">
            <a:solidFill>
              <a:srgbClr val="003E7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ctr" defTabSz="633078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ja-JP" altLang="en-US" sz="1400" b="0" kern="0">
                <a:solidFill>
                  <a:srgbClr val="003E7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社外秘</a:t>
            </a:r>
          </a:p>
        </p:txBody>
      </p:sp>
    </p:spTree>
    <p:extLst>
      <p:ext uri="{BB962C8B-B14F-4D97-AF65-F5344CB8AC3E}">
        <p14:creationId xmlns:p14="http://schemas.microsoft.com/office/powerpoint/2010/main" val="18242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正方形/長方形 357">
            <a:extLst>
              <a:ext uri="{FF2B5EF4-FFF2-40B4-BE49-F238E27FC236}">
                <a16:creationId xmlns:a16="http://schemas.microsoft.com/office/drawing/2014/main" id="{53D6F8C1-B327-F823-2690-00934419EFB5}"/>
              </a:ext>
            </a:extLst>
          </p:cNvPr>
          <p:cNvSpPr/>
          <p:nvPr/>
        </p:nvSpPr>
        <p:spPr>
          <a:xfrm>
            <a:off x="-228904" y="-330266"/>
            <a:ext cx="12649808" cy="75185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7E12EC8-D511-9594-A134-917EDB50FDC1}"/>
              </a:ext>
            </a:extLst>
          </p:cNvPr>
          <p:cNvGrpSpPr/>
          <p:nvPr/>
        </p:nvGrpSpPr>
        <p:grpSpPr>
          <a:xfrm>
            <a:off x="-3712129" y="-3688222"/>
            <a:ext cx="19616259" cy="14234445"/>
            <a:chOff x="-4336273" y="-3960342"/>
            <a:chExt cx="19616259" cy="14234445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AC4E9FD7-952D-7EF9-F604-95D1CED21E7E}"/>
                </a:ext>
              </a:extLst>
            </p:cNvPr>
            <p:cNvGrpSpPr/>
            <p:nvPr/>
          </p:nvGrpSpPr>
          <p:grpSpPr>
            <a:xfrm>
              <a:off x="-4336273" y="-3960342"/>
              <a:ext cx="19616259" cy="7130421"/>
              <a:chOff x="-5123673" y="-3162601"/>
              <a:chExt cx="19616259" cy="7130421"/>
            </a:xfrm>
          </p:grpSpPr>
          <p:grpSp>
            <p:nvGrpSpPr>
              <p:cNvPr id="184" name="グループ化 183">
                <a:extLst>
                  <a:ext uri="{FF2B5EF4-FFF2-40B4-BE49-F238E27FC236}">
                    <a16:creationId xmlns:a16="http://schemas.microsoft.com/office/drawing/2014/main" id="{2A8E418F-C146-412D-2726-B6387D1BFF5A}"/>
                  </a:ext>
                </a:extLst>
              </p:cNvPr>
              <p:cNvGrpSpPr/>
              <p:nvPr/>
            </p:nvGrpSpPr>
            <p:grpSpPr>
              <a:xfrm>
                <a:off x="4526061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BA54EA42-D680-E661-968D-C491DACD3052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316" name="グループ化 315">
                    <a:extLst>
                      <a:ext uri="{FF2B5EF4-FFF2-40B4-BE49-F238E27FC236}">
                        <a16:creationId xmlns:a16="http://schemas.microsoft.com/office/drawing/2014/main" id="{8A31AED7-110E-DF1D-4EFB-8375D4979FC6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38" name="グループ化 337">
                      <a:extLst>
                        <a:ext uri="{FF2B5EF4-FFF2-40B4-BE49-F238E27FC236}">
                          <a16:creationId xmlns:a16="http://schemas.microsoft.com/office/drawing/2014/main" id="{246A4D66-341B-03AA-401B-38F03FE9E7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54" name="グラフィックス 353" descr="箱 枠線">
                        <a:extLst>
                          <a:ext uri="{FF2B5EF4-FFF2-40B4-BE49-F238E27FC236}">
                            <a16:creationId xmlns:a16="http://schemas.microsoft.com/office/drawing/2014/main" id="{097911AB-A5F2-F771-E32C-40BAF56A734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5" name="グラフィックス 354" descr="箱 単色塗りつぶし">
                        <a:extLst>
                          <a:ext uri="{FF2B5EF4-FFF2-40B4-BE49-F238E27FC236}">
                            <a16:creationId xmlns:a16="http://schemas.microsoft.com/office/drawing/2014/main" id="{49C7B041-E2B8-D970-4A0E-16C2AFD4C9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6" name="グラフィックス 355" descr="箱 枠線">
                        <a:extLst>
                          <a:ext uri="{FF2B5EF4-FFF2-40B4-BE49-F238E27FC236}">
                            <a16:creationId xmlns:a16="http://schemas.microsoft.com/office/drawing/2014/main" id="{668ADB32-D27E-1FD0-4DF6-68437335268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7" name="グラフィックス 356" descr="箱 枠線">
                        <a:extLst>
                          <a:ext uri="{FF2B5EF4-FFF2-40B4-BE49-F238E27FC236}">
                            <a16:creationId xmlns:a16="http://schemas.microsoft.com/office/drawing/2014/main" id="{5B2E376D-F92F-59C9-D731-1EBAB690D55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39" name="グループ化 338">
                      <a:extLst>
                        <a:ext uri="{FF2B5EF4-FFF2-40B4-BE49-F238E27FC236}">
                          <a16:creationId xmlns:a16="http://schemas.microsoft.com/office/drawing/2014/main" id="{D4DF98C9-33C4-D301-713D-0020CDD4F1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50" name="グラフィックス 349" descr="箱 枠線">
                        <a:extLst>
                          <a:ext uri="{FF2B5EF4-FFF2-40B4-BE49-F238E27FC236}">
                            <a16:creationId xmlns:a16="http://schemas.microsoft.com/office/drawing/2014/main" id="{32DCA1AC-EDBC-A0DF-0D15-ABFF9FFCFA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1" name="グラフィックス 350" descr="箱 単色塗りつぶし">
                        <a:extLst>
                          <a:ext uri="{FF2B5EF4-FFF2-40B4-BE49-F238E27FC236}">
                            <a16:creationId xmlns:a16="http://schemas.microsoft.com/office/drawing/2014/main" id="{5BF4BD09-D44B-A94C-11AB-CFDDDF6335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2" name="グラフィックス 351" descr="箱 枠線">
                        <a:extLst>
                          <a:ext uri="{FF2B5EF4-FFF2-40B4-BE49-F238E27FC236}">
                            <a16:creationId xmlns:a16="http://schemas.microsoft.com/office/drawing/2014/main" id="{FA488A6B-9E73-21F9-9EFC-501A4BE1B0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3" name="グラフィックス 352" descr="箱 枠線">
                        <a:extLst>
                          <a:ext uri="{FF2B5EF4-FFF2-40B4-BE49-F238E27FC236}">
                            <a16:creationId xmlns:a16="http://schemas.microsoft.com/office/drawing/2014/main" id="{A2F2A770-2300-552E-10DF-09BF94C2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0" name="グループ化 339">
                      <a:extLst>
                        <a:ext uri="{FF2B5EF4-FFF2-40B4-BE49-F238E27FC236}">
                          <a16:creationId xmlns:a16="http://schemas.microsoft.com/office/drawing/2014/main" id="{DD1346F3-10CD-8064-B5A2-488C301757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46" name="グラフィックス 345" descr="箱 枠線">
                        <a:extLst>
                          <a:ext uri="{FF2B5EF4-FFF2-40B4-BE49-F238E27FC236}">
                            <a16:creationId xmlns:a16="http://schemas.microsoft.com/office/drawing/2014/main" id="{E3102AB1-45D5-651E-2D18-69435D7B24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7" name="グラフィックス 346" descr="箱 単色塗りつぶし">
                        <a:extLst>
                          <a:ext uri="{FF2B5EF4-FFF2-40B4-BE49-F238E27FC236}">
                            <a16:creationId xmlns:a16="http://schemas.microsoft.com/office/drawing/2014/main" id="{B61D94EE-780D-4373-D8FA-A0CE568622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8" name="グラフィックス 347" descr="箱 枠線">
                        <a:extLst>
                          <a:ext uri="{FF2B5EF4-FFF2-40B4-BE49-F238E27FC236}">
                            <a16:creationId xmlns:a16="http://schemas.microsoft.com/office/drawing/2014/main" id="{B9E722DC-6D48-9C20-4BB7-0F808DC26D5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9" name="グラフィックス 348" descr="箱 枠線">
                        <a:extLst>
                          <a:ext uri="{FF2B5EF4-FFF2-40B4-BE49-F238E27FC236}">
                            <a16:creationId xmlns:a16="http://schemas.microsoft.com/office/drawing/2014/main" id="{075D176D-C925-F2CC-2F93-69D6D82A189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1" name="グループ化 340">
                      <a:extLst>
                        <a:ext uri="{FF2B5EF4-FFF2-40B4-BE49-F238E27FC236}">
                          <a16:creationId xmlns:a16="http://schemas.microsoft.com/office/drawing/2014/main" id="{5622C497-C6EC-FDC6-6A7F-6C0CDC38F2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42" name="グラフィックス 341" descr="箱 枠線">
                        <a:extLst>
                          <a:ext uri="{FF2B5EF4-FFF2-40B4-BE49-F238E27FC236}">
                            <a16:creationId xmlns:a16="http://schemas.microsoft.com/office/drawing/2014/main" id="{E2EE99EF-8BD1-F1EB-1EC2-6DED3D1C7C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3" name="グラフィックス 342" descr="箱 単色塗りつぶし">
                        <a:extLst>
                          <a:ext uri="{FF2B5EF4-FFF2-40B4-BE49-F238E27FC236}">
                            <a16:creationId xmlns:a16="http://schemas.microsoft.com/office/drawing/2014/main" id="{139F8FF8-DA66-E54A-51D2-1CF7EBC880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4" name="グラフィックス 343" descr="箱 枠線">
                        <a:extLst>
                          <a:ext uri="{FF2B5EF4-FFF2-40B4-BE49-F238E27FC236}">
                            <a16:creationId xmlns:a16="http://schemas.microsoft.com/office/drawing/2014/main" id="{1561524F-C6F5-3A74-9DD9-0303AE0779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5" name="グラフィックス 344" descr="箱 枠線">
                        <a:extLst>
                          <a:ext uri="{FF2B5EF4-FFF2-40B4-BE49-F238E27FC236}">
                            <a16:creationId xmlns:a16="http://schemas.microsoft.com/office/drawing/2014/main" id="{58378A25-2C5E-4314-CC5F-CEA82D51FC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17" name="グループ化 316">
                    <a:extLst>
                      <a:ext uri="{FF2B5EF4-FFF2-40B4-BE49-F238E27FC236}">
                        <a16:creationId xmlns:a16="http://schemas.microsoft.com/office/drawing/2014/main" id="{0D48D25D-D85C-A75B-A066-73DB0EAA88FA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18" name="グループ化 317">
                      <a:extLst>
                        <a:ext uri="{FF2B5EF4-FFF2-40B4-BE49-F238E27FC236}">
                          <a16:creationId xmlns:a16="http://schemas.microsoft.com/office/drawing/2014/main" id="{3A6E15AA-4864-0810-1B3B-15A7F84D3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34" name="グラフィックス 333" descr="箱 枠線">
                        <a:extLst>
                          <a:ext uri="{FF2B5EF4-FFF2-40B4-BE49-F238E27FC236}">
                            <a16:creationId xmlns:a16="http://schemas.microsoft.com/office/drawing/2014/main" id="{B1F53DFA-9462-D4B0-E62B-ED5381D5F7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5" name="グラフィックス 334" descr="箱 単色塗りつぶし">
                        <a:extLst>
                          <a:ext uri="{FF2B5EF4-FFF2-40B4-BE49-F238E27FC236}">
                            <a16:creationId xmlns:a16="http://schemas.microsoft.com/office/drawing/2014/main" id="{60134C70-3639-645F-81B8-507D2CC8303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6" name="グラフィックス 335" descr="箱 枠線">
                        <a:extLst>
                          <a:ext uri="{FF2B5EF4-FFF2-40B4-BE49-F238E27FC236}">
                            <a16:creationId xmlns:a16="http://schemas.microsoft.com/office/drawing/2014/main" id="{9874FB5C-4F33-0A96-FF1B-CD3351B460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7" name="グラフィックス 336" descr="箱 枠線">
                        <a:extLst>
                          <a:ext uri="{FF2B5EF4-FFF2-40B4-BE49-F238E27FC236}">
                            <a16:creationId xmlns:a16="http://schemas.microsoft.com/office/drawing/2014/main" id="{4F4254A9-DA1A-C7FC-F554-11800E6655F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19" name="グループ化 318">
                      <a:extLst>
                        <a:ext uri="{FF2B5EF4-FFF2-40B4-BE49-F238E27FC236}">
                          <a16:creationId xmlns:a16="http://schemas.microsoft.com/office/drawing/2014/main" id="{4870136B-A634-6336-4214-9146044E87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30" name="グラフィックス 329" descr="箱 枠線">
                        <a:extLst>
                          <a:ext uri="{FF2B5EF4-FFF2-40B4-BE49-F238E27FC236}">
                            <a16:creationId xmlns:a16="http://schemas.microsoft.com/office/drawing/2014/main" id="{4568183A-7C09-4362-B6A1-7CD477BC2B4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1" name="グラフィックス 330" descr="箱 単色塗りつぶし">
                        <a:extLst>
                          <a:ext uri="{FF2B5EF4-FFF2-40B4-BE49-F238E27FC236}">
                            <a16:creationId xmlns:a16="http://schemas.microsoft.com/office/drawing/2014/main" id="{F64633ED-07F5-A486-DD5E-B2C7E61DDA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2" name="グラフィックス 331" descr="箱 枠線">
                        <a:extLst>
                          <a:ext uri="{FF2B5EF4-FFF2-40B4-BE49-F238E27FC236}">
                            <a16:creationId xmlns:a16="http://schemas.microsoft.com/office/drawing/2014/main" id="{103AF8B0-AD20-0453-FE6E-034224E4A0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3" name="グラフィックス 332" descr="箱 枠線">
                        <a:extLst>
                          <a:ext uri="{FF2B5EF4-FFF2-40B4-BE49-F238E27FC236}">
                            <a16:creationId xmlns:a16="http://schemas.microsoft.com/office/drawing/2014/main" id="{651D832C-D771-3858-48DE-CC39BD8E6B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20" name="グループ化 319">
                      <a:extLst>
                        <a:ext uri="{FF2B5EF4-FFF2-40B4-BE49-F238E27FC236}">
                          <a16:creationId xmlns:a16="http://schemas.microsoft.com/office/drawing/2014/main" id="{6DADD648-30C7-0BA9-F4E6-B264F345E7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6" name="グラフィックス 325" descr="箱 枠線">
                        <a:extLst>
                          <a:ext uri="{FF2B5EF4-FFF2-40B4-BE49-F238E27FC236}">
                            <a16:creationId xmlns:a16="http://schemas.microsoft.com/office/drawing/2014/main" id="{79B9F077-914B-978B-291D-4E6A7C08281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7" name="グラフィックス 326" descr="箱 単色塗りつぶし">
                        <a:extLst>
                          <a:ext uri="{FF2B5EF4-FFF2-40B4-BE49-F238E27FC236}">
                            <a16:creationId xmlns:a16="http://schemas.microsoft.com/office/drawing/2014/main" id="{06EC22F8-F655-0977-AA15-7DD78D3B6A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8" name="グラフィックス 327" descr="箱 枠線">
                        <a:extLst>
                          <a:ext uri="{FF2B5EF4-FFF2-40B4-BE49-F238E27FC236}">
                            <a16:creationId xmlns:a16="http://schemas.microsoft.com/office/drawing/2014/main" id="{413C0AD9-9EFE-AC22-AB0E-0B3487CB62C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9" name="グラフィックス 328" descr="箱 枠線">
                        <a:extLst>
                          <a:ext uri="{FF2B5EF4-FFF2-40B4-BE49-F238E27FC236}">
                            <a16:creationId xmlns:a16="http://schemas.microsoft.com/office/drawing/2014/main" id="{7D96998D-7DEA-A098-8321-E2239462AC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21" name="グループ化 320">
                      <a:extLst>
                        <a:ext uri="{FF2B5EF4-FFF2-40B4-BE49-F238E27FC236}">
                          <a16:creationId xmlns:a16="http://schemas.microsoft.com/office/drawing/2014/main" id="{844DC327-E4D0-90BA-174D-553CE22C29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2" name="グラフィックス 321" descr="箱 枠線">
                        <a:extLst>
                          <a:ext uri="{FF2B5EF4-FFF2-40B4-BE49-F238E27FC236}">
                            <a16:creationId xmlns:a16="http://schemas.microsoft.com/office/drawing/2014/main" id="{0395FD21-928F-64FC-917E-AD43A1D22A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3" name="グラフィックス 322" descr="箱 単色塗りつぶし">
                        <a:extLst>
                          <a:ext uri="{FF2B5EF4-FFF2-40B4-BE49-F238E27FC236}">
                            <a16:creationId xmlns:a16="http://schemas.microsoft.com/office/drawing/2014/main" id="{9E31FCAD-129C-F494-B961-D4FF2F1601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4" name="グラフィックス 323" descr="箱 枠線">
                        <a:extLst>
                          <a:ext uri="{FF2B5EF4-FFF2-40B4-BE49-F238E27FC236}">
                            <a16:creationId xmlns:a16="http://schemas.microsoft.com/office/drawing/2014/main" id="{5214E508-85E0-9A56-53AB-D72479D9A6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5" name="グラフィックス 324" descr="箱 枠線">
                        <a:extLst>
                          <a:ext uri="{FF2B5EF4-FFF2-40B4-BE49-F238E27FC236}">
                            <a16:creationId xmlns:a16="http://schemas.microsoft.com/office/drawing/2014/main" id="{AE1F8E57-EE1B-ABE9-4B9D-F794D077176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EE2A2D7A-A900-9C01-FF75-B010BEFE8F26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274" name="グループ化 273">
                    <a:extLst>
                      <a:ext uri="{FF2B5EF4-FFF2-40B4-BE49-F238E27FC236}">
                        <a16:creationId xmlns:a16="http://schemas.microsoft.com/office/drawing/2014/main" id="{5FCC2E49-9BB3-E593-58B0-3239F1A2EF99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96" name="グループ化 295">
                      <a:extLst>
                        <a:ext uri="{FF2B5EF4-FFF2-40B4-BE49-F238E27FC236}">
                          <a16:creationId xmlns:a16="http://schemas.microsoft.com/office/drawing/2014/main" id="{338821EF-620B-8E62-E022-4BC16CD182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12" name="グラフィックス 311" descr="箱 枠線">
                        <a:extLst>
                          <a:ext uri="{FF2B5EF4-FFF2-40B4-BE49-F238E27FC236}">
                            <a16:creationId xmlns:a16="http://schemas.microsoft.com/office/drawing/2014/main" id="{52E4352F-44EE-78DF-1CE4-E6523B0F1C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3" name="グラフィックス 312" descr="箱 単色塗りつぶし">
                        <a:extLst>
                          <a:ext uri="{FF2B5EF4-FFF2-40B4-BE49-F238E27FC236}">
                            <a16:creationId xmlns:a16="http://schemas.microsoft.com/office/drawing/2014/main" id="{5AF7646B-1B24-7C6F-7008-EA62033C815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4" name="グラフィックス 313" descr="箱 枠線">
                        <a:extLst>
                          <a:ext uri="{FF2B5EF4-FFF2-40B4-BE49-F238E27FC236}">
                            <a16:creationId xmlns:a16="http://schemas.microsoft.com/office/drawing/2014/main" id="{624226FD-76BF-1468-D486-A502806E42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5" name="グラフィックス 314" descr="箱 枠線">
                        <a:extLst>
                          <a:ext uri="{FF2B5EF4-FFF2-40B4-BE49-F238E27FC236}">
                            <a16:creationId xmlns:a16="http://schemas.microsoft.com/office/drawing/2014/main" id="{6B136FFF-6127-B946-DB2D-C8E09D7205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7" name="グループ化 296">
                      <a:extLst>
                        <a:ext uri="{FF2B5EF4-FFF2-40B4-BE49-F238E27FC236}">
                          <a16:creationId xmlns:a16="http://schemas.microsoft.com/office/drawing/2014/main" id="{8ACFFCC3-E864-DE2A-3DA6-443A78D683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8" name="グラフィックス 307" descr="箱 枠線">
                        <a:extLst>
                          <a:ext uri="{FF2B5EF4-FFF2-40B4-BE49-F238E27FC236}">
                            <a16:creationId xmlns:a16="http://schemas.microsoft.com/office/drawing/2014/main" id="{A8089D0C-6138-30ED-A339-335331693C2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9" name="グラフィックス 308" descr="箱 単色塗りつぶし">
                        <a:extLst>
                          <a:ext uri="{FF2B5EF4-FFF2-40B4-BE49-F238E27FC236}">
                            <a16:creationId xmlns:a16="http://schemas.microsoft.com/office/drawing/2014/main" id="{618534E0-918B-9EB5-F84B-ABB6405544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0" name="グラフィックス 309" descr="箱 枠線">
                        <a:extLst>
                          <a:ext uri="{FF2B5EF4-FFF2-40B4-BE49-F238E27FC236}">
                            <a16:creationId xmlns:a16="http://schemas.microsoft.com/office/drawing/2014/main" id="{0548C266-EB95-9B57-EDBF-4C41E711CC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1" name="グラフィックス 310" descr="箱 枠線">
                        <a:extLst>
                          <a:ext uri="{FF2B5EF4-FFF2-40B4-BE49-F238E27FC236}">
                            <a16:creationId xmlns:a16="http://schemas.microsoft.com/office/drawing/2014/main" id="{FF07AE12-3E36-ED46-86CF-56B81035CF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8" name="グループ化 297">
                      <a:extLst>
                        <a:ext uri="{FF2B5EF4-FFF2-40B4-BE49-F238E27FC236}">
                          <a16:creationId xmlns:a16="http://schemas.microsoft.com/office/drawing/2014/main" id="{D6916D80-6A47-346C-1170-1A81F427C3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4" name="グラフィックス 303" descr="箱 枠線">
                        <a:extLst>
                          <a:ext uri="{FF2B5EF4-FFF2-40B4-BE49-F238E27FC236}">
                            <a16:creationId xmlns:a16="http://schemas.microsoft.com/office/drawing/2014/main" id="{F4D37CC4-D4F9-CAB7-0A1B-568FCCDD19E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5" name="グラフィックス 304" descr="箱 単色塗りつぶし">
                        <a:extLst>
                          <a:ext uri="{FF2B5EF4-FFF2-40B4-BE49-F238E27FC236}">
                            <a16:creationId xmlns:a16="http://schemas.microsoft.com/office/drawing/2014/main" id="{053E1B61-8215-5EEE-1A51-E71DCE5AFB2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6" name="グラフィックス 305" descr="箱 枠線">
                        <a:extLst>
                          <a:ext uri="{FF2B5EF4-FFF2-40B4-BE49-F238E27FC236}">
                            <a16:creationId xmlns:a16="http://schemas.microsoft.com/office/drawing/2014/main" id="{7AF8D14C-D333-624F-716B-83D23F0B0A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7" name="グラフィックス 306" descr="箱 枠線">
                        <a:extLst>
                          <a:ext uri="{FF2B5EF4-FFF2-40B4-BE49-F238E27FC236}">
                            <a16:creationId xmlns:a16="http://schemas.microsoft.com/office/drawing/2014/main" id="{7DDFC555-3F7D-F196-FD44-754F2C66845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9" name="グループ化 298">
                      <a:extLst>
                        <a:ext uri="{FF2B5EF4-FFF2-40B4-BE49-F238E27FC236}">
                          <a16:creationId xmlns:a16="http://schemas.microsoft.com/office/drawing/2014/main" id="{F8FF3C1C-8340-F107-9525-34A70CF27C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0" name="グラフィックス 299" descr="箱 枠線">
                        <a:extLst>
                          <a:ext uri="{FF2B5EF4-FFF2-40B4-BE49-F238E27FC236}">
                            <a16:creationId xmlns:a16="http://schemas.microsoft.com/office/drawing/2014/main" id="{5BE02905-3430-F221-C18A-C1CFEE535F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1" name="グラフィックス 300" descr="箱 単色塗りつぶし">
                        <a:extLst>
                          <a:ext uri="{FF2B5EF4-FFF2-40B4-BE49-F238E27FC236}">
                            <a16:creationId xmlns:a16="http://schemas.microsoft.com/office/drawing/2014/main" id="{19E311F0-DBA0-90B8-AB79-63FA1ED5C1B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2" name="グラフィックス 301" descr="箱 枠線">
                        <a:extLst>
                          <a:ext uri="{FF2B5EF4-FFF2-40B4-BE49-F238E27FC236}">
                            <a16:creationId xmlns:a16="http://schemas.microsoft.com/office/drawing/2014/main" id="{822A6D04-E605-5CB3-6ED0-BE5BBB9290C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3" name="グラフィックス 302" descr="箱 枠線">
                        <a:extLst>
                          <a:ext uri="{FF2B5EF4-FFF2-40B4-BE49-F238E27FC236}">
                            <a16:creationId xmlns:a16="http://schemas.microsoft.com/office/drawing/2014/main" id="{E6B9325F-806F-54A1-CE23-1EEA8D6DA19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75" name="グループ化 274">
                    <a:extLst>
                      <a:ext uri="{FF2B5EF4-FFF2-40B4-BE49-F238E27FC236}">
                        <a16:creationId xmlns:a16="http://schemas.microsoft.com/office/drawing/2014/main" id="{58CD6518-5245-7D83-37D5-D14A67661021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76" name="グループ化 275">
                      <a:extLst>
                        <a:ext uri="{FF2B5EF4-FFF2-40B4-BE49-F238E27FC236}">
                          <a16:creationId xmlns:a16="http://schemas.microsoft.com/office/drawing/2014/main" id="{0B6E3C16-24ED-8142-0B0A-170B25DE9A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92" name="グラフィックス 291" descr="箱 枠線">
                        <a:extLst>
                          <a:ext uri="{FF2B5EF4-FFF2-40B4-BE49-F238E27FC236}">
                            <a16:creationId xmlns:a16="http://schemas.microsoft.com/office/drawing/2014/main" id="{D74E95FD-909F-4828-5DFB-6C9C7688CB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3" name="グラフィックス 292" descr="箱 単色塗りつぶし">
                        <a:extLst>
                          <a:ext uri="{FF2B5EF4-FFF2-40B4-BE49-F238E27FC236}">
                            <a16:creationId xmlns:a16="http://schemas.microsoft.com/office/drawing/2014/main" id="{71F42B79-3B37-52F4-5A8F-10C3784E1C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4" name="グラフィックス 293" descr="箱 枠線">
                        <a:extLst>
                          <a:ext uri="{FF2B5EF4-FFF2-40B4-BE49-F238E27FC236}">
                            <a16:creationId xmlns:a16="http://schemas.microsoft.com/office/drawing/2014/main" id="{B042DA02-4209-E0B2-208B-0D154D7CA83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5" name="グラフィックス 294" descr="箱 枠線">
                        <a:extLst>
                          <a:ext uri="{FF2B5EF4-FFF2-40B4-BE49-F238E27FC236}">
                            <a16:creationId xmlns:a16="http://schemas.microsoft.com/office/drawing/2014/main" id="{2BEB5204-7F06-F8D1-85D0-2FA774278A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7" name="グループ化 276">
                      <a:extLst>
                        <a:ext uri="{FF2B5EF4-FFF2-40B4-BE49-F238E27FC236}">
                          <a16:creationId xmlns:a16="http://schemas.microsoft.com/office/drawing/2014/main" id="{285C612B-2617-FD4D-F1F6-ED97408F8D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8" name="グラフィックス 287" descr="箱 枠線">
                        <a:extLst>
                          <a:ext uri="{FF2B5EF4-FFF2-40B4-BE49-F238E27FC236}">
                            <a16:creationId xmlns:a16="http://schemas.microsoft.com/office/drawing/2014/main" id="{44F54AFF-D5D6-6732-A53C-002C1E1B33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9" name="グラフィックス 288" descr="箱 単色塗りつぶし">
                        <a:extLst>
                          <a:ext uri="{FF2B5EF4-FFF2-40B4-BE49-F238E27FC236}">
                            <a16:creationId xmlns:a16="http://schemas.microsoft.com/office/drawing/2014/main" id="{BC89872B-F401-28BD-9069-2673061A51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0" name="グラフィックス 289" descr="箱 枠線">
                        <a:extLst>
                          <a:ext uri="{FF2B5EF4-FFF2-40B4-BE49-F238E27FC236}">
                            <a16:creationId xmlns:a16="http://schemas.microsoft.com/office/drawing/2014/main" id="{8D27B9CF-845D-1DF3-79D6-39A70B53219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1" name="グラフィックス 290" descr="箱 枠線">
                        <a:extLst>
                          <a:ext uri="{FF2B5EF4-FFF2-40B4-BE49-F238E27FC236}">
                            <a16:creationId xmlns:a16="http://schemas.microsoft.com/office/drawing/2014/main" id="{99CDAE43-E9CC-E7D0-9729-37FBC18FC0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8" name="グループ化 277">
                      <a:extLst>
                        <a:ext uri="{FF2B5EF4-FFF2-40B4-BE49-F238E27FC236}">
                          <a16:creationId xmlns:a16="http://schemas.microsoft.com/office/drawing/2014/main" id="{F738B51A-5DFF-9E54-43C6-6A4C01CDC1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4" name="グラフィックス 283" descr="箱 枠線">
                        <a:extLst>
                          <a:ext uri="{FF2B5EF4-FFF2-40B4-BE49-F238E27FC236}">
                            <a16:creationId xmlns:a16="http://schemas.microsoft.com/office/drawing/2014/main" id="{70075DEB-A1CD-9A67-16AB-10D33087C1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5" name="グラフィックス 284" descr="箱 単色塗りつぶし">
                        <a:extLst>
                          <a:ext uri="{FF2B5EF4-FFF2-40B4-BE49-F238E27FC236}">
                            <a16:creationId xmlns:a16="http://schemas.microsoft.com/office/drawing/2014/main" id="{C69A976C-C49F-58AD-FACD-2E6FF15411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6" name="グラフィックス 285" descr="箱 枠線">
                        <a:extLst>
                          <a:ext uri="{FF2B5EF4-FFF2-40B4-BE49-F238E27FC236}">
                            <a16:creationId xmlns:a16="http://schemas.microsoft.com/office/drawing/2014/main" id="{7C8F11FC-6C52-AF0E-FB78-7A8144220D0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7" name="グラフィックス 286" descr="箱 枠線">
                        <a:extLst>
                          <a:ext uri="{FF2B5EF4-FFF2-40B4-BE49-F238E27FC236}">
                            <a16:creationId xmlns:a16="http://schemas.microsoft.com/office/drawing/2014/main" id="{367E1706-0BCB-2D13-81F5-70D49981E7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9" name="グループ化 278">
                      <a:extLst>
                        <a:ext uri="{FF2B5EF4-FFF2-40B4-BE49-F238E27FC236}">
                          <a16:creationId xmlns:a16="http://schemas.microsoft.com/office/drawing/2014/main" id="{A3A52652-7EFE-AFD8-E23F-D83F325A8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0" name="グラフィックス 279" descr="箱 枠線">
                        <a:extLst>
                          <a:ext uri="{FF2B5EF4-FFF2-40B4-BE49-F238E27FC236}">
                            <a16:creationId xmlns:a16="http://schemas.microsoft.com/office/drawing/2014/main" id="{1A946759-744C-8DB0-FB53-3586937372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1" name="グラフィックス 280" descr="箱 単色塗りつぶし">
                        <a:extLst>
                          <a:ext uri="{FF2B5EF4-FFF2-40B4-BE49-F238E27FC236}">
                            <a16:creationId xmlns:a16="http://schemas.microsoft.com/office/drawing/2014/main" id="{C0A6EEB5-05F9-CF7D-36FF-65E3255567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2" name="グラフィックス 281" descr="箱 枠線">
                        <a:extLst>
                          <a:ext uri="{FF2B5EF4-FFF2-40B4-BE49-F238E27FC236}">
                            <a16:creationId xmlns:a16="http://schemas.microsoft.com/office/drawing/2014/main" id="{BC2110F8-82BB-55D7-C3BB-008A6423C2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3" name="グラフィックス 282" descr="箱 枠線">
                        <a:extLst>
                          <a:ext uri="{FF2B5EF4-FFF2-40B4-BE49-F238E27FC236}">
                            <a16:creationId xmlns:a16="http://schemas.microsoft.com/office/drawing/2014/main" id="{FC3528A7-C57E-1A93-E280-6A5331CA5A8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grpSp>
            <p:nvGrpSpPr>
              <p:cNvPr id="185" name="グループ化 184">
                <a:extLst>
                  <a:ext uri="{FF2B5EF4-FFF2-40B4-BE49-F238E27FC236}">
                    <a16:creationId xmlns:a16="http://schemas.microsoft.com/office/drawing/2014/main" id="{9DD99691-7F67-F1B6-AE5E-6613A1A9278A}"/>
                  </a:ext>
                </a:extLst>
              </p:cNvPr>
              <p:cNvGrpSpPr/>
              <p:nvPr/>
            </p:nvGrpSpPr>
            <p:grpSpPr>
              <a:xfrm>
                <a:off x="-5123673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186" name="グループ化 185">
                  <a:extLst>
                    <a:ext uri="{FF2B5EF4-FFF2-40B4-BE49-F238E27FC236}">
                      <a16:creationId xmlns:a16="http://schemas.microsoft.com/office/drawing/2014/main" id="{26156C8B-0405-D3A5-9F06-9488F966F3C2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230" name="グループ化 229">
                    <a:extLst>
                      <a:ext uri="{FF2B5EF4-FFF2-40B4-BE49-F238E27FC236}">
                        <a16:creationId xmlns:a16="http://schemas.microsoft.com/office/drawing/2014/main" id="{AE8F6516-8292-7575-5E8C-224F6F3BD199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52" name="グループ化 251">
                      <a:extLst>
                        <a:ext uri="{FF2B5EF4-FFF2-40B4-BE49-F238E27FC236}">
                          <a16:creationId xmlns:a16="http://schemas.microsoft.com/office/drawing/2014/main" id="{BD670B25-7132-5F03-01DF-DDBFFB46A7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8" name="グラフィックス 267" descr="箱 枠線">
                        <a:extLst>
                          <a:ext uri="{FF2B5EF4-FFF2-40B4-BE49-F238E27FC236}">
                            <a16:creationId xmlns:a16="http://schemas.microsoft.com/office/drawing/2014/main" id="{142C5996-3C51-4B03-D72B-C10A7C21EB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9" name="グラフィックス 268" descr="箱 単色塗りつぶし">
                        <a:extLst>
                          <a:ext uri="{FF2B5EF4-FFF2-40B4-BE49-F238E27FC236}">
                            <a16:creationId xmlns:a16="http://schemas.microsoft.com/office/drawing/2014/main" id="{33501F5D-C1EC-418A-29F8-D00B3EA2D5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0" name="グラフィックス 269" descr="箱 枠線">
                        <a:extLst>
                          <a:ext uri="{FF2B5EF4-FFF2-40B4-BE49-F238E27FC236}">
                            <a16:creationId xmlns:a16="http://schemas.microsoft.com/office/drawing/2014/main" id="{13FBC19B-089A-C787-C2F3-3CEBA3C9D04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1" name="グラフィックス 270" descr="箱 枠線">
                        <a:extLst>
                          <a:ext uri="{FF2B5EF4-FFF2-40B4-BE49-F238E27FC236}">
                            <a16:creationId xmlns:a16="http://schemas.microsoft.com/office/drawing/2014/main" id="{5340DCE2-EE07-5E14-46C9-F8A5CA479D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3" name="グループ化 252">
                      <a:extLst>
                        <a:ext uri="{FF2B5EF4-FFF2-40B4-BE49-F238E27FC236}">
                          <a16:creationId xmlns:a16="http://schemas.microsoft.com/office/drawing/2014/main" id="{9A2A7E26-9DBE-8A5E-31A4-76E568308A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4" name="グラフィックス 263" descr="箱 枠線">
                        <a:extLst>
                          <a:ext uri="{FF2B5EF4-FFF2-40B4-BE49-F238E27FC236}">
                            <a16:creationId xmlns:a16="http://schemas.microsoft.com/office/drawing/2014/main" id="{EB476580-5291-79A1-6796-DA39531401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5" name="グラフィックス 264" descr="箱 単色塗りつぶし">
                        <a:extLst>
                          <a:ext uri="{FF2B5EF4-FFF2-40B4-BE49-F238E27FC236}">
                            <a16:creationId xmlns:a16="http://schemas.microsoft.com/office/drawing/2014/main" id="{B989DA40-264C-D128-1D87-AFB3590051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6" name="グラフィックス 265" descr="箱 枠線">
                        <a:extLst>
                          <a:ext uri="{FF2B5EF4-FFF2-40B4-BE49-F238E27FC236}">
                            <a16:creationId xmlns:a16="http://schemas.microsoft.com/office/drawing/2014/main" id="{688F5627-AFDD-7FE8-1885-1E9CB1F698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7" name="グラフィックス 266" descr="箱 枠線">
                        <a:extLst>
                          <a:ext uri="{FF2B5EF4-FFF2-40B4-BE49-F238E27FC236}">
                            <a16:creationId xmlns:a16="http://schemas.microsoft.com/office/drawing/2014/main" id="{8C50BB7A-A4AF-3183-D6C4-68A9AAD595A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4" name="グループ化 253">
                      <a:extLst>
                        <a:ext uri="{FF2B5EF4-FFF2-40B4-BE49-F238E27FC236}">
                          <a16:creationId xmlns:a16="http://schemas.microsoft.com/office/drawing/2014/main" id="{449A744E-F3E7-D2D8-92A6-AB08669A20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0" name="グラフィックス 259" descr="箱 枠線">
                        <a:extLst>
                          <a:ext uri="{FF2B5EF4-FFF2-40B4-BE49-F238E27FC236}">
                            <a16:creationId xmlns:a16="http://schemas.microsoft.com/office/drawing/2014/main" id="{D0B28D74-C8C8-1A08-0DF9-AD2BC165196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1" name="グラフィックス 260" descr="箱 単色塗りつぶし">
                        <a:extLst>
                          <a:ext uri="{FF2B5EF4-FFF2-40B4-BE49-F238E27FC236}">
                            <a16:creationId xmlns:a16="http://schemas.microsoft.com/office/drawing/2014/main" id="{1B216542-A7B2-8DA8-13F5-45BFD5EEF3B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2" name="グラフィックス 261" descr="箱 枠線">
                        <a:extLst>
                          <a:ext uri="{FF2B5EF4-FFF2-40B4-BE49-F238E27FC236}">
                            <a16:creationId xmlns:a16="http://schemas.microsoft.com/office/drawing/2014/main" id="{8B49210E-4421-8358-DD0D-AE4348EC80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3" name="グラフィックス 262" descr="箱 枠線">
                        <a:extLst>
                          <a:ext uri="{FF2B5EF4-FFF2-40B4-BE49-F238E27FC236}">
                            <a16:creationId xmlns:a16="http://schemas.microsoft.com/office/drawing/2014/main" id="{7B1DA48B-5930-D57B-2194-B4119DC2D7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5" name="グループ化 254">
                      <a:extLst>
                        <a:ext uri="{FF2B5EF4-FFF2-40B4-BE49-F238E27FC236}">
                          <a16:creationId xmlns:a16="http://schemas.microsoft.com/office/drawing/2014/main" id="{1F444E35-1E31-52AA-6BBA-D46B5E028A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56" name="グラフィックス 255" descr="箱 枠線">
                        <a:extLst>
                          <a:ext uri="{FF2B5EF4-FFF2-40B4-BE49-F238E27FC236}">
                            <a16:creationId xmlns:a16="http://schemas.microsoft.com/office/drawing/2014/main" id="{6BF2EDA3-DA5C-6A45-C3B4-53BA9862A2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7" name="グラフィックス 256" descr="箱 単色塗りつぶし">
                        <a:extLst>
                          <a:ext uri="{FF2B5EF4-FFF2-40B4-BE49-F238E27FC236}">
                            <a16:creationId xmlns:a16="http://schemas.microsoft.com/office/drawing/2014/main" id="{C15BE196-867A-43AB-8120-11EDA584E4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8" name="グラフィックス 257" descr="箱 枠線">
                        <a:extLst>
                          <a:ext uri="{FF2B5EF4-FFF2-40B4-BE49-F238E27FC236}">
                            <a16:creationId xmlns:a16="http://schemas.microsoft.com/office/drawing/2014/main" id="{65304160-AB09-99FA-4B9A-E2504774D3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9" name="グラフィックス 258" descr="箱 枠線">
                        <a:extLst>
                          <a:ext uri="{FF2B5EF4-FFF2-40B4-BE49-F238E27FC236}">
                            <a16:creationId xmlns:a16="http://schemas.microsoft.com/office/drawing/2014/main" id="{A340D5F4-B28B-3A4C-DE48-D188FCEEFB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31" name="グループ化 230">
                    <a:extLst>
                      <a:ext uri="{FF2B5EF4-FFF2-40B4-BE49-F238E27FC236}">
                        <a16:creationId xmlns:a16="http://schemas.microsoft.com/office/drawing/2014/main" id="{83FB5962-2ECC-0B84-D83C-4F88506489E1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32" name="グループ化 231">
                      <a:extLst>
                        <a:ext uri="{FF2B5EF4-FFF2-40B4-BE49-F238E27FC236}">
                          <a16:creationId xmlns:a16="http://schemas.microsoft.com/office/drawing/2014/main" id="{96AD7B3E-7B8B-3868-BC72-863B972D3D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8" name="グラフィックス 247" descr="箱 枠線">
                        <a:extLst>
                          <a:ext uri="{FF2B5EF4-FFF2-40B4-BE49-F238E27FC236}">
                            <a16:creationId xmlns:a16="http://schemas.microsoft.com/office/drawing/2014/main" id="{8130977E-B695-F3B8-2816-C3668147D3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9" name="グラフィックス 248" descr="箱 単色塗りつぶし">
                        <a:extLst>
                          <a:ext uri="{FF2B5EF4-FFF2-40B4-BE49-F238E27FC236}">
                            <a16:creationId xmlns:a16="http://schemas.microsoft.com/office/drawing/2014/main" id="{10ED87CC-2836-D2ED-57A0-59EB2076E8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0" name="グラフィックス 249" descr="箱 枠線">
                        <a:extLst>
                          <a:ext uri="{FF2B5EF4-FFF2-40B4-BE49-F238E27FC236}">
                            <a16:creationId xmlns:a16="http://schemas.microsoft.com/office/drawing/2014/main" id="{924479BF-8FA2-FFF6-6B32-D3DFA276872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1" name="グラフィックス 250" descr="箱 枠線">
                        <a:extLst>
                          <a:ext uri="{FF2B5EF4-FFF2-40B4-BE49-F238E27FC236}">
                            <a16:creationId xmlns:a16="http://schemas.microsoft.com/office/drawing/2014/main" id="{D52C82BC-8628-53C5-B360-7975540DE1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3" name="グループ化 232">
                      <a:extLst>
                        <a:ext uri="{FF2B5EF4-FFF2-40B4-BE49-F238E27FC236}">
                          <a16:creationId xmlns:a16="http://schemas.microsoft.com/office/drawing/2014/main" id="{11083B41-C7CB-CA3C-7231-6543AFC419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4" name="グラフィックス 243" descr="箱 枠線">
                        <a:extLst>
                          <a:ext uri="{FF2B5EF4-FFF2-40B4-BE49-F238E27FC236}">
                            <a16:creationId xmlns:a16="http://schemas.microsoft.com/office/drawing/2014/main" id="{D167C0DB-55A2-1C1C-6EE6-AC7B195A008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5" name="グラフィックス 244" descr="箱 単色塗りつぶし">
                        <a:extLst>
                          <a:ext uri="{FF2B5EF4-FFF2-40B4-BE49-F238E27FC236}">
                            <a16:creationId xmlns:a16="http://schemas.microsoft.com/office/drawing/2014/main" id="{DF2C7A5E-CD95-990E-C12C-44990ABDD2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6" name="グラフィックス 245" descr="箱 枠線">
                        <a:extLst>
                          <a:ext uri="{FF2B5EF4-FFF2-40B4-BE49-F238E27FC236}">
                            <a16:creationId xmlns:a16="http://schemas.microsoft.com/office/drawing/2014/main" id="{D9066CCC-6E15-294B-F927-4F037E37D7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7" name="グラフィックス 246" descr="箱 枠線">
                        <a:extLst>
                          <a:ext uri="{FF2B5EF4-FFF2-40B4-BE49-F238E27FC236}">
                            <a16:creationId xmlns:a16="http://schemas.microsoft.com/office/drawing/2014/main" id="{D2D92D75-9B26-F160-F50C-19957D60D1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4" name="グループ化 233">
                      <a:extLst>
                        <a:ext uri="{FF2B5EF4-FFF2-40B4-BE49-F238E27FC236}">
                          <a16:creationId xmlns:a16="http://schemas.microsoft.com/office/drawing/2014/main" id="{5812045A-392E-8165-C956-D4C7FCF85C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0" name="グラフィックス 239" descr="箱 枠線">
                        <a:extLst>
                          <a:ext uri="{FF2B5EF4-FFF2-40B4-BE49-F238E27FC236}">
                            <a16:creationId xmlns:a16="http://schemas.microsoft.com/office/drawing/2014/main" id="{09DFE509-F939-D58A-90DA-1BD2DF56DE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1" name="グラフィックス 240" descr="箱 単色塗りつぶし">
                        <a:extLst>
                          <a:ext uri="{FF2B5EF4-FFF2-40B4-BE49-F238E27FC236}">
                            <a16:creationId xmlns:a16="http://schemas.microsoft.com/office/drawing/2014/main" id="{AF198091-09D0-8EC5-1136-4E451F21DEE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2" name="グラフィックス 241" descr="箱 枠線">
                        <a:extLst>
                          <a:ext uri="{FF2B5EF4-FFF2-40B4-BE49-F238E27FC236}">
                            <a16:creationId xmlns:a16="http://schemas.microsoft.com/office/drawing/2014/main" id="{C23E1ABC-FDD9-8B97-F64E-B2F07DDF42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3" name="グラフィックス 242" descr="箱 枠線">
                        <a:extLst>
                          <a:ext uri="{FF2B5EF4-FFF2-40B4-BE49-F238E27FC236}">
                            <a16:creationId xmlns:a16="http://schemas.microsoft.com/office/drawing/2014/main" id="{AA4E2EE6-E999-2926-6479-C248165B59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5" name="グループ化 234">
                      <a:extLst>
                        <a:ext uri="{FF2B5EF4-FFF2-40B4-BE49-F238E27FC236}">
                          <a16:creationId xmlns:a16="http://schemas.microsoft.com/office/drawing/2014/main" id="{A994DC73-85E2-EA45-1B85-929C9A437D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36" name="グラフィックス 235" descr="箱 枠線">
                        <a:extLst>
                          <a:ext uri="{FF2B5EF4-FFF2-40B4-BE49-F238E27FC236}">
                            <a16:creationId xmlns:a16="http://schemas.microsoft.com/office/drawing/2014/main" id="{45F76F56-12E2-1911-5A97-FE0C92F6FA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7" name="グラフィックス 236" descr="箱 単色塗りつぶし">
                        <a:extLst>
                          <a:ext uri="{FF2B5EF4-FFF2-40B4-BE49-F238E27FC236}">
                            <a16:creationId xmlns:a16="http://schemas.microsoft.com/office/drawing/2014/main" id="{9843E374-9C8F-CCD4-63E3-57A676C424B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8" name="グラフィックス 237" descr="箱 枠線">
                        <a:extLst>
                          <a:ext uri="{FF2B5EF4-FFF2-40B4-BE49-F238E27FC236}">
                            <a16:creationId xmlns:a16="http://schemas.microsoft.com/office/drawing/2014/main" id="{59AD8001-2727-630D-648C-00EE1FFEED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9" name="グラフィックス 238" descr="箱 枠線">
                        <a:extLst>
                          <a:ext uri="{FF2B5EF4-FFF2-40B4-BE49-F238E27FC236}">
                            <a16:creationId xmlns:a16="http://schemas.microsoft.com/office/drawing/2014/main" id="{34973966-E07E-B95D-9FEA-D7F717C0BC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87" name="グループ化 186">
                  <a:extLst>
                    <a:ext uri="{FF2B5EF4-FFF2-40B4-BE49-F238E27FC236}">
                      <a16:creationId xmlns:a16="http://schemas.microsoft.com/office/drawing/2014/main" id="{8C211165-202B-9E69-D7D2-78C5CBA2C801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88" name="グループ化 187">
                    <a:extLst>
                      <a:ext uri="{FF2B5EF4-FFF2-40B4-BE49-F238E27FC236}">
                        <a16:creationId xmlns:a16="http://schemas.microsoft.com/office/drawing/2014/main" id="{75F97D00-F3AF-B604-E8AA-01DF800F2D01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10" name="グループ化 209">
                      <a:extLst>
                        <a:ext uri="{FF2B5EF4-FFF2-40B4-BE49-F238E27FC236}">
                          <a16:creationId xmlns:a16="http://schemas.microsoft.com/office/drawing/2014/main" id="{3387F9DD-EAD0-A5D4-832C-781BC42E0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26" name="グラフィックス 225" descr="箱 枠線">
                        <a:extLst>
                          <a:ext uri="{FF2B5EF4-FFF2-40B4-BE49-F238E27FC236}">
                            <a16:creationId xmlns:a16="http://schemas.microsoft.com/office/drawing/2014/main" id="{7B9813C9-6E87-23D7-6A2D-34210E7BCF9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7" name="グラフィックス 226" descr="箱 単色塗りつぶし">
                        <a:extLst>
                          <a:ext uri="{FF2B5EF4-FFF2-40B4-BE49-F238E27FC236}">
                            <a16:creationId xmlns:a16="http://schemas.microsoft.com/office/drawing/2014/main" id="{FD0201FF-A47C-5D18-02A3-7C5092A58F7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8" name="グラフィックス 227" descr="箱 枠線">
                        <a:extLst>
                          <a:ext uri="{FF2B5EF4-FFF2-40B4-BE49-F238E27FC236}">
                            <a16:creationId xmlns:a16="http://schemas.microsoft.com/office/drawing/2014/main" id="{6D5EBD44-C9B2-C619-1043-B82D169B9E1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9" name="グラフィックス 228" descr="箱 枠線">
                        <a:extLst>
                          <a:ext uri="{FF2B5EF4-FFF2-40B4-BE49-F238E27FC236}">
                            <a16:creationId xmlns:a16="http://schemas.microsoft.com/office/drawing/2014/main" id="{B92CF4B4-CB65-D17D-44FC-986FAC55F96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1" name="グループ化 210">
                      <a:extLst>
                        <a:ext uri="{FF2B5EF4-FFF2-40B4-BE49-F238E27FC236}">
                          <a16:creationId xmlns:a16="http://schemas.microsoft.com/office/drawing/2014/main" id="{3582EF47-5363-7169-DEFA-0A1CD1D5C7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22" name="グラフィックス 221" descr="箱 枠線">
                        <a:extLst>
                          <a:ext uri="{FF2B5EF4-FFF2-40B4-BE49-F238E27FC236}">
                            <a16:creationId xmlns:a16="http://schemas.microsoft.com/office/drawing/2014/main" id="{48023569-954B-6C3F-1CF0-C2F4C8BE56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グラフィックス 222" descr="箱 単色塗りつぶし">
                        <a:extLst>
                          <a:ext uri="{FF2B5EF4-FFF2-40B4-BE49-F238E27FC236}">
                            <a16:creationId xmlns:a16="http://schemas.microsoft.com/office/drawing/2014/main" id="{89D2839A-4EAB-9700-CE3D-3316C8F92E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4" name="グラフィックス 223" descr="箱 枠線">
                        <a:extLst>
                          <a:ext uri="{FF2B5EF4-FFF2-40B4-BE49-F238E27FC236}">
                            <a16:creationId xmlns:a16="http://schemas.microsoft.com/office/drawing/2014/main" id="{A3DC5AC9-F320-269E-651C-B4BDE63AB1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5" name="グラフィックス 224" descr="箱 枠線">
                        <a:extLst>
                          <a:ext uri="{FF2B5EF4-FFF2-40B4-BE49-F238E27FC236}">
                            <a16:creationId xmlns:a16="http://schemas.microsoft.com/office/drawing/2014/main" id="{7E2DC8C7-AFFA-0D8B-E954-AEDE9090F0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2" name="グループ化 211">
                      <a:extLst>
                        <a:ext uri="{FF2B5EF4-FFF2-40B4-BE49-F238E27FC236}">
                          <a16:creationId xmlns:a16="http://schemas.microsoft.com/office/drawing/2014/main" id="{89187C51-EF70-7D3F-DA56-6D40D8C01C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18" name="グラフィックス 217" descr="箱 枠線">
                        <a:extLst>
                          <a:ext uri="{FF2B5EF4-FFF2-40B4-BE49-F238E27FC236}">
                            <a16:creationId xmlns:a16="http://schemas.microsoft.com/office/drawing/2014/main" id="{29330E26-7E52-C5B2-7176-C4015D8EF38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グラフィックス 218" descr="箱 単色塗りつぶし">
                        <a:extLst>
                          <a:ext uri="{FF2B5EF4-FFF2-40B4-BE49-F238E27FC236}">
                            <a16:creationId xmlns:a16="http://schemas.microsoft.com/office/drawing/2014/main" id="{24ECF1B5-0830-8971-DD15-BC92846571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0" name="グラフィックス 219" descr="箱 枠線">
                        <a:extLst>
                          <a:ext uri="{FF2B5EF4-FFF2-40B4-BE49-F238E27FC236}">
                            <a16:creationId xmlns:a16="http://schemas.microsoft.com/office/drawing/2014/main" id="{4EBDFA87-8495-8A4E-159F-C9C73EF5C6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グラフィックス 220" descr="箱 枠線">
                        <a:extLst>
                          <a:ext uri="{FF2B5EF4-FFF2-40B4-BE49-F238E27FC236}">
                            <a16:creationId xmlns:a16="http://schemas.microsoft.com/office/drawing/2014/main" id="{67BF73F9-00EC-EBE3-33A5-2CB2AA8089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3" name="グループ化 212">
                      <a:extLst>
                        <a:ext uri="{FF2B5EF4-FFF2-40B4-BE49-F238E27FC236}">
                          <a16:creationId xmlns:a16="http://schemas.microsoft.com/office/drawing/2014/main" id="{D59F684A-D139-6B3E-666B-4FFE72EDA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14" name="グラフィックス 213" descr="箱 枠線">
                        <a:extLst>
                          <a:ext uri="{FF2B5EF4-FFF2-40B4-BE49-F238E27FC236}">
                            <a16:creationId xmlns:a16="http://schemas.microsoft.com/office/drawing/2014/main" id="{DBD3AD9D-1D93-4D4F-2195-51E11AC941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5" name="グラフィックス 214" descr="箱 単色塗りつぶし">
                        <a:extLst>
                          <a:ext uri="{FF2B5EF4-FFF2-40B4-BE49-F238E27FC236}">
                            <a16:creationId xmlns:a16="http://schemas.microsoft.com/office/drawing/2014/main" id="{CE12FFA3-2938-0545-B97C-D4000B5F0D5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6" name="グラフィックス 215" descr="箱 枠線">
                        <a:extLst>
                          <a:ext uri="{FF2B5EF4-FFF2-40B4-BE49-F238E27FC236}">
                            <a16:creationId xmlns:a16="http://schemas.microsoft.com/office/drawing/2014/main" id="{291F3A1B-3358-5D66-4FAC-43CDE935DF2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7" name="グラフィックス 216" descr="箱 枠線">
                        <a:extLst>
                          <a:ext uri="{FF2B5EF4-FFF2-40B4-BE49-F238E27FC236}">
                            <a16:creationId xmlns:a16="http://schemas.microsoft.com/office/drawing/2014/main" id="{553E3C9E-498A-85EA-4EAE-E3D31B1F2A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89" name="グループ化 188">
                    <a:extLst>
                      <a:ext uri="{FF2B5EF4-FFF2-40B4-BE49-F238E27FC236}">
                        <a16:creationId xmlns:a16="http://schemas.microsoft.com/office/drawing/2014/main" id="{4B8C48B0-80AC-3839-6782-1BFDA10C3235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90" name="グループ化 189">
                      <a:extLst>
                        <a:ext uri="{FF2B5EF4-FFF2-40B4-BE49-F238E27FC236}">
                          <a16:creationId xmlns:a16="http://schemas.microsoft.com/office/drawing/2014/main" id="{681BD55D-5A9A-2460-597F-FAF599BE1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6" name="グラフィックス 205" descr="箱 枠線">
                        <a:extLst>
                          <a:ext uri="{FF2B5EF4-FFF2-40B4-BE49-F238E27FC236}">
                            <a16:creationId xmlns:a16="http://schemas.microsoft.com/office/drawing/2014/main" id="{5457E042-2852-2CDB-36A6-5300BF407E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7" name="グラフィックス 206" descr="箱 単色塗りつぶし">
                        <a:extLst>
                          <a:ext uri="{FF2B5EF4-FFF2-40B4-BE49-F238E27FC236}">
                            <a16:creationId xmlns:a16="http://schemas.microsoft.com/office/drawing/2014/main" id="{860505CB-EBF4-B014-0359-124DA7660F7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8" name="グラフィックス 207" descr="箱 枠線">
                        <a:extLst>
                          <a:ext uri="{FF2B5EF4-FFF2-40B4-BE49-F238E27FC236}">
                            <a16:creationId xmlns:a16="http://schemas.microsoft.com/office/drawing/2014/main" id="{51EC1605-58D0-B5D2-6C1E-6D583035B6D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9" name="グラフィックス 208" descr="箱 枠線">
                        <a:extLst>
                          <a:ext uri="{FF2B5EF4-FFF2-40B4-BE49-F238E27FC236}">
                            <a16:creationId xmlns:a16="http://schemas.microsoft.com/office/drawing/2014/main" id="{664B3D7F-19B8-AFE8-B0E1-41A37D01E53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1" name="グループ化 190">
                      <a:extLst>
                        <a:ext uri="{FF2B5EF4-FFF2-40B4-BE49-F238E27FC236}">
                          <a16:creationId xmlns:a16="http://schemas.microsoft.com/office/drawing/2014/main" id="{9298B6C2-C7FB-5DA4-7BF1-F45FA40663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2" name="グラフィックス 201" descr="箱 枠線">
                        <a:extLst>
                          <a:ext uri="{FF2B5EF4-FFF2-40B4-BE49-F238E27FC236}">
                            <a16:creationId xmlns:a16="http://schemas.microsoft.com/office/drawing/2014/main" id="{640FC717-3491-C86F-788C-6139E206A44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3" name="グラフィックス 202" descr="箱 単色塗りつぶし">
                        <a:extLst>
                          <a:ext uri="{FF2B5EF4-FFF2-40B4-BE49-F238E27FC236}">
                            <a16:creationId xmlns:a16="http://schemas.microsoft.com/office/drawing/2014/main" id="{42B4DCA5-2886-8887-FF4F-67E863D092A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4" name="グラフィックス 203" descr="箱 枠線">
                        <a:extLst>
                          <a:ext uri="{FF2B5EF4-FFF2-40B4-BE49-F238E27FC236}">
                            <a16:creationId xmlns:a16="http://schemas.microsoft.com/office/drawing/2014/main" id="{01759151-CEB8-1399-2C4D-00765CC6A0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" name="グラフィックス 204" descr="箱 枠線">
                        <a:extLst>
                          <a:ext uri="{FF2B5EF4-FFF2-40B4-BE49-F238E27FC236}">
                            <a16:creationId xmlns:a16="http://schemas.microsoft.com/office/drawing/2014/main" id="{C7E88BF7-C55F-874E-1A0A-68969417624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2" name="グループ化 191">
                      <a:extLst>
                        <a:ext uri="{FF2B5EF4-FFF2-40B4-BE49-F238E27FC236}">
                          <a16:creationId xmlns:a16="http://schemas.microsoft.com/office/drawing/2014/main" id="{B688BB5A-2B02-2141-0E0A-7C3E3BAAC2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98" name="グラフィックス 197" descr="箱 枠線">
                        <a:extLst>
                          <a:ext uri="{FF2B5EF4-FFF2-40B4-BE49-F238E27FC236}">
                            <a16:creationId xmlns:a16="http://schemas.microsoft.com/office/drawing/2014/main" id="{DE61D2DB-1AC6-B76E-6482-5AC2AE08EA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9" name="グラフィックス 198" descr="箱 単色塗りつぶし">
                        <a:extLst>
                          <a:ext uri="{FF2B5EF4-FFF2-40B4-BE49-F238E27FC236}">
                            <a16:creationId xmlns:a16="http://schemas.microsoft.com/office/drawing/2014/main" id="{3048FB03-E3EF-16AD-C5BE-68D880731DB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0" name="グラフィックス 199" descr="箱 枠線">
                        <a:extLst>
                          <a:ext uri="{FF2B5EF4-FFF2-40B4-BE49-F238E27FC236}">
                            <a16:creationId xmlns:a16="http://schemas.microsoft.com/office/drawing/2014/main" id="{838E1D53-BA2E-010F-00AC-79AD46F071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1" name="グラフィックス 200" descr="箱 枠線">
                        <a:extLst>
                          <a:ext uri="{FF2B5EF4-FFF2-40B4-BE49-F238E27FC236}">
                            <a16:creationId xmlns:a16="http://schemas.microsoft.com/office/drawing/2014/main" id="{7881C927-B227-7ABE-B1EA-CB25DD01D1D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3" name="グループ化 192">
                      <a:extLst>
                        <a:ext uri="{FF2B5EF4-FFF2-40B4-BE49-F238E27FC236}">
                          <a16:creationId xmlns:a16="http://schemas.microsoft.com/office/drawing/2014/main" id="{FE5AF407-58E1-57F8-C02F-D3D9979EEE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94" name="グラフィックス 193" descr="箱 枠線">
                        <a:extLst>
                          <a:ext uri="{FF2B5EF4-FFF2-40B4-BE49-F238E27FC236}">
                            <a16:creationId xmlns:a16="http://schemas.microsoft.com/office/drawing/2014/main" id="{FD363180-EA89-9A31-3159-E4E658C836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5" name="グラフィックス 194" descr="箱 単色塗りつぶし">
                        <a:extLst>
                          <a:ext uri="{FF2B5EF4-FFF2-40B4-BE49-F238E27FC236}">
                            <a16:creationId xmlns:a16="http://schemas.microsoft.com/office/drawing/2014/main" id="{C8A46D60-083A-EE24-660D-1C15BBDFB7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6" name="グラフィックス 195" descr="箱 枠線">
                        <a:extLst>
                          <a:ext uri="{FF2B5EF4-FFF2-40B4-BE49-F238E27FC236}">
                            <a16:creationId xmlns:a16="http://schemas.microsoft.com/office/drawing/2014/main" id="{616C3F2C-88BA-904B-0EBF-52EA3902F9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7" name="グラフィックス 196" descr="箱 枠線">
                        <a:extLst>
                          <a:ext uri="{FF2B5EF4-FFF2-40B4-BE49-F238E27FC236}">
                            <a16:creationId xmlns:a16="http://schemas.microsoft.com/office/drawing/2014/main" id="{42959C4A-53D2-1CF0-F25F-EF61B3BED5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4D00434-3B1F-833C-F8D6-CEBB4EC5C947}"/>
                </a:ext>
              </a:extLst>
            </p:cNvPr>
            <p:cNvGrpSpPr/>
            <p:nvPr/>
          </p:nvGrpSpPr>
          <p:grpSpPr>
            <a:xfrm>
              <a:off x="-4336273" y="3143682"/>
              <a:ext cx="19616259" cy="7130421"/>
              <a:chOff x="-5123673" y="-3162601"/>
              <a:chExt cx="19616259" cy="7130421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25925FE7-8F59-F9B4-4E9D-A86E47012B21}"/>
                  </a:ext>
                </a:extLst>
              </p:cNvPr>
              <p:cNvGrpSpPr/>
              <p:nvPr/>
            </p:nvGrpSpPr>
            <p:grpSpPr>
              <a:xfrm>
                <a:off x="4526061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B7F8A2A1-B924-F4CC-46BC-FE63668BD90B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42" name="グループ化 141">
                    <a:extLst>
                      <a:ext uri="{FF2B5EF4-FFF2-40B4-BE49-F238E27FC236}">
                        <a16:creationId xmlns:a16="http://schemas.microsoft.com/office/drawing/2014/main" id="{23E5E6EA-A9EE-BAD6-8EBB-C19061184885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64" name="グループ化 163">
                      <a:extLst>
                        <a:ext uri="{FF2B5EF4-FFF2-40B4-BE49-F238E27FC236}">
                          <a16:creationId xmlns:a16="http://schemas.microsoft.com/office/drawing/2014/main" id="{43BBA12C-AD3C-0176-5009-6705AE4FC2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80" name="グラフィックス 179" descr="箱 枠線">
                        <a:extLst>
                          <a:ext uri="{FF2B5EF4-FFF2-40B4-BE49-F238E27FC236}">
                            <a16:creationId xmlns:a16="http://schemas.microsoft.com/office/drawing/2014/main" id="{6DD1A079-18AB-3551-2862-4BF40E01209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1" name="グラフィックス 180" descr="箱 単色塗りつぶし">
                        <a:extLst>
                          <a:ext uri="{FF2B5EF4-FFF2-40B4-BE49-F238E27FC236}">
                            <a16:creationId xmlns:a16="http://schemas.microsoft.com/office/drawing/2014/main" id="{AFB1D05C-D4C1-0341-AC48-BBEA450F27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2" name="グラフィックス 181" descr="箱 枠線">
                        <a:extLst>
                          <a:ext uri="{FF2B5EF4-FFF2-40B4-BE49-F238E27FC236}">
                            <a16:creationId xmlns:a16="http://schemas.microsoft.com/office/drawing/2014/main" id="{3BC3AD43-D8A4-F7E0-D2EF-7BB2167DB6D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3" name="グラフィックス 182" descr="箱 枠線">
                        <a:extLst>
                          <a:ext uri="{FF2B5EF4-FFF2-40B4-BE49-F238E27FC236}">
                            <a16:creationId xmlns:a16="http://schemas.microsoft.com/office/drawing/2014/main" id="{37075ABB-8775-76D9-4200-6C30899CAA3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5" name="グループ化 164">
                      <a:extLst>
                        <a:ext uri="{FF2B5EF4-FFF2-40B4-BE49-F238E27FC236}">
                          <a16:creationId xmlns:a16="http://schemas.microsoft.com/office/drawing/2014/main" id="{8F940BEC-C4C6-65DB-8C04-80FD5CF3F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76" name="グラフィックス 175" descr="箱 枠線">
                        <a:extLst>
                          <a:ext uri="{FF2B5EF4-FFF2-40B4-BE49-F238E27FC236}">
                            <a16:creationId xmlns:a16="http://schemas.microsoft.com/office/drawing/2014/main" id="{C42F67EA-6E02-8D45-D841-02D2C5CB88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7" name="グラフィックス 176" descr="箱 単色塗りつぶし">
                        <a:extLst>
                          <a:ext uri="{FF2B5EF4-FFF2-40B4-BE49-F238E27FC236}">
                            <a16:creationId xmlns:a16="http://schemas.microsoft.com/office/drawing/2014/main" id="{15E18A84-48CB-3421-A362-8C5A7493AFA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8" name="グラフィックス 177" descr="箱 枠線">
                        <a:extLst>
                          <a:ext uri="{FF2B5EF4-FFF2-40B4-BE49-F238E27FC236}">
                            <a16:creationId xmlns:a16="http://schemas.microsoft.com/office/drawing/2014/main" id="{A4B07292-E9E0-61A8-D083-AB54AC3E23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9" name="グラフィックス 178" descr="箱 枠線">
                        <a:extLst>
                          <a:ext uri="{FF2B5EF4-FFF2-40B4-BE49-F238E27FC236}">
                            <a16:creationId xmlns:a16="http://schemas.microsoft.com/office/drawing/2014/main" id="{83CF16A6-892A-5E6D-199A-1F40AB9A252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6" name="グループ化 165">
                      <a:extLst>
                        <a:ext uri="{FF2B5EF4-FFF2-40B4-BE49-F238E27FC236}">
                          <a16:creationId xmlns:a16="http://schemas.microsoft.com/office/drawing/2014/main" id="{83855BB9-8A2A-C194-6907-437124ED97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72" name="グラフィックス 171" descr="箱 枠線">
                        <a:extLst>
                          <a:ext uri="{FF2B5EF4-FFF2-40B4-BE49-F238E27FC236}">
                            <a16:creationId xmlns:a16="http://schemas.microsoft.com/office/drawing/2014/main" id="{4E307F95-32A4-E46D-0465-89B2BFFA16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3" name="グラフィックス 172" descr="箱 単色塗りつぶし">
                        <a:extLst>
                          <a:ext uri="{FF2B5EF4-FFF2-40B4-BE49-F238E27FC236}">
                            <a16:creationId xmlns:a16="http://schemas.microsoft.com/office/drawing/2014/main" id="{2E7114D7-E60E-A078-6345-A50FC2143F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4" name="グラフィックス 173" descr="箱 枠線">
                        <a:extLst>
                          <a:ext uri="{FF2B5EF4-FFF2-40B4-BE49-F238E27FC236}">
                            <a16:creationId xmlns:a16="http://schemas.microsoft.com/office/drawing/2014/main" id="{CCC0F8D3-22EE-0CBA-175A-587684ABC6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5" name="グラフィックス 174" descr="箱 枠線">
                        <a:extLst>
                          <a:ext uri="{FF2B5EF4-FFF2-40B4-BE49-F238E27FC236}">
                            <a16:creationId xmlns:a16="http://schemas.microsoft.com/office/drawing/2014/main" id="{3197339B-8F60-E248-0453-1AA1E7DFE5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7" name="グループ化 166">
                      <a:extLst>
                        <a:ext uri="{FF2B5EF4-FFF2-40B4-BE49-F238E27FC236}">
                          <a16:creationId xmlns:a16="http://schemas.microsoft.com/office/drawing/2014/main" id="{3982E824-B2D1-2ADB-110E-8FCDE7E175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68" name="グラフィックス 167" descr="箱 枠線">
                        <a:extLst>
                          <a:ext uri="{FF2B5EF4-FFF2-40B4-BE49-F238E27FC236}">
                            <a16:creationId xmlns:a16="http://schemas.microsoft.com/office/drawing/2014/main" id="{DE249697-6450-E168-9F43-56E0BE0482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9" name="グラフィックス 168" descr="箱 単色塗りつぶし">
                        <a:extLst>
                          <a:ext uri="{FF2B5EF4-FFF2-40B4-BE49-F238E27FC236}">
                            <a16:creationId xmlns:a16="http://schemas.microsoft.com/office/drawing/2014/main" id="{E4F68700-17AD-74D3-99AD-CBE7CBA620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0" name="グラフィックス 169" descr="箱 枠線">
                        <a:extLst>
                          <a:ext uri="{FF2B5EF4-FFF2-40B4-BE49-F238E27FC236}">
                            <a16:creationId xmlns:a16="http://schemas.microsoft.com/office/drawing/2014/main" id="{A46B6B51-8407-1262-7A3D-5F2CF4A71D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1" name="グラフィックス 170" descr="箱 枠線">
                        <a:extLst>
                          <a:ext uri="{FF2B5EF4-FFF2-40B4-BE49-F238E27FC236}">
                            <a16:creationId xmlns:a16="http://schemas.microsoft.com/office/drawing/2014/main" id="{E97708ED-12A1-3474-D84E-E40838331B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43" name="グループ化 142">
                    <a:extLst>
                      <a:ext uri="{FF2B5EF4-FFF2-40B4-BE49-F238E27FC236}">
                        <a16:creationId xmlns:a16="http://schemas.microsoft.com/office/drawing/2014/main" id="{6E16644A-0F8E-FCB9-CCE3-CC7CE2ABBD17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44" name="グループ化 143">
                      <a:extLst>
                        <a:ext uri="{FF2B5EF4-FFF2-40B4-BE49-F238E27FC236}">
                          <a16:creationId xmlns:a16="http://schemas.microsoft.com/office/drawing/2014/main" id="{69BE3CF1-9F6C-9A28-DB42-839E2C1C1F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60" name="グラフィックス 159" descr="箱 枠線">
                        <a:extLst>
                          <a:ext uri="{FF2B5EF4-FFF2-40B4-BE49-F238E27FC236}">
                            <a16:creationId xmlns:a16="http://schemas.microsoft.com/office/drawing/2014/main" id="{236BE311-5399-5357-278F-F9AD6A47B6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1" name="グラフィックス 160" descr="箱 単色塗りつぶし">
                        <a:extLst>
                          <a:ext uri="{FF2B5EF4-FFF2-40B4-BE49-F238E27FC236}">
                            <a16:creationId xmlns:a16="http://schemas.microsoft.com/office/drawing/2014/main" id="{99B65DD6-2055-A446-F9DC-EF9C42722D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2" name="グラフィックス 161" descr="箱 枠線">
                        <a:extLst>
                          <a:ext uri="{FF2B5EF4-FFF2-40B4-BE49-F238E27FC236}">
                            <a16:creationId xmlns:a16="http://schemas.microsoft.com/office/drawing/2014/main" id="{21993A46-EE90-6838-1EB7-3DCD488BB5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3" name="グラフィックス 162" descr="箱 枠線">
                        <a:extLst>
                          <a:ext uri="{FF2B5EF4-FFF2-40B4-BE49-F238E27FC236}">
                            <a16:creationId xmlns:a16="http://schemas.microsoft.com/office/drawing/2014/main" id="{F8D84FBD-2DB3-F8DF-12C8-92DBDB013D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2B7B1318-0F13-96F5-95E5-03981E1BC9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56" name="グラフィックス 155" descr="箱 枠線">
                        <a:extLst>
                          <a:ext uri="{FF2B5EF4-FFF2-40B4-BE49-F238E27FC236}">
                            <a16:creationId xmlns:a16="http://schemas.microsoft.com/office/drawing/2014/main" id="{0613014E-9814-4933-496E-B8FA79E447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7" name="グラフィックス 156" descr="箱 単色塗りつぶし">
                        <a:extLst>
                          <a:ext uri="{FF2B5EF4-FFF2-40B4-BE49-F238E27FC236}">
                            <a16:creationId xmlns:a16="http://schemas.microsoft.com/office/drawing/2014/main" id="{182598BF-9A3C-B739-BCB1-D5224BFF223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8" name="グラフィックス 157" descr="箱 枠線">
                        <a:extLst>
                          <a:ext uri="{FF2B5EF4-FFF2-40B4-BE49-F238E27FC236}">
                            <a16:creationId xmlns:a16="http://schemas.microsoft.com/office/drawing/2014/main" id="{446DADE2-39E6-0880-104F-A2E6A6F9E61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9" name="グラフィックス 158" descr="箱 枠線">
                        <a:extLst>
                          <a:ext uri="{FF2B5EF4-FFF2-40B4-BE49-F238E27FC236}">
                            <a16:creationId xmlns:a16="http://schemas.microsoft.com/office/drawing/2014/main" id="{4358A2A6-D0B2-6C5F-D2C1-8D364AD8A3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6" name="グループ化 145">
                      <a:extLst>
                        <a:ext uri="{FF2B5EF4-FFF2-40B4-BE49-F238E27FC236}">
                          <a16:creationId xmlns:a16="http://schemas.microsoft.com/office/drawing/2014/main" id="{00390636-BF80-70B0-9F60-1D4B073A6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52" name="グラフィックス 151" descr="箱 枠線">
                        <a:extLst>
                          <a:ext uri="{FF2B5EF4-FFF2-40B4-BE49-F238E27FC236}">
                            <a16:creationId xmlns:a16="http://schemas.microsoft.com/office/drawing/2014/main" id="{AEE18703-D49A-5802-3124-63533DCCD9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3" name="グラフィックス 152" descr="箱 単色塗りつぶし">
                        <a:extLst>
                          <a:ext uri="{FF2B5EF4-FFF2-40B4-BE49-F238E27FC236}">
                            <a16:creationId xmlns:a16="http://schemas.microsoft.com/office/drawing/2014/main" id="{02959120-6627-D837-B0F3-59EC0C87852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4" name="グラフィックス 153" descr="箱 枠線">
                        <a:extLst>
                          <a:ext uri="{FF2B5EF4-FFF2-40B4-BE49-F238E27FC236}">
                            <a16:creationId xmlns:a16="http://schemas.microsoft.com/office/drawing/2014/main" id="{84D62D11-8E85-3856-8380-F782482F05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5" name="グラフィックス 154" descr="箱 枠線">
                        <a:extLst>
                          <a:ext uri="{FF2B5EF4-FFF2-40B4-BE49-F238E27FC236}">
                            <a16:creationId xmlns:a16="http://schemas.microsoft.com/office/drawing/2014/main" id="{0DD45C67-F251-F86B-7F8A-068FD98AFF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7" name="グループ化 146">
                      <a:extLst>
                        <a:ext uri="{FF2B5EF4-FFF2-40B4-BE49-F238E27FC236}">
                          <a16:creationId xmlns:a16="http://schemas.microsoft.com/office/drawing/2014/main" id="{3C6AD905-972F-268C-8955-BB2EE5810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48" name="グラフィックス 147" descr="箱 枠線">
                        <a:extLst>
                          <a:ext uri="{FF2B5EF4-FFF2-40B4-BE49-F238E27FC236}">
                            <a16:creationId xmlns:a16="http://schemas.microsoft.com/office/drawing/2014/main" id="{B09C3F7F-0BCA-BE6A-F2BE-DC82CCC2781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9" name="グラフィックス 148" descr="箱 単色塗りつぶし">
                        <a:extLst>
                          <a:ext uri="{FF2B5EF4-FFF2-40B4-BE49-F238E27FC236}">
                            <a16:creationId xmlns:a16="http://schemas.microsoft.com/office/drawing/2014/main" id="{25CC5888-5E56-38F9-B001-43960FE58C7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0" name="グラフィックス 149" descr="箱 枠線">
                        <a:extLst>
                          <a:ext uri="{FF2B5EF4-FFF2-40B4-BE49-F238E27FC236}">
                            <a16:creationId xmlns:a16="http://schemas.microsoft.com/office/drawing/2014/main" id="{B9F8E7A0-0AB1-837C-B8A5-2C0C7D16961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1" name="グラフィックス 150" descr="箱 枠線">
                        <a:extLst>
                          <a:ext uri="{FF2B5EF4-FFF2-40B4-BE49-F238E27FC236}">
                            <a16:creationId xmlns:a16="http://schemas.microsoft.com/office/drawing/2014/main" id="{229E5FC2-4C1C-39B7-8727-52449A8773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328AB58A-41FD-306E-4B88-930F5CEA8639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00" name="グループ化 99">
                    <a:extLst>
                      <a:ext uri="{FF2B5EF4-FFF2-40B4-BE49-F238E27FC236}">
                        <a16:creationId xmlns:a16="http://schemas.microsoft.com/office/drawing/2014/main" id="{BEBE78C0-592C-2A0E-8254-102E8BAB2156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22" name="グループ化 121">
                      <a:extLst>
                        <a:ext uri="{FF2B5EF4-FFF2-40B4-BE49-F238E27FC236}">
                          <a16:creationId xmlns:a16="http://schemas.microsoft.com/office/drawing/2014/main" id="{3AD277E4-CF24-59A2-A6FD-626E7183C4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8" name="グラフィックス 137" descr="箱 枠線">
                        <a:extLst>
                          <a:ext uri="{FF2B5EF4-FFF2-40B4-BE49-F238E27FC236}">
                            <a16:creationId xmlns:a16="http://schemas.microsoft.com/office/drawing/2014/main" id="{D5CED8BE-B426-71BA-3966-34C96B2010A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9" name="グラフィックス 138" descr="箱 単色塗りつぶし">
                        <a:extLst>
                          <a:ext uri="{FF2B5EF4-FFF2-40B4-BE49-F238E27FC236}">
                            <a16:creationId xmlns:a16="http://schemas.microsoft.com/office/drawing/2014/main" id="{23360916-6EDC-F923-3101-F1B98B705A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グラフィックス 139" descr="箱 枠線">
                        <a:extLst>
                          <a:ext uri="{FF2B5EF4-FFF2-40B4-BE49-F238E27FC236}">
                            <a16:creationId xmlns:a16="http://schemas.microsoft.com/office/drawing/2014/main" id="{D443DD1C-B287-BFD0-3A01-CC554617A8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グラフィックス 140" descr="箱 枠線">
                        <a:extLst>
                          <a:ext uri="{FF2B5EF4-FFF2-40B4-BE49-F238E27FC236}">
                            <a16:creationId xmlns:a16="http://schemas.microsoft.com/office/drawing/2014/main" id="{4D444127-5B14-350B-2EA3-950EC3EEBE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3" name="グループ化 122">
                      <a:extLst>
                        <a:ext uri="{FF2B5EF4-FFF2-40B4-BE49-F238E27FC236}">
                          <a16:creationId xmlns:a16="http://schemas.microsoft.com/office/drawing/2014/main" id="{7BA6DD22-2FC0-FBC1-FF38-A1614A0656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4" name="グラフィックス 133" descr="箱 枠線">
                        <a:extLst>
                          <a:ext uri="{FF2B5EF4-FFF2-40B4-BE49-F238E27FC236}">
                            <a16:creationId xmlns:a16="http://schemas.microsoft.com/office/drawing/2014/main" id="{1EA29113-EF4F-9E86-EF02-FBA32F656B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5" name="グラフィックス 134" descr="箱 単色塗りつぶし">
                        <a:extLst>
                          <a:ext uri="{FF2B5EF4-FFF2-40B4-BE49-F238E27FC236}">
                            <a16:creationId xmlns:a16="http://schemas.microsoft.com/office/drawing/2014/main" id="{D80F9D86-863B-C1E6-80C4-9B7B2331F9C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6" name="グラフィックス 135" descr="箱 枠線">
                        <a:extLst>
                          <a:ext uri="{FF2B5EF4-FFF2-40B4-BE49-F238E27FC236}">
                            <a16:creationId xmlns:a16="http://schemas.microsoft.com/office/drawing/2014/main" id="{BF6F71DA-6B7E-A0D2-B071-3E193F42E8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7" name="グラフィックス 136" descr="箱 枠線">
                        <a:extLst>
                          <a:ext uri="{FF2B5EF4-FFF2-40B4-BE49-F238E27FC236}">
                            <a16:creationId xmlns:a16="http://schemas.microsoft.com/office/drawing/2014/main" id="{B81838D8-F456-C6C5-E3BE-6023C9BA6F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4" name="グループ化 123">
                      <a:extLst>
                        <a:ext uri="{FF2B5EF4-FFF2-40B4-BE49-F238E27FC236}">
                          <a16:creationId xmlns:a16="http://schemas.microsoft.com/office/drawing/2014/main" id="{6E67C312-8660-0E22-BC7B-F54658C79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0" name="グラフィックス 129" descr="箱 枠線">
                        <a:extLst>
                          <a:ext uri="{FF2B5EF4-FFF2-40B4-BE49-F238E27FC236}">
                            <a16:creationId xmlns:a16="http://schemas.microsoft.com/office/drawing/2014/main" id="{CD8A0747-F569-3EBA-2374-F610C5EAA9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1" name="グラフィックス 130" descr="箱 単色塗りつぶし">
                        <a:extLst>
                          <a:ext uri="{FF2B5EF4-FFF2-40B4-BE49-F238E27FC236}">
                            <a16:creationId xmlns:a16="http://schemas.microsoft.com/office/drawing/2014/main" id="{E61F839E-A6C7-4D82-6B7B-AD0C69647C7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2" name="グラフィックス 131" descr="箱 枠線">
                        <a:extLst>
                          <a:ext uri="{FF2B5EF4-FFF2-40B4-BE49-F238E27FC236}">
                            <a16:creationId xmlns:a16="http://schemas.microsoft.com/office/drawing/2014/main" id="{D62302A5-232A-1323-A739-1C0A32DA0C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3" name="グラフィックス 132" descr="箱 枠線">
                        <a:extLst>
                          <a:ext uri="{FF2B5EF4-FFF2-40B4-BE49-F238E27FC236}">
                            <a16:creationId xmlns:a16="http://schemas.microsoft.com/office/drawing/2014/main" id="{601D4969-DA54-6C7E-FE8D-0CE5E111E4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5" name="グループ化 124">
                      <a:extLst>
                        <a:ext uri="{FF2B5EF4-FFF2-40B4-BE49-F238E27FC236}">
                          <a16:creationId xmlns:a16="http://schemas.microsoft.com/office/drawing/2014/main" id="{D2654708-74EA-3727-802C-3BDD9608CF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26" name="グラフィックス 125" descr="箱 枠線">
                        <a:extLst>
                          <a:ext uri="{FF2B5EF4-FFF2-40B4-BE49-F238E27FC236}">
                            <a16:creationId xmlns:a16="http://schemas.microsoft.com/office/drawing/2014/main" id="{45A2261C-7ACD-3311-2488-3E0B57E2F37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グラフィックス 126" descr="箱 単色塗りつぶし">
                        <a:extLst>
                          <a:ext uri="{FF2B5EF4-FFF2-40B4-BE49-F238E27FC236}">
                            <a16:creationId xmlns:a16="http://schemas.microsoft.com/office/drawing/2014/main" id="{6BE2969A-0A42-B731-B5E7-2B6A468F8F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8" name="グラフィックス 127" descr="箱 枠線">
                        <a:extLst>
                          <a:ext uri="{FF2B5EF4-FFF2-40B4-BE49-F238E27FC236}">
                            <a16:creationId xmlns:a16="http://schemas.microsoft.com/office/drawing/2014/main" id="{79816409-29C8-D78C-40FB-9831599065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9" name="グラフィックス 128" descr="箱 枠線">
                        <a:extLst>
                          <a:ext uri="{FF2B5EF4-FFF2-40B4-BE49-F238E27FC236}">
                            <a16:creationId xmlns:a16="http://schemas.microsoft.com/office/drawing/2014/main" id="{F00A27DC-15BC-69B4-D785-52B183FD49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441255B4-CF2E-3D9D-CBB0-8391C1174F9E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02" name="グループ化 101">
                      <a:extLst>
                        <a:ext uri="{FF2B5EF4-FFF2-40B4-BE49-F238E27FC236}">
                          <a16:creationId xmlns:a16="http://schemas.microsoft.com/office/drawing/2014/main" id="{A783219B-7429-458F-97CD-E0BA73831F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8" name="グラフィックス 117" descr="箱 枠線">
                        <a:extLst>
                          <a:ext uri="{FF2B5EF4-FFF2-40B4-BE49-F238E27FC236}">
                            <a16:creationId xmlns:a16="http://schemas.microsoft.com/office/drawing/2014/main" id="{868B60F1-5E2C-5595-F4B2-29DD8C46DA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9" name="グラフィックス 118" descr="箱 単色塗りつぶし">
                        <a:extLst>
                          <a:ext uri="{FF2B5EF4-FFF2-40B4-BE49-F238E27FC236}">
                            <a16:creationId xmlns:a16="http://schemas.microsoft.com/office/drawing/2014/main" id="{F96777C8-587B-CD2F-1B1C-9E2D650BDAC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0" name="グラフィックス 119" descr="箱 枠線">
                        <a:extLst>
                          <a:ext uri="{FF2B5EF4-FFF2-40B4-BE49-F238E27FC236}">
                            <a16:creationId xmlns:a16="http://schemas.microsoft.com/office/drawing/2014/main" id="{2017E6EB-BDEE-BCA4-3CF9-C34786C3656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1" name="グラフィックス 120" descr="箱 枠線">
                        <a:extLst>
                          <a:ext uri="{FF2B5EF4-FFF2-40B4-BE49-F238E27FC236}">
                            <a16:creationId xmlns:a16="http://schemas.microsoft.com/office/drawing/2014/main" id="{6E178836-90D1-87F6-1CA5-023DA293F4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3" name="グループ化 102">
                      <a:extLst>
                        <a:ext uri="{FF2B5EF4-FFF2-40B4-BE49-F238E27FC236}">
                          <a16:creationId xmlns:a16="http://schemas.microsoft.com/office/drawing/2014/main" id="{E4619FEE-622A-F5C7-849D-220F119668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4" name="グラフィックス 113" descr="箱 枠線">
                        <a:extLst>
                          <a:ext uri="{FF2B5EF4-FFF2-40B4-BE49-F238E27FC236}">
                            <a16:creationId xmlns:a16="http://schemas.microsoft.com/office/drawing/2014/main" id="{F19122BD-1F2B-6AE5-F6B1-562B39E4E7C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5" name="グラフィックス 114" descr="箱 単色塗りつぶし">
                        <a:extLst>
                          <a:ext uri="{FF2B5EF4-FFF2-40B4-BE49-F238E27FC236}">
                            <a16:creationId xmlns:a16="http://schemas.microsoft.com/office/drawing/2014/main" id="{FDAA2FF3-28DE-0AF9-60C4-E1A396FAE0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6" name="グラフィックス 115" descr="箱 枠線">
                        <a:extLst>
                          <a:ext uri="{FF2B5EF4-FFF2-40B4-BE49-F238E27FC236}">
                            <a16:creationId xmlns:a16="http://schemas.microsoft.com/office/drawing/2014/main" id="{C24C4672-A7C1-E3E6-A46C-D31C448BA0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7" name="グラフィックス 116" descr="箱 枠線">
                        <a:extLst>
                          <a:ext uri="{FF2B5EF4-FFF2-40B4-BE49-F238E27FC236}">
                            <a16:creationId xmlns:a16="http://schemas.microsoft.com/office/drawing/2014/main" id="{85577B1A-52F2-8969-4338-54234AF60CE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4" name="グループ化 103">
                      <a:extLst>
                        <a:ext uri="{FF2B5EF4-FFF2-40B4-BE49-F238E27FC236}">
                          <a16:creationId xmlns:a16="http://schemas.microsoft.com/office/drawing/2014/main" id="{26D4F139-A3FE-95F1-190B-7E82417E88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0" name="グラフィックス 109" descr="箱 枠線">
                        <a:extLst>
                          <a:ext uri="{FF2B5EF4-FFF2-40B4-BE49-F238E27FC236}">
                            <a16:creationId xmlns:a16="http://schemas.microsoft.com/office/drawing/2014/main" id="{8923E144-F789-C7C7-B74A-652B389532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1" name="グラフィックス 110" descr="箱 単色塗りつぶし">
                        <a:extLst>
                          <a:ext uri="{FF2B5EF4-FFF2-40B4-BE49-F238E27FC236}">
                            <a16:creationId xmlns:a16="http://schemas.microsoft.com/office/drawing/2014/main" id="{78853C32-5458-D116-8DE8-B15F33B4FE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2" name="グラフィックス 111" descr="箱 枠線">
                        <a:extLst>
                          <a:ext uri="{FF2B5EF4-FFF2-40B4-BE49-F238E27FC236}">
                            <a16:creationId xmlns:a16="http://schemas.microsoft.com/office/drawing/2014/main" id="{AA274FA9-A995-1CE4-722A-8BAF37A19B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3" name="グラフィックス 112" descr="箱 枠線">
                        <a:extLst>
                          <a:ext uri="{FF2B5EF4-FFF2-40B4-BE49-F238E27FC236}">
                            <a16:creationId xmlns:a16="http://schemas.microsoft.com/office/drawing/2014/main" id="{F7A37A17-10E8-BDE8-281F-AE4642A173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5" name="グループ化 104">
                      <a:extLst>
                        <a:ext uri="{FF2B5EF4-FFF2-40B4-BE49-F238E27FC236}">
                          <a16:creationId xmlns:a16="http://schemas.microsoft.com/office/drawing/2014/main" id="{BAD7410B-DB8C-EF4C-E088-BB4ED2FB2D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06" name="グラフィックス 105" descr="箱 枠線">
                        <a:extLst>
                          <a:ext uri="{FF2B5EF4-FFF2-40B4-BE49-F238E27FC236}">
                            <a16:creationId xmlns:a16="http://schemas.microsoft.com/office/drawing/2014/main" id="{6FE8CDE7-7743-4832-E622-7BB038AD4F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7" name="グラフィックス 106" descr="箱 単色塗りつぶし">
                        <a:extLst>
                          <a:ext uri="{FF2B5EF4-FFF2-40B4-BE49-F238E27FC236}">
                            <a16:creationId xmlns:a16="http://schemas.microsoft.com/office/drawing/2014/main" id="{5EB9F005-E9B9-0032-4002-7E8F53F5E9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8" name="グラフィックス 107" descr="箱 枠線">
                        <a:extLst>
                          <a:ext uri="{FF2B5EF4-FFF2-40B4-BE49-F238E27FC236}">
                            <a16:creationId xmlns:a16="http://schemas.microsoft.com/office/drawing/2014/main" id="{ADD6B5D3-F364-A96D-41F5-9EB9EC5EB1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" name="グラフィックス 108" descr="箱 枠線">
                        <a:extLst>
                          <a:ext uri="{FF2B5EF4-FFF2-40B4-BE49-F238E27FC236}">
                            <a16:creationId xmlns:a16="http://schemas.microsoft.com/office/drawing/2014/main" id="{50E27089-5182-1A04-B782-F791FDB717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48AC192E-0CFF-37BA-0344-F003B694EE0B}"/>
                  </a:ext>
                </a:extLst>
              </p:cNvPr>
              <p:cNvGrpSpPr/>
              <p:nvPr/>
            </p:nvGrpSpPr>
            <p:grpSpPr>
              <a:xfrm>
                <a:off x="-5123673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10" name="グループ化 9">
                  <a:extLst>
                    <a:ext uri="{FF2B5EF4-FFF2-40B4-BE49-F238E27FC236}">
                      <a16:creationId xmlns:a16="http://schemas.microsoft.com/office/drawing/2014/main" id="{53763253-AF49-A84C-09A5-CF32722B0E63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F20CE641-2BD4-F87F-F4AC-2FF71268B474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78" name="グループ化 77">
                      <a:extLst>
                        <a:ext uri="{FF2B5EF4-FFF2-40B4-BE49-F238E27FC236}">
                          <a16:creationId xmlns:a16="http://schemas.microsoft.com/office/drawing/2014/main" id="{DB994703-696D-649C-B5FB-00385001B0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94" name="グラフィックス 93" descr="箱 枠線">
                        <a:extLst>
                          <a:ext uri="{FF2B5EF4-FFF2-40B4-BE49-F238E27FC236}">
                            <a16:creationId xmlns:a16="http://schemas.microsoft.com/office/drawing/2014/main" id="{4A4169FA-BF57-60B0-69D5-ED540CFA7C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グラフィックス 94" descr="箱 単色塗りつぶし">
                        <a:extLst>
                          <a:ext uri="{FF2B5EF4-FFF2-40B4-BE49-F238E27FC236}">
                            <a16:creationId xmlns:a16="http://schemas.microsoft.com/office/drawing/2014/main" id="{8957FE8C-43A2-80E0-63CF-69B9495C38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6" name="グラフィックス 95" descr="箱 枠線">
                        <a:extLst>
                          <a:ext uri="{FF2B5EF4-FFF2-40B4-BE49-F238E27FC236}">
                            <a16:creationId xmlns:a16="http://schemas.microsoft.com/office/drawing/2014/main" id="{D93316D0-AE67-0C73-0DB8-02E95DDF7B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7" name="グラフィックス 96" descr="箱 枠線">
                        <a:extLst>
                          <a:ext uri="{FF2B5EF4-FFF2-40B4-BE49-F238E27FC236}">
                            <a16:creationId xmlns:a16="http://schemas.microsoft.com/office/drawing/2014/main" id="{40F620E5-C8E6-9315-1857-A320A7245AA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F9485216-AA2E-0CFC-4873-7E2767913C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90" name="グラフィックス 89" descr="箱 枠線">
                        <a:extLst>
                          <a:ext uri="{FF2B5EF4-FFF2-40B4-BE49-F238E27FC236}">
                            <a16:creationId xmlns:a16="http://schemas.microsoft.com/office/drawing/2014/main" id="{43E3863A-F66A-196A-45B1-D9EA6BB91F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グラフィックス 90" descr="箱 単色塗りつぶし">
                        <a:extLst>
                          <a:ext uri="{FF2B5EF4-FFF2-40B4-BE49-F238E27FC236}">
                            <a16:creationId xmlns:a16="http://schemas.microsoft.com/office/drawing/2014/main" id="{86144791-CA44-7FDA-C547-8A7765BD28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グラフィックス 91" descr="箱 枠線">
                        <a:extLst>
                          <a:ext uri="{FF2B5EF4-FFF2-40B4-BE49-F238E27FC236}">
                            <a16:creationId xmlns:a16="http://schemas.microsoft.com/office/drawing/2014/main" id="{2E4EA9E6-8739-F968-24FE-B5AE98A58A7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3" name="グラフィックス 92" descr="箱 枠線">
                        <a:extLst>
                          <a:ext uri="{FF2B5EF4-FFF2-40B4-BE49-F238E27FC236}">
                            <a16:creationId xmlns:a16="http://schemas.microsoft.com/office/drawing/2014/main" id="{8CA3B58B-CF6C-0A30-35F1-3F1551E856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0" name="グループ化 79">
                      <a:extLst>
                        <a:ext uri="{FF2B5EF4-FFF2-40B4-BE49-F238E27FC236}">
                          <a16:creationId xmlns:a16="http://schemas.microsoft.com/office/drawing/2014/main" id="{4B5CD018-CE82-52D9-7431-41268DB07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86" name="グラフィックス 85" descr="箱 枠線">
                        <a:extLst>
                          <a:ext uri="{FF2B5EF4-FFF2-40B4-BE49-F238E27FC236}">
                            <a16:creationId xmlns:a16="http://schemas.microsoft.com/office/drawing/2014/main" id="{BE0647FA-8C41-7170-E044-B5681A54F5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7" name="グラフィックス 86" descr="箱 単色塗りつぶし">
                        <a:extLst>
                          <a:ext uri="{FF2B5EF4-FFF2-40B4-BE49-F238E27FC236}">
                            <a16:creationId xmlns:a16="http://schemas.microsoft.com/office/drawing/2014/main" id="{72544C06-4493-30F1-BE41-4479ED2AE97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8" name="グラフィックス 87" descr="箱 枠線">
                        <a:extLst>
                          <a:ext uri="{FF2B5EF4-FFF2-40B4-BE49-F238E27FC236}">
                            <a16:creationId xmlns:a16="http://schemas.microsoft.com/office/drawing/2014/main" id="{E01BD0CB-A349-7D42-B4B1-BB0104EF4E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グラフィックス 88" descr="箱 枠線">
                        <a:extLst>
                          <a:ext uri="{FF2B5EF4-FFF2-40B4-BE49-F238E27FC236}">
                            <a16:creationId xmlns:a16="http://schemas.microsoft.com/office/drawing/2014/main" id="{1130C846-85CA-7182-0D46-FB889D65878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1" name="グループ化 80">
                      <a:extLst>
                        <a:ext uri="{FF2B5EF4-FFF2-40B4-BE49-F238E27FC236}">
                          <a16:creationId xmlns:a16="http://schemas.microsoft.com/office/drawing/2014/main" id="{CCCFA6A3-0DEF-FE16-9103-B176BA524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82" name="グラフィックス 81" descr="箱 枠線">
                        <a:extLst>
                          <a:ext uri="{FF2B5EF4-FFF2-40B4-BE49-F238E27FC236}">
                            <a16:creationId xmlns:a16="http://schemas.microsoft.com/office/drawing/2014/main" id="{30DB8100-7C89-F741-4246-0E6CBC95E15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3" name="グラフィックス 82" descr="箱 単色塗りつぶし">
                        <a:extLst>
                          <a:ext uri="{FF2B5EF4-FFF2-40B4-BE49-F238E27FC236}">
                            <a16:creationId xmlns:a16="http://schemas.microsoft.com/office/drawing/2014/main" id="{37114396-81B4-33D2-93B4-DBDD38CE5C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4" name="グラフィックス 83" descr="箱 枠線">
                        <a:extLst>
                          <a:ext uri="{FF2B5EF4-FFF2-40B4-BE49-F238E27FC236}">
                            <a16:creationId xmlns:a16="http://schemas.microsoft.com/office/drawing/2014/main" id="{4B2A9ADC-AE24-1E37-CBB2-1A14985E596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5" name="グラフィックス 84" descr="箱 枠線">
                        <a:extLst>
                          <a:ext uri="{FF2B5EF4-FFF2-40B4-BE49-F238E27FC236}">
                            <a16:creationId xmlns:a16="http://schemas.microsoft.com/office/drawing/2014/main" id="{0462C6FC-D171-2A52-467A-B3B05DB4EB6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BADFAEC5-162A-F6BE-C7A3-A49A6016AF49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58" name="グループ化 57">
                      <a:extLst>
                        <a:ext uri="{FF2B5EF4-FFF2-40B4-BE49-F238E27FC236}">
                          <a16:creationId xmlns:a16="http://schemas.microsoft.com/office/drawing/2014/main" id="{41601E49-3613-10B6-B814-FF4AA228FA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74" name="グラフィックス 73" descr="箱 枠線">
                        <a:extLst>
                          <a:ext uri="{FF2B5EF4-FFF2-40B4-BE49-F238E27FC236}">
                            <a16:creationId xmlns:a16="http://schemas.microsoft.com/office/drawing/2014/main" id="{8C217617-7554-2F84-BFFC-54CC1A7E9C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グラフィックス 74" descr="箱 単色塗りつぶし">
                        <a:extLst>
                          <a:ext uri="{FF2B5EF4-FFF2-40B4-BE49-F238E27FC236}">
                            <a16:creationId xmlns:a16="http://schemas.microsoft.com/office/drawing/2014/main" id="{696659DC-D76C-3A7A-30CE-DD725D5063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グラフィックス 75" descr="箱 枠線">
                        <a:extLst>
                          <a:ext uri="{FF2B5EF4-FFF2-40B4-BE49-F238E27FC236}">
                            <a16:creationId xmlns:a16="http://schemas.microsoft.com/office/drawing/2014/main" id="{57A7F809-C299-D35C-C08A-AEFB892300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グラフィックス 76" descr="箱 枠線">
                        <a:extLst>
                          <a:ext uri="{FF2B5EF4-FFF2-40B4-BE49-F238E27FC236}">
                            <a16:creationId xmlns:a16="http://schemas.microsoft.com/office/drawing/2014/main" id="{34055800-C002-17EF-D5EF-226C4114BA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9" name="グループ化 58">
                      <a:extLst>
                        <a:ext uri="{FF2B5EF4-FFF2-40B4-BE49-F238E27FC236}">
                          <a16:creationId xmlns:a16="http://schemas.microsoft.com/office/drawing/2014/main" id="{F4A6926C-5752-91B7-EC2A-C63916365E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70" name="グラフィックス 69" descr="箱 枠線">
                        <a:extLst>
                          <a:ext uri="{FF2B5EF4-FFF2-40B4-BE49-F238E27FC236}">
                            <a16:creationId xmlns:a16="http://schemas.microsoft.com/office/drawing/2014/main" id="{E4A77F8E-EB39-4230-7BEE-93597DD3A2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1" name="グラフィックス 70" descr="箱 単色塗りつぶし">
                        <a:extLst>
                          <a:ext uri="{FF2B5EF4-FFF2-40B4-BE49-F238E27FC236}">
                            <a16:creationId xmlns:a16="http://schemas.microsoft.com/office/drawing/2014/main" id="{B1DD2444-4F3B-2834-87E1-15338E524C8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グラフィックス 71" descr="箱 枠線">
                        <a:extLst>
                          <a:ext uri="{FF2B5EF4-FFF2-40B4-BE49-F238E27FC236}">
                            <a16:creationId xmlns:a16="http://schemas.microsoft.com/office/drawing/2014/main" id="{13D75FF5-6EC4-46B2-275E-9611D63A81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グラフィックス 72" descr="箱 枠線">
                        <a:extLst>
                          <a:ext uri="{FF2B5EF4-FFF2-40B4-BE49-F238E27FC236}">
                            <a16:creationId xmlns:a16="http://schemas.microsoft.com/office/drawing/2014/main" id="{E72437B0-4794-BC54-305B-F9432A1CA05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0" name="グループ化 59">
                      <a:extLst>
                        <a:ext uri="{FF2B5EF4-FFF2-40B4-BE49-F238E27FC236}">
                          <a16:creationId xmlns:a16="http://schemas.microsoft.com/office/drawing/2014/main" id="{C234FB85-B71F-5EE0-6F32-531983B5B6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66" name="グラフィックス 65" descr="箱 枠線">
                        <a:extLst>
                          <a:ext uri="{FF2B5EF4-FFF2-40B4-BE49-F238E27FC236}">
                            <a16:creationId xmlns:a16="http://schemas.microsoft.com/office/drawing/2014/main" id="{B57CE6FE-9578-550C-CC59-BF304FF54D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グラフィックス 66" descr="箱 単色塗りつぶし">
                        <a:extLst>
                          <a:ext uri="{FF2B5EF4-FFF2-40B4-BE49-F238E27FC236}">
                            <a16:creationId xmlns:a16="http://schemas.microsoft.com/office/drawing/2014/main" id="{32F2F627-6323-C5EE-F71B-1BE4E3712B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8" name="グラフィックス 67" descr="箱 枠線">
                        <a:extLst>
                          <a:ext uri="{FF2B5EF4-FFF2-40B4-BE49-F238E27FC236}">
                            <a16:creationId xmlns:a16="http://schemas.microsoft.com/office/drawing/2014/main" id="{FA9B6164-BDF4-CBDB-EF48-9AFF5E64775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グラフィックス 68" descr="箱 枠線">
                        <a:extLst>
                          <a:ext uri="{FF2B5EF4-FFF2-40B4-BE49-F238E27FC236}">
                            <a16:creationId xmlns:a16="http://schemas.microsoft.com/office/drawing/2014/main" id="{F15FDC27-250D-3632-92B2-A7D64EC1A33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E606D5B7-9E31-8CFD-DB5C-99AD703D99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62" name="グラフィックス 61" descr="箱 枠線">
                        <a:extLst>
                          <a:ext uri="{FF2B5EF4-FFF2-40B4-BE49-F238E27FC236}">
                            <a16:creationId xmlns:a16="http://schemas.microsoft.com/office/drawing/2014/main" id="{5841B63D-1559-5696-A29C-5D8DD1482F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3" name="グラフィックス 62" descr="箱 単色塗りつぶし">
                        <a:extLst>
                          <a:ext uri="{FF2B5EF4-FFF2-40B4-BE49-F238E27FC236}">
                            <a16:creationId xmlns:a16="http://schemas.microsoft.com/office/drawing/2014/main" id="{DD431900-2B2B-C70A-2BE7-FF31A0235E5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グラフィックス 63" descr="箱 枠線">
                        <a:extLst>
                          <a:ext uri="{FF2B5EF4-FFF2-40B4-BE49-F238E27FC236}">
                            <a16:creationId xmlns:a16="http://schemas.microsoft.com/office/drawing/2014/main" id="{64C19E40-3C06-9F41-0368-B648DBF9CEF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5" name="グラフィックス 64" descr="箱 枠線">
                        <a:extLst>
                          <a:ext uri="{FF2B5EF4-FFF2-40B4-BE49-F238E27FC236}">
                            <a16:creationId xmlns:a16="http://schemas.microsoft.com/office/drawing/2014/main" id="{541F7996-2CCA-607C-B0B2-A81BF3FED2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02F6BC76-4F1C-B0A8-B3A7-0E586C2CADA5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3" name="グループ化 12">
                    <a:extLst>
                      <a:ext uri="{FF2B5EF4-FFF2-40B4-BE49-F238E27FC236}">
                        <a16:creationId xmlns:a16="http://schemas.microsoft.com/office/drawing/2014/main" id="{A929A0C7-B2DC-7C47-5FE3-16F93F5BE4B3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6" name="グループ化 35">
                      <a:extLst>
                        <a:ext uri="{FF2B5EF4-FFF2-40B4-BE49-F238E27FC236}">
                          <a16:creationId xmlns:a16="http://schemas.microsoft.com/office/drawing/2014/main" id="{25F1E31F-E7A0-9010-205A-8AE6724A5B2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52" name="グラフィックス 51" descr="箱 枠線">
                        <a:extLst>
                          <a:ext uri="{FF2B5EF4-FFF2-40B4-BE49-F238E27FC236}">
                            <a16:creationId xmlns:a16="http://schemas.microsoft.com/office/drawing/2014/main" id="{814C99D6-FBCC-A096-72BB-53F75204052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" name="グラフィックス 52" descr="箱 単色塗りつぶし">
                        <a:extLst>
                          <a:ext uri="{FF2B5EF4-FFF2-40B4-BE49-F238E27FC236}">
                            <a16:creationId xmlns:a16="http://schemas.microsoft.com/office/drawing/2014/main" id="{D9FA45AF-78D4-673D-F42C-F356B5867D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グラフィックス 53" descr="箱 枠線">
                        <a:extLst>
                          <a:ext uri="{FF2B5EF4-FFF2-40B4-BE49-F238E27FC236}">
                            <a16:creationId xmlns:a16="http://schemas.microsoft.com/office/drawing/2014/main" id="{3DF79A6F-A9E0-C75E-A3FD-10E19CA440C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" name="グラフィックス 54" descr="箱 枠線">
                        <a:extLst>
                          <a:ext uri="{FF2B5EF4-FFF2-40B4-BE49-F238E27FC236}">
                            <a16:creationId xmlns:a16="http://schemas.microsoft.com/office/drawing/2014/main" id="{F2E7F7D0-FFA6-E06E-1F10-F62643AAFC8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" name="グループ化 36">
                      <a:extLst>
                        <a:ext uri="{FF2B5EF4-FFF2-40B4-BE49-F238E27FC236}">
                          <a16:creationId xmlns:a16="http://schemas.microsoft.com/office/drawing/2014/main" id="{639A8B6D-33AD-1CFD-BFCE-D52F51EEE0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8" name="グラフィックス 47" descr="箱 枠線">
                        <a:extLst>
                          <a:ext uri="{FF2B5EF4-FFF2-40B4-BE49-F238E27FC236}">
                            <a16:creationId xmlns:a16="http://schemas.microsoft.com/office/drawing/2014/main" id="{8D539440-0D6E-B928-7DCD-4CB270316C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" name="グラフィックス 48" descr="箱 単色塗りつぶし">
                        <a:extLst>
                          <a:ext uri="{FF2B5EF4-FFF2-40B4-BE49-F238E27FC236}">
                            <a16:creationId xmlns:a16="http://schemas.microsoft.com/office/drawing/2014/main" id="{CA5CC504-4C65-2D84-B80B-56FE16DC44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グラフィックス 49" descr="箱 枠線">
                        <a:extLst>
                          <a:ext uri="{FF2B5EF4-FFF2-40B4-BE49-F238E27FC236}">
                            <a16:creationId xmlns:a16="http://schemas.microsoft.com/office/drawing/2014/main" id="{C113433E-7112-CC18-4654-30D2F55EAA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グラフィックス 50" descr="箱 枠線">
                        <a:extLst>
                          <a:ext uri="{FF2B5EF4-FFF2-40B4-BE49-F238E27FC236}">
                            <a16:creationId xmlns:a16="http://schemas.microsoft.com/office/drawing/2014/main" id="{961DA2E4-20B4-5ADE-EDF9-B76A39EC71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8" name="グループ化 37">
                      <a:extLst>
                        <a:ext uri="{FF2B5EF4-FFF2-40B4-BE49-F238E27FC236}">
                          <a16:creationId xmlns:a16="http://schemas.microsoft.com/office/drawing/2014/main" id="{F40B3323-6064-7D95-D7B9-BBF1F5358D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4" name="グラフィックス 43" descr="箱 枠線">
                        <a:extLst>
                          <a:ext uri="{FF2B5EF4-FFF2-40B4-BE49-F238E27FC236}">
                            <a16:creationId xmlns:a16="http://schemas.microsoft.com/office/drawing/2014/main" id="{678690D8-8B42-A5C3-E322-7E6DB15D03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グラフィックス 44" descr="箱 単色塗りつぶし">
                        <a:extLst>
                          <a:ext uri="{FF2B5EF4-FFF2-40B4-BE49-F238E27FC236}">
                            <a16:creationId xmlns:a16="http://schemas.microsoft.com/office/drawing/2014/main" id="{D760CD19-B1A3-49EC-1D56-730B040740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6" name="グラフィックス 45" descr="箱 枠線">
                        <a:extLst>
                          <a:ext uri="{FF2B5EF4-FFF2-40B4-BE49-F238E27FC236}">
                            <a16:creationId xmlns:a16="http://schemas.microsoft.com/office/drawing/2014/main" id="{5171C63C-CA25-B4A4-513D-7C4B05BE096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7" name="グラフィックス 46" descr="箱 枠線">
                        <a:extLst>
                          <a:ext uri="{FF2B5EF4-FFF2-40B4-BE49-F238E27FC236}">
                            <a16:creationId xmlns:a16="http://schemas.microsoft.com/office/drawing/2014/main" id="{8E1C7E78-986F-DF6F-B335-CEF0B38334F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B649CBAC-24D9-ECB4-9A99-6B163D903C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0" name="グラフィックス 39" descr="箱 枠線">
                        <a:extLst>
                          <a:ext uri="{FF2B5EF4-FFF2-40B4-BE49-F238E27FC236}">
                            <a16:creationId xmlns:a16="http://schemas.microsoft.com/office/drawing/2014/main" id="{0BAD4DA6-1D25-F30A-8C05-7012A28BA5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1" name="グラフィックス 40" descr="箱 単色塗りつぶし">
                        <a:extLst>
                          <a:ext uri="{FF2B5EF4-FFF2-40B4-BE49-F238E27FC236}">
                            <a16:creationId xmlns:a16="http://schemas.microsoft.com/office/drawing/2014/main" id="{D24974CF-3706-5754-287D-F3AD4FA216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グラフィックス 41" descr="箱 枠線">
                        <a:extLst>
                          <a:ext uri="{FF2B5EF4-FFF2-40B4-BE49-F238E27FC236}">
                            <a16:creationId xmlns:a16="http://schemas.microsoft.com/office/drawing/2014/main" id="{FB1C08F4-9B4C-3420-BF8A-EA5A2E525F5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3" name="グラフィックス 42" descr="箱 枠線">
                        <a:extLst>
                          <a:ext uri="{FF2B5EF4-FFF2-40B4-BE49-F238E27FC236}">
                            <a16:creationId xmlns:a16="http://schemas.microsoft.com/office/drawing/2014/main" id="{953B07DC-4E10-C7DF-2142-2E52BD1F97B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81C9CAB4-D4FD-2556-971D-C5DDE4A7B06F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6" name="グループ化 15">
                      <a:extLst>
                        <a:ext uri="{FF2B5EF4-FFF2-40B4-BE49-F238E27FC236}">
                          <a16:creationId xmlns:a16="http://schemas.microsoft.com/office/drawing/2014/main" id="{35277013-6FA5-CF5A-2C4E-C80A88FF0A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" name="グラフィックス 31" descr="箱 枠線">
                        <a:extLst>
                          <a:ext uri="{FF2B5EF4-FFF2-40B4-BE49-F238E27FC236}">
                            <a16:creationId xmlns:a16="http://schemas.microsoft.com/office/drawing/2014/main" id="{7EC44FA1-1FAF-45AE-391E-EE5DC8D54A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グラフィックス 32" descr="箱 単色塗りつぶし">
                        <a:extLst>
                          <a:ext uri="{FF2B5EF4-FFF2-40B4-BE49-F238E27FC236}">
                            <a16:creationId xmlns:a16="http://schemas.microsoft.com/office/drawing/2014/main" id="{9AA683E9-88CB-C507-F630-89F2F53397E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" name="グラフィックス 33" descr="箱 枠線">
                        <a:extLst>
                          <a:ext uri="{FF2B5EF4-FFF2-40B4-BE49-F238E27FC236}">
                            <a16:creationId xmlns:a16="http://schemas.microsoft.com/office/drawing/2014/main" id="{E740005F-ED96-FE09-598A-DF873D6DE8A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" name="グラフィックス 34" descr="箱 枠線">
                        <a:extLst>
                          <a:ext uri="{FF2B5EF4-FFF2-40B4-BE49-F238E27FC236}">
                            <a16:creationId xmlns:a16="http://schemas.microsoft.com/office/drawing/2014/main" id="{6F93B4E9-4F19-DEB5-B3DF-4167633A5DB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7" name="グループ化 16">
                      <a:extLst>
                        <a:ext uri="{FF2B5EF4-FFF2-40B4-BE49-F238E27FC236}">
                          <a16:creationId xmlns:a16="http://schemas.microsoft.com/office/drawing/2014/main" id="{063948CC-5B08-2D99-53CF-108D9EC960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" name="グラフィックス 27" descr="箱 枠線">
                        <a:extLst>
                          <a:ext uri="{FF2B5EF4-FFF2-40B4-BE49-F238E27FC236}">
                            <a16:creationId xmlns:a16="http://schemas.microsoft.com/office/drawing/2014/main" id="{7BF7EBDA-1B36-14FC-B68D-5E57F87C89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グラフィックス 28" descr="箱 単色塗りつぶし">
                        <a:extLst>
                          <a:ext uri="{FF2B5EF4-FFF2-40B4-BE49-F238E27FC236}">
                            <a16:creationId xmlns:a16="http://schemas.microsoft.com/office/drawing/2014/main" id="{5EBC18C3-A5EE-E9D8-5B38-CD76C45577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グラフィックス 29" descr="箱 枠線">
                        <a:extLst>
                          <a:ext uri="{FF2B5EF4-FFF2-40B4-BE49-F238E27FC236}">
                            <a16:creationId xmlns:a16="http://schemas.microsoft.com/office/drawing/2014/main" id="{B15F98BC-E355-635A-2B4A-E8475F2BCD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グラフィックス 30" descr="箱 枠線">
                        <a:extLst>
                          <a:ext uri="{FF2B5EF4-FFF2-40B4-BE49-F238E27FC236}">
                            <a16:creationId xmlns:a16="http://schemas.microsoft.com/office/drawing/2014/main" id="{915E4C10-27EC-44A6-65B0-462108EEF8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8" name="グループ化 17">
                      <a:extLst>
                        <a:ext uri="{FF2B5EF4-FFF2-40B4-BE49-F238E27FC236}">
                          <a16:creationId xmlns:a16="http://schemas.microsoft.com/office/drawing/2014/main" id="{B234BB50-7F07-0F80-9AF3-D414F3D9D5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" name="グラフィックス 23" descr="箱 枠線">
                        <a:extLst>
                          <a:ext uri="{FF2B5EF4-FFF2-40B4-BE49-F238E27FC236}">
                            <a16:creationId xmlns:a16="http://schemas.microsoft.com/office/drawing/2014/main" id="{5E191F88-754A-B51C-CB19-E725117F96F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グラフィックス 24" descr="箱 単色塗りつぶし">
                        <a:extLst>
                          <a:ext uri="{FF2B5EF4-FFF2-40B4-BE49-F238E27FC236}">
                            <a16:creationId xmlns:a16="http://schemas.microsoft.com/office/drawing/2014/main" id="{019B9D8E-5309-EB63-23F8-838AE8D962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グラフィックス 25" descr="箱 枠線">
                        <a:extLst>
                          <a:ext uri="{FF2B5EF4-FFF2-40B4-BE49-F238E27FC236}">
                            <a16:creationId xmlns:a16="http://schemas.microsoft.com/office/drawing/2014/main" id="{91F0D4CB-826E-3E49-E138-E4809A577D9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グラフィックス 26" descr="箱 枠線">
                        <a:extLst>
                          <a:ext uri="{FF2B5EF4-FFF2-40B4-BE49-F238E27FC236}">
                            <a16:creationId xmlns:a16="http://schemas.microsoft.com/office/drawing/2014/main" id="{D071F9EC-FBEB-54E4-1CB1-0038C0E5D14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2BB2EA36-FF87-5449-7402-FA18BCC560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" name="グラフィックス 19" descr="箱 枠線">
                        <a:extLst>
                          <a:ext uri="{FF2B5EF4-FFF2-40B4-BE49-F238E27FC236}">
                            <a16:creationId xmlns:a16="http://schemas.microsoft.com/office/drawing/2014/main" id="{3AD25869-EB6B-436B-FBBE-A05AD5836CF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" name="グラフィックス 20" descr="箱 単色塗りつぶし">
                        <a:extLst>
                          <a:ext uri="{FF2B5EF4-FFF2-40B4-BE49-F238E27FC236}">
                            <a16:creationId xmlns:a16="http://schemas.microsoft.com/office/drawing/2014/main" id="{9DB5CE07-58DB-EFBF-507F-25CDD8211F2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" name="グラフィックス 21" descr="箱 枠線">
                        <a:extLst>
                          <a:ext uri="{FF2B5EF4-FFF2-40B4-BE49-F238E27FC236}">
                            <a16:creationId xmlns:a16="http://schemas.microsoft.com/office/drawing/2014/main" id="{B0EC3C1B-0F6A-44F5-26F6-4083FECD292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" name="グラフィックス 22" descr="箱 枠線">
                        <a:extLst>
                          <a:ext uri="{FF2B5EF4-FFF2-40B4-BE49-F238E27FC236}">
                            <a16:creationId xmlns:a16="http://schemas.microsoft.com/office/drawing/2014/main" id="{E3AB4EDA-D701-82EA-4EFC-208B0C27F0E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91750" y="1952836"/>
            <a:ext cx="10608501" cy="2088232"/>
          </a:xfrm>
          <a:noFill/>
        </p:spPr>
        <p:txBody>
          <a:bodyPr tIns="324000" anchor="t">
            <a:normAutofit/>
          </a:bodyPr>
          <a:lstStyle>
            <a:lvl1pPr algn="ctr">
              <a:defRPr sz="5400" b="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84340" y="3876954"/>
            <a:ext cx="8534400" cy="1752600"/>
          </a:xfrm>
        </p:spPr>
        <p:txBody>
          <a:bodyPr lIns="360000">
            <a:normAutofit/>
          </a:bodyPr>
          <a:lstStyle>
            <a:lvl1pPr marL="0" indent="0" algn="l">
              <a:buNone/>
              <a:defRPr sz="3200">
                <a:solidFill>
                  <a:srgbClr val="2E2E2E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D1269B-E244-F4C7-B46A-C7891E7A99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85" y="5443696"/>
            <a:ext cx="1764792" cy="540258"/>
          </a:xfrm>
          <a:prstGeom prst="rect">
            <a:avLst/>
          </a:prstGeom>
        </p:spPr>
      </p:pic>
      <p:pic>
        <p:nvPicPr>
          <p:cNvPr id="359" name="図 358" descr="背景パターン&#10;&#10;自動的に生成された説明">
            <a:extLst>
              <a:ext uri="{FF2B5EF4-FFF2-40B4-BE49-F238E27FC236}">
                <a16:creationId xmlns:a16="http://schemas.microsoft.com/office/drawing/2014/main" id="{2E2D8CEA-1781-6825-C21D-038783104B2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>
          <a:xfrm>
            <a:off x="0" y="-7082"/>
            <a:ext cx="12192000" cy="6872164"/>
          </a:xfrm>
          <a:custGeom>
            <a:avLst/>
            <a:gdLst>
              <a:gd name="connsiteX0" fmla="*/ 12192000 w 12192000"/>
              <a:gd name="connsiteY0" fmla="*/ 1825425 h 6872164"/>
              <a:gd name="connsiteX1" fmla="*/ 12192000 w 12192000"/>
              <a:gd name="connsiteY1" fmla="*/ 6872164 h 6872164"/>
              <a:gd name="connsiteX2" fmla="*/ 0 w 12192000"/>
              <a:gd name="connsiteY2" fmla="*/ 6872164 h 6872164"/>
              <a:gd name="connsiteX3" fmla="*/ 0 w 12192000"/>
              <a:gd name="connsiteY3" fmla="*/ 6858000 h 6872164"/>
              <a:gd name="connsiteX4" fmla="*/ 1399607 w 12192000"/>
              <a:gd name="connsiteY4" fmla="*/ 6858000 h 6872164"/>
              <a:gd name="connsiteX5" fmla="*/ 2711439 w 12192000"/>
              <a:gd name="connsiteY5" fmla="*/ 6246283 h 6872164"/>
              <a:gd name="connsiteX6" fmla="*/ 11385550 w 12192000"/>
              <a:gd name="connsiteY6" fmla="*/ 6246283 h 6872164"/>
              <a:gd name="connsiteX7" fmla="*/ 11385550 w 12192000"/>
              <a:gd name="connsiteY7" fmla="*/ 2201479 h 6872164"/>
              <a:gd name="connsiteX8" fmla="*/ 0 w 12192000"/>
              <a:gd name="connsiteY8" fmla="*/ 14164 h 6872164"/>
              <a:gd name="connsiteX9" fmla="*/ 6610491 w 12192000"/>
              <a:gd name="connsiteY9" fmla="*/ 14164 h 6872164"/>
              <a:gd name="connsiteX10" fmla="*/ 5329035 w 12192000"/>
              <a:gd name="connsiteY10" fmla="*/ 611717 h 6872164"/>
              <a:gd name="connsiteX11" fmla="*/ 806450 w 12192000"/>
              <a:gd name="connsiteY11" fmla="*/ 611717 h 6872164"/>
              <a:gd name="connsiteX12" fmla="*/ 806450 w 12192000"/>
              <a:gd name="connsiteY12" fmla="*/ 2720633 h 6872164"/>
              <a:gd name="connsiteX13" fmla="*/ 0 w 12192000"/>
              <a:gd name="connsiteY13" fmla="*/ 3096687 h 6872164"/>
              <a:gd name="connsiteX14" fmla="*/ 6640866 w 12192000"/>
              <a:gd name="connsiteY14" fmla="*/ 0 h 6872164"/>
              <a:gd name="connsiteX15" fmla="*/ 12192000 w 12192000"/>
              <a:gd name="connsiteY15" fmla="*/ 0 h 6872164"/>
              <a:gd name="connsiteX16" fmla="*/ 12192000 w 12192000"/>
              <a:gd name="connsiteY16" fmla="*/ 14164 h 6872164"/>
              <a:gd name="connsiteX17" fmla="*/ 6610491 w 12192000"/>
              <a:gd name="connsiteY17" fmla="*/ 14164 h 6872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72164">
                <a:moveTo>
                  <a:pt x="12192000" y="1825425"/>
                </a:moveTo>
                <a:lnTo>
                  <a:pt x="12192000" y="6872164"/>
                </a:lnTo>
                <a:lnTo>
                  <a:pt x="0" y="6872164"/>
                </a:lnTo>
                <a:lnTo>
                  <a:pt x="0" y="6858000"/>
                </a:lnTo>
                <a:lnTo>
                  <a:pt x="1399607" y="6858000"/>
                </a:lnTo>
                <a:lnTo>
                  <a:pt x="2711439" y="6246283"/>
                </a:lnTo>
                <a:lnTo>
                  <a:pt x="11385550" y="6246283"/>
                </a:lnTo>
                <a:lnTo>
                  <a:pt x="11385550" y="2201479"/>
                </a:lnTo>
                <a:close/>
                <a:moveTo>
                  <a:pt x="0" y="14164"/>
                </a:moveTo>
                <a:lnTo>
                  <a:pt x="6610491" y="14164"/>
                </a:lnTo>
                <a:lnTo>
                  <a:pt x="5329035" y="611717"/>
                </a:lnTo>
                <a:lnTo>
                  <a:pt x="806450" y="611717"/>
                </a:lnTo>
                <a:lnTo>
                  <a:pt x="806450" y="2720633"/>
                </a:lnTo>
                <a:lnTo>
                  <a:pt x="0" y="3096687"/>
                </a:lnTo>
                <a:close/>
                <a:moveTo>
                  <a:pt x="6640866" y="0"/>
                </a:moveTo>
                <a:lnTo>
                  <a:pt x="12192000" y="0"/>
                </a:lnTo>
                <a:lnTo>
                  <a:pt x="12192000" y="14164"/>
                </a:lnTo>
                <a:lnTo>
                  <a:pt x="6610491" y="1416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715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背景パターン&#10;&#10;自動的に生成された説明">
            <a:extLst>
              <a:ext uri="{FF2B5EF4-FFF2-40B4-BE49-F238E27FC236}">
                <a16:creationId xmlns:a16="http://schemas.microsoft.com/office/drawing/2014/main" id="{EA53A972-CD32-4FDC-9962-1ADCB769DC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226E9FF-B5D8-49BE-A427-3D0C8437A5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5B94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rtlCol="0" anchor="ctr"/>
          <a:lstStyle/>
          <a:p>
            <a:pPr algn="ctr"/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5861" y="2055845"/>
            <a:ext cx="103632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0000"/>
                  </a:schemeClr>
                </a:solidFill>
              </a:defRPr>
            </a:lvl1pPr>
          </a:lstStyle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 Box 117">
            <a:extLst>
              <a:ext uri="{FF2B5EF4-FFF2-40B4-BE49-F238E27FC236}">
                <a16:creationId xmlns:a16="http://schemas.microsoft.com/office/drawing/2014/main" id="{402BE2AF-33E9-4F97-B321-5CA4A57D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" y="6561349"/>
            <a:ext cx="33089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©</a:t>
            </a:r>
            <a:r>
              <a:rPr lang="en-US" altLang="ja-JP" sz="1100" b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Enecom,Inc</a:t>
            </a: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endParaRPr lang="ja-JP" altLang="en-US" sz="1200" b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57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95500" y="1351722"/>
            <a:ext cx="8001000" cy="5209627"/>
          </a:xfrm>
        </p:spPr>
        <p:txBody>
          <a:bodyPr>
            <a:noAutofit/>
          </a:bodyPr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 sz="2400"/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n"/>
              <a:defRPr sz="2000"/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800"/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600"/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90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A4F4C39-3C19-49D8-000E-317F475E4BF9}"/>
              </a:ext>
            </a:extLst>
          </p:cNvPr>
          <p:cNvGrpSpPr/>
          <p:nvPr/>
        </p:nvGrpSpPr>
        <p:grpSpPr>
          <a:xfrm>
            <a:off x="-3712129" y="-3688222"/>
            <a:ext cx="19616259" cy="14234445"/>
            <a:chOff x="-4336273" y="-3960342"/>
            <a:chExt cx="19616259" cy="14234445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9D304B33-D7B0-F015-9136-6A72108959AD}"/>
                </a:ext>
              </a:extLst>
            </p:cNvPr>
            <p:cNvGrpSpPr/>
            <p:nvPr/>
          </p:nvGrpSpPr>
          <p:grpSpPr>
            <a:xfrm>
              <a:off x="-4336273" y="-3960342"/>
              <a:ext cx="19616259" cy="7130421"/>
              <a:chOff x="-5123673" y="-3162601"/>
              <a:chExt cx="19616259" cy="7130421"/>
            </a:xfrm>
          </p:grpSpPr>
          <p:grpSp>
            <p:nvGrpSpPr>
              <p:cNvPr id="184" name="グループ化 183">
                <a:extLst>
                  <a:ext uri="{FF2B5EF4-FFF2-40B4-BE49-F238E27FC236}">
                    <a16:creationId xmlns:a16="http://schemas.microsoft.com/office/drawing/2014/main" id="{F09E7DDC-DD4B-3DB8-35D7-D8A2A6F24E1E}"/>
                  </a:ext>
                </a:extLst>
              </p:cNvPr>
              <p:cNvGrpSpPr/>
              <p:nvPr/>
            </p:nvGrpSpPr>
            <p:grpSpPr>
              <a:xfrm>
                <a:off x="4526061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272" name="グループ化 271">
                  <a:extLst>
                    <a:ext uri="{FF2B5EF4-FFF2-40B4-BE49-F238E27FC236}">
                      <a16:creationId xmlns:a16="http://schemas.microsoft.com/office/drawing/2014/main" id="{9ADC7397-17D3-FDF8-361A-74CB3081B676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316" name="グループ化 315">
                    <a:extLst>
                      <a:ext uri="{FF2B5EF4-FFF2-40B4-BE49-F238E27FC236}">
                        <a16:creationId xmlns:a16="http://schemas.microsoft.com/office/drawing/2014/main" id="{91C00571-0001-B840-49DE-C06E950F6788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38" name="グループ化 337">
                      <a:extLst>
                        <a:ext uri="{FF2B5EF4-FFF2-40B4-BE49-F238E27FC236}">
                          <a16:creationId xmlns:a16="http://schemas.microsoft.com/office/drawing/2014/main" id="{F1A187B7-8419-710D-402D-BF2D1D47A5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54" name="グラフィックス 353" descr="箱 枠線">
                        <a:extLst>
                          <a:ext uri="{FF2B5EF4-FFF2-40B4-BE49-F238E27FC236}">
                            <a16:creationId xmlns:a16="http://schemas.microsoft.com/office/drawing/2014/main" id="{3106003D-EEE7-F5AC-17B2-DBD3A0B589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5" name="グラフィックス 354" descr="箱 単色塗りつぶし">
                        <a:extLst>
                          <a:ext uri="{FF2B5EF4-FFF2-40B4-BE49-F238E27FC236}">
                            <a16:creationId xmlns:a16="http://schemas.microsoft.com/office/drawing/2014/main" id="{97A444BE-3903-B3CB-A4F1-423FF0B160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6" name="グラフィックス 355" descr="箱 枠線">
                        <a:extLst>
                          <a:ext uri="{FF2B5EF4-FFF2-40B4-BE49-F238E27FC236}">
                            <a16:creationId xmlns:a16="http://schemas.microsoft.com/office/drawing/2014/main" id="{6A6A7BB7-5CE9-4960-4CE1-E05AC0C1551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7" name="グラフィックス 356" descr="箱 枠線">
                        <a:extLst>
                          <a:ext uri="{FF2B5EF4-FFF2-40B4-BE49-F238E27FC236}">
                            <a16:creationId xmlns:a16="http://schemas.microsoft.com/office/drawing/2014/main" id="{C29A9F05-7B4C-B0D2-6A2F-76EE5011A4E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39" name="グループ化 338">
                      <a:extLst>
                        <a:ext uri="{FF2B5EF4-FFF2-40B4-BE49-F238E27FC236}">
                          <a16:creationId xmlns:a16="http://schemas.microsoft.com/office/drawing/2014/main" id="{883736C6-0A03-CEE6-E3A0-10E9DDE682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50" name="グラフィックス 349" descr="箱 枠線">
                        <a:extLst>
                          <a:ext uri="{FF2B5EF4-FFF2-40B4-BE49-F238E27FC236}">
                            <a16:creationId xmlns:a16="http://schemas.microsoft.com/office/drawing/2014/main" id="{B0331E83-06E3-C547-1E5A-9378CCC5200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1" name="グラフィックス 350" descr="箱 単色塗りつぶし">
                        <a:extLst>
                          <a:ext uri="{FF2B5EF4-FFF2-40B4-BE49-F238E27FC236}">
                            <a16:creationId xmlns:a16="http://schemas.microsoft.com/office/drawing/2014/main" id="{DF9CE6DA-40BC-E00E-4677-062C00D885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2" name="グラフィックス 351" descr="箱 枠線">
                        <a:extLst>
                          <a:ext uri="{FF2B5EF4-FFF2-40B4-BE49-F238E27FC236}">
                            <a16:creationId xmlns:a16="http://schemas.microsoft.com/office/drawing/2014/main" id="{27F78084-8567-7CE5-BE8B-4C99C7BD626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3" name="グラフィックス 352" descr="箱 枠線">
                        <a:extLst>
                          <a:ext uri="{FF2B5EF4-FFF2-40B4-BE49-F238E27FC236}">
                            <a16:creationId xmlns:a16="http://schemas.microsoft.com/office/drawing/2014/main" id="{D01FBB3F-B140-0CA2-E29C-B21A5E1874B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0" name="グループ化 339">
                      <a:extLst>
                        <a:ext uri="{FF2B5EF4-FFF2-40B4-BE49-F238E27FC236}">
                          <a16:creationId xmlns:a16="http://schemas.microsoft.com/office/drawing/2014/main" id="{41F7BF48-B35B-7A61-740A-3E3C1B43E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46" name="グラフィックス 345" descr="箱 枠線">
                        <a:extLst>
                          <a:ext uri="{FF2B5EF4-FFF2-40B4-BE49-F238E27FC236}">
                            <a16:creationId xmlns:a16="http://schemas.microsoft.com/office/drawing/2014/main" id="{BBFF6BD5-69DC-6DAD-1902-E088E13ACB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7" name="グラフィックス 346" descr="箱 単色塗りつぶし">
                        <a:extLst>
                          <a:ext uri="{FF2B5EF4-FFF2-40B4-BE49-F238E27FC236}">
                            <a16:creationId xmlns:a16="http://schemas.microsoft.com/office/drawing/2014/main" id="{27E43B23-4899-EB70-76F1-513DD88286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8" name="グラフィックス 347" descr="箱 枠線">
                        <a:extLst>
                          <a:ext uri="{FF2B5EF4-FFF2-40B4-BE49-F238E27FC236}">
                            <a16:creationId xmlns:a16="http://schemas.microsoft.com/office/drawing/2014/main" id="{18CAE500-9823-513A-B567-5AEAE819044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9" name="グラフィックス 348" descr="箱 枠線">
                        <a:extLst>
                          <a:ext uri="{FF2B5EF4-FFF2-40B4-BE49-F238E27FC236}">
                            <a16:creationId xmlns:a16="http://schemas.microsoft.com/office/drawing/2014/main" id="{A82C8576-81FA-6BB7-D7BB-B190BA48C4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41" name="グループ化 340">
                      <a:extLst>
                        <a:ext uri="{FF2B5EF4-FFF2-40B4-BE49-F238E27FC236}">
                          <a16:creationId xmlns:a16="http://schemas.microsoft.com/office/drawing/2014/main" id="{F444B2EF-0F6F-0B3F-0CD9-CE69DBBFDA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42" name="グラフィックス 341" descr="箱 枠線">
                        <a:extLst>
                          <a:ext uri="{FF2B5EF4-FFF2-40B4-BE49-F238E27FC236}">
                            <a16:creationId xmlns:a16="http://schemas.microsoft.com/office/drawing/2014/main" id="{5D417AEA-CEF0-8177-223D-2740C817EE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3" name="グラフィックス 342" descr="箱 単色塗りつぶし">
                        <a:extLst>
                          <a:ext uri="{FF2B5EF4-FFF2-40B4-BE49-F238E27FC236}">
                            <a16:creationId xmlns:a16="http://schemas.microsoft.com/office/drawing/2014/main" id="{57EFF8B5-B11E-72EA-E998-07180DED28A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4" name="グラフィックス 343" descr="箱 枠線">
                        <a:extLst>
                          <a:ext uri="{FF2B5EF4-FFF2-40B4-BE49-F238E27FC236}">
                            <a16:creationId xmlns:a16="http://schemas.microsoft.com/office/drawing/2014/main" id="{FCDF0C62-5BA7-D56D-CA3E-5CCD8AE339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5" name="グラフィックス 344" descr="箱 枠線">
                        <a:extLst>
                          <a:ext uri="{FF2B5EF4-FFF2-40B4-BE49-F238E27FC236}">
                            <a16:creationId xmlns:a16="http://schemas.microsoft.com/office/drawing/2014/main" id="{BA677CEF-4CA8-D93D-8DD2-B661807A62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317" name="グループ化 316">
                    <a:extLst>
                      <a:ext uri="{FF2B5EF4-FFF2-40B4-BE49-F238E27FC236}">
                        <a16:creationId xmlns:a16="http://schemas.microsoft.com/office/drawing/2014/main" id="{26AB4FED-892B-6046-8F9E-7E908A58806A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18" name="グループ化 317">
                      <a:extLst>
                        <a:ext uri="{FF2B5EF4-FFF2-40B4-BE49-F238E27FC236}">
                          <a16:creationId xmlns:a16="http://schemas.microsoft.com/office/drawing/2014/main" id="{3EA09F49-4848-F1B2-4BA7-615925D6136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34" name="グラフィックス 333" descr="箱 枠線">
                        <a:extLst>
                          <a:ext uri="{FF2B5EF4-FFF2-40B4-BE49-F238E27FC236}">
                            <a16:creationId xmlns:a16="http://schemas.microsoft.com/office/drawing/2014/main" id="{43509B97-AD72-DCE4-A5BC-18021BCB20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5" name="グラフィックス 334" descr="箱 単色塗りつぶし">
                        <a:extLst>
                          <a:ext uri="{FF2B5EF4-FFF2-40B4-BE49-F238E27FC236}">
                            <a16:creationId xmlns:a16="http://schemas.microsoft.com/office/drawing/2014/main" id="{A0FB613D-9A78-5C9F-29BB-D8CB114D75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6" name="グラフィックス 335" descr="箱 枠線">
                        <a:extLst>
                          <a:ext uri="{FF2B5EF4-FFF2-40B4-BE49-F238E27FC236}">
                            <a16:creationId xmlns:a16="http://schemas.microsoft.com/office/drawing/2014/main" id="{68ED5DED-625C-375E-13FE-D68BB7E00B8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7" name="グラフィックス 336" descr="箱 枠線">
                        <a:extLst>
                          <a:ext uri="{FF2B5EF4-FFF2-40B4-BE49-F238E27FC236}">
                            <a16:creationId xmlns:a16="http://schemas.microsoft.com/office/drawing/2014/main" id="{4358C8AA-6DFA-2884-9823-0E11860F4A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19" name="グループ化 318">
                      <a:extLst>
                        <a:ext uri="{FF2B5EF4-FFF2-40B4-BE49-F238E27FC236}">
                          <a16:creationId xmlns:a16="http://schemas.microsoft.com/office/drawing/2014/main" id="{E754ADD0-4D3B-3778-067F-B73DF3F0B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30" name="グラフィックス 329" descr="箱 枠線">
                        <a:extLst>
                          <a:ext uri="{FF2B5EF4-FFF2-40B4-BE49-F238E27FC236}">
                            <a16:creationId xmlns:a16="http://schemas.microsoft.com/office/drawing/2014/main" id="{8FD1C600-1036-17E8-0677-0C36462633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1" name="グラフィックス 330" descr="箱 単色塗りつぶし">
                        <a:extLst>
                          <a:ext uri="{FF2B5EF4-FFF2-40B4-BE49-F238E27FC236}">
                            <a16:creationId xmlns:a16="http://schemas.microsoft.com/office/drawing/2014/main" id="{2A22C629-C881-C59B-E0E9-1E9C57CD2B4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2" name="グラフィックス 331" descr="箱 枠線">
                        <a:extLst>
                          <a:ext uri="{FF2B5EF4-FFF2-40B4-BE49-F238E27FC236}">
                            <a16:creationId xmlns:a16="http://schemas.microsoft.com/office/drawing/2014/main" id="{A6B4A277-0657-1E24-FE2E-CBFD77976A6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3" name="グラフィックス 332" descr="箱 枠線">
                        <a:extLst>
                          <a:ext uri="{FF2B5EF4-FFF2-40B4-BE49-F238E27FC236}">
                            <a16:creationId xmlns:a16="http://schemas.microsoft.com/office/drawing/2014/main" id="{C889E4C0-B143-3920-8BD9-5A6818040C1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20" name="グループ化 319">
                      <a:extLst>
                        <a:ext uri="{FF2B5EF4-FFF2-40B4-BE49-F238E27FC236}">
                          <a16:creationId xmlns:a16="http://schemas.microsoft.com/office/drawing/2014/main" id="{462084FD-BACB-50FE-AE5D-A7459E9D9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6" name="グラフィックス 325" descr="箱 枠線">
                        <a:extLst>
                          <a:ext uri="{FF2B5EF4-FFF2-40B4-BE49-F238E27FC236}">
                            <a16:creationId xmlns:a16="http://schemas.microsoft.com/office/drawing/2014/main" id="{1EBD2122-B6E0-46E7-CB5F-1C36B35CE27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7" name="グラフィックス 326" descr="箱 単色塗りつぶし">
                        <a:extLst>
                          <a:ext uri="{FF2B5EF4-FFF2-40B4-BE49-F238E27FC236}">
                            <a16:creationId xmlns:a16="http://schemas.microsoft.com/office/drawing/2014/main" id="{AB083195-63F0-E655-5FDE-02CD9B944D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8" name="グラフィックス 327" descr="箱 枠線">
                        <a:extLst>
                          <a:ext uri="{FF2B5EF4-FFF2-40B4-BE49-F238E27FC236}">
                            <a16:creationId xmlns:a16="http://schemas.microsoft.com/office/drawing/2014/main" id="{083526E3-6339-4DC9-9788-B29E6BEA27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9" name="グラフィックス 328" descr="箱 枠線">
                        <a:extLst>
                          <a:ext uri="{FF2B5EF4-FFF2-40B4-BE49-F238E27FC236}">
                            <a16:creationId xmlns:a16="http://schemas.microsoft.com/office/drawing/2014/main" id="{7A11BC11-2B53-F1E4-CE1D-3A1F0B3507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21" name="グループ化 320">
                      <a:extLst>
                        <a:ext uri="{FF2B5EF4-FFF2-40B4-BE49-F238E27FC236}">
                          <a16:creationId xmlns:a16="http://schemas.microsoft.com/office/drawing/2014/main" id="{38C9EE66-7DFC-646B-979D-CF26F6BE22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2" name="グラフィックス 321" descr="箱 枠線">
                        <a:extLst>
                          <a:ext uri="{FF2B5EF4-FFF2-40B4-BE49-F238E27FC236}">
                            <a16:creationId xmlns:a16="http://schemas.microsoft.com/office/drawing/2014/main" id="{ECEAC333-3009-2F0D-4D52-EC5155D70C0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3" name="グラフィックス 322" descr="箱 単色塗りつぶし">
                        <a:extLst>
                          <a:ext uri="{FF2B5EF4-FFF2-40B4-BE49-F238E27FC236}">
                            <a16:creationId xmlns:a16="http://schemas.microsoft.com/office/drawing/2014/main" id="{258B738B-BE32-E6C6-18E4-4A460FCC30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4" name="グラフィックス 323" descr="箱 枠線">
                        <a:extLst>
                          <a:ext uri="{FF2B5EF4-FFF2-40B4-BE49-F238E27FC236}">
                            <a16:creationId xmlns:a16="http://schemas.microsoft.com/office/drawing/2014/main" id="{4D747071-A466-FF97-F0D2-4AAE3AD431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25" name="グラフィックス 324" descr="箱 枠線">
                        <a:extLst>
                          <a:ext uri="{FF2B5EF4-FFF2-40B4-BE49-F238E27FC236}">
                            <a16:creationId xmlns:a16="http://schemas.microsoft.com/office/drawing/2014/main" id="{B7439D37-4B99-FE9F-7EE5-A11BC9A3F0F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11980BBB-4269-C4E3-C439-E457E288A36C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274" name="グループ化 273">
                    <a:extLst>
                      <a:ext uri="{FF2B5EF4-FFF2-40B4-BE49-F238E27FC236}">
                        <a16:creationId xmlns:a16="http://schemas.microsoft.com/office/drawing/2014/main" id="{F7674542-C549-A202-6718-D17D6501063C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96" name="グループ化 295">
                      <a:extLst>
                        <a:ext uri="{FF2B5EF4-FFF2-40B4-BE49-F238E27FC236}">
                          <a16:creationId xmlns:a16="http://schemas.microsoft.com/office/drawing/2014/main" id="{02F5E0DD-59E7-6ED3-1E44-AC3DF0BD95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12" name="グラフィックス 311" descr="箱 枠線">
                        <a:extLst>
                          <a:ext uri="{FF2B5EF4-FFF2-40B4-BE49-F238E27FC236}">
                            <a16:creationId xmlns:a16="http://schemas.microsoft.com/office/drawing/2014/main" id="{C1E3F25C-4532-D881-C383-C667049B0F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3" name="グラフィックス 312" descr="箱 単色塗りつぶし">
                        <a:extLst>
                          <a:ext uri="{FF2B5EF4-FFF2-40B4-BE49-F238E27FC236}">
                            <a16:creationId xmlns:a16="http://schemas.microsoft.com/office/drawing/2014/main" id="{6D245D75-6627-14DE-AEB4-AB48DD139E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4" name="グラフィックス 313" descr="箱 枠線">
                        <a:extLst>
                          <a:ext uri="{FF2B5EF4-FFF2-40B4-BE49-F238E27FC236}">
                            <a16:creationId xmlns:a16="http://schemas.microsoft.com/office/drawing/2014/main" id="{C0091510-59BD-72BC-F8B5-EE90E29C20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5" name="グラフィックス 314" descr="箱 枠線">
                        <a:extLst>
                          <a:ext uri="{FF2B5EF4-FFF2-40B4-BE49-F238E27FC236}">
                            <a16:creationId xmlns:a16="http://schemas.microsoft.com/office/drawing/2014/main" id="{9C0E15E0-30C1-503D-FA9D-F2DB153AFA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7" name="グループ化 296">
                      <a:extLst>
                        <a:ext uri="{FF2B5EF4-FFF2-40B4-BE49-F238E27FC236}">
                          <a16:creationId xmlns:a16="http://schemas.microsoft.com/office/drawing/2014/main" id="{49081B5F-F28B-9EC0-9A6D-C195B5F8BA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8" name="グラフィックス 307" descr="箱 枠線">
                        <a:extLst>
                          <a:ext uri="{FF2B5EF4-FFF2-40B4-BE49-F238E27FC236}">
                            <a16:creationId xmlns:a16="http://schemas.microsoft.com/office/drawing/2014/main" id="{27F2C972-09C2-C536-ED13-437CB3A40D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9" name="グラフィックス 308" descr="箱 単色塗りつぶし">
                        <a:extLst>
                          <a:ext uri="{FF2B5EF4-FFF2-40B4-BE49-F238E27FC236}">
                            <a16:creationId xmlns:a16="http://schemas.microsoft.com/office/drawing/2014/main" id="{75B5C8E4-D9F6-5A53-D9BE-1B8DC158C9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0" name="グラフィックス 309" descr="箱 枠線">
                        <a:extLst>
                          <a:ext uri="{FF2B5EF4-FFF2-40B4-BE49-F238E27FC236}">
                            <a16:creationId xmlns:a16="http://schemas.microsoft.com/office/drawing/2014/main" id="{7EFB82C9-052C-FE92-D904-50B82F66470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1" name="グラフィックス 310" descr="箱 枠線">
                        <a:extLst>
                          <a:ext uri="{FF2B5EF4-FFF2-40B4-BE49-F238E27FC236}">
                            <a16:creationId xmlns:a16="http://schemas.microsoft.com/office/drawing/2014/main" id="{0EA089C5-49C7-BA76-350C-ACB6DC82AA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8" name="グループ化 297">
                      <a:extLst>
                        <a:ext uri="{FF2B5EF4-FFF2-40B4-BE49-F238E27FC236}">
                          <a16:creationId xmlns:a16="http://schemas.microsoft.com/office/drawing/2014/main" id="{CC4337BD-01A2-8F83-BD79-4F8E4B5BE9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4" name="グラフィックス 303" descr="箱 枠線">
                        <a:extLst>
                          <a:ext uri="{FF2B5EF4-FFF2-40B4-BE49-F238E27FC236}">
                            <a16:creationId xmlns:a16="http://schemas.microsoft.com/office/drawing/2014/main" id="{8428EDFA-52FF-65F3-8C95-67F63BDE26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5" name="グラフィックス 304" descr="箱 単色塗りつぶし">
                        <a:extLst>
                          <a:ext uri="{FF2B5EF4-FFF2-40B4-BE49-F238E27FC236}">
                            <a16:creationId xmlns:a16="http://schemas.microsoft.com/office/drawing/2014/main" id="{366A26F0-B4FF-16F3-1319-F1DDDB5939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6" name="グラフィックス 305" descr="箱 枠線">
                        <a:extLst>
                          <a:ext uri="{FF2B5EF4-FFF2-40B4-BE49-F238E27FC236}">
                            <a16:creationId xmlns:a16="http://schemas.microsoft.com/office/drawing/2014/main" id="{E9F1E0A1-3BBA-430D-99F8-D2F6BF9AAE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7" name="グラフィックス 306" descr="箱 枠線">
                        <a:extLst>
                          <a:ext uri="{FF2B5EF4-FFF2-40B4-BE49-F238E27FC236}">
                            <a16:creationId xmlns:a16="http://schemas.microsoft.com/office/drawing/2014/main" id="{769BCC1A-E85D-46DC-C829-0D5FDADDFB7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99" name="グループ化 298">
                      <a:extLst>
                        <a:ext uri="{FF2B5EF4-FFF2-40B4-BE49-F238E27FC236}">
                          <a16:creationId xmlns:a16="http://schemas.microsoft.com/office/drawing/2014/main" id="{2D917746-2421-D08F-D633-8D352C2923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00" name="グラフィックス 299" descr="箱 枠線">
                        <a:extLst>
                          <a:ext uri="{FF2B5EF4-FFF2-40B4-BE49-F238E27FC236}">
                            <a16:creationId xmlns:a16="http://schemas.microsoft.com/office/drawing/2014/main" id="{DB5ADC59-E1BF-17A5-794B-C2EBABA008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1" name="グラフィックス 300" descr="箱 単色塗りつぶし">
                        <a:extLst>
                          <a:ext uri="{FF2B5EF4-FFF2-40B4-BE49-F238E27FC236}">
                            <a16:creationId xmlns:a16="http://schemas.microsoft.com/office/drawing/2014/main" id="{6AEB056B-A2FD-1ABE-87DA-7707E574A8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2" name="グラフィックス 301" descr="箱 枠線">
                        <a:extLst>
                          <a:ext uri="{FF2B5EF4-FFF2-40B4-BE49-F238E27FC236}">
                            <a16:creationId xmlns:a16="http://schemas.microsoft.com/office/drawing/2014/main" id="{FBB43C97-BC13-52ED-87A7-7C0D803A827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3" name="グラフィックス 302" descr="箱 枠線">
                        <a:extLst>
                          <a:ext uri="{FF2B5EF4-FFF2-40B4-BE49-F238E27FC236}">
                            <a16:creationId xmlns:a16="http://schemas.microsoft.com/office/drawing/2014/main" id="{DCF7674C-224E-A562-BBCA-B50B0D3E501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75" name="グループ化 274">
                    <a:extLst>
                      <a:ext uri="{FF2B5EF4-FFF2-40B4-BE49-F238E27FC236}">
                        <a16:creationId xmlns:a16="http://schemas.microsoft.com/office/drawing/2014/main" id="{397F724E-0145-4908-596F-BC9662E858FC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76" name="グループ化 275">
                      <a:extLst>
                        <a:ext uri="{FF2B5EF4-FFF2-40B4-BE49-F238E27FC236}">
                          <a16:creationId xmlns:a16="http://schemas.microsoft.com/office/drawing/2014/main" id="{92D94D03-1962-DA2F-EBE1-EBC9A326DE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92" name="グラフィックス 291" descr="箱 枠線">
                        <a:extLst>
                          <a:ext uri="{FF2B5EF4-FFF2-40B4-BE49-F238E27FC236}">
                            <a16:creationId xmlns:a16="http://schemas.microsoft.com/office/drawing/2014/main" id="{48163EF7-7D5A-6B0B-C9F9-D660AAD9E50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3" name="グラフィックス 292" descr="箱 単色塗りつぶし">
                        <a:extLst>
                          <a:ext uri="{FF2B5EF4-FFF2-40B4-BE49-F238E27FC236}">
                            <a16:creationId xmlns:a16="http://schemas.microsoft.com/office/drawing/2014/main" id="{D0167815-C6AC-0932-8797-9067B6BAEF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4" name="グラフィックス 293" descr="箱 枠線">
                        <a:extLst>
                          <a:ext uri="{FF2B5EF4-FFF2-40B4-BE49-F238E27FC236}">
                            <a16:creationId xmlns:a16="http://schemas.microsoft.com/office/drawing/2014/main" id="{256F7DE5-2353-8E35-E4B7-660E9066CD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5" name="グラフィックス 294" descr="箱 枠線">
                        <a:extLst>
                          <a:ext uri="{FF2B5EF4-FFF2-40B4-BE49-F238E27FC236}">
                            <a16:creationId xmlns:a16="http://schemas.microsoft.com/office/drawing/2014/main" id="{6277D25D-9551-9648-A617-2C09F069E4A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7" name="グループ化 276">
                      <a:extLst>
                        <a:ext uri="{FF2B5EF4-FFF2-40B4-BE49-F238E27FC236}">
                          <a16:creationId xmlns:a16="http://schemas.microsoft.com/office/drawing/2014/main" id="{0CD9A2A4-9C81-D2FC-2D98-5F822B55C7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8" name="グラフィックス 287" descr="箱 枠線">
                        <a:extLst>
                          <a:ext uri="{FF2B5EF4-FFF2-40B4-BE49-F238E27FC236}">
                            <a16:creationId xmlns:a16="http://schemas.microsoft.com/office/drawing/2014/main" id="{F860E5DE-8A50-4AE3-748D-8AED4385E4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9" name="グラフィックス 288" descr="箱 単色塗りつぶし">
                        <a:extLst>
                          <a:ext uri="{FF2B5EF4-FFF2-40B4-BE49-F238E27FC236}">
                            <a16:creationId xmlns:a16="http://schemas.microsoft.com/office/drawing/2014/main" id="{CC4C7880-A118-0A27-4503-193395C868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0" name="グラフィックス 289" descr="箱 枠線">
                        <a:extLst>
                          <a:ext uri="{FF2B5EF4-FFF2-40B4-BE49-F238E27FC236}">
                            <a16:creationId xmlns:a16="http://schemas.microsoft.com/office/drawing/2014/main" id="{5AC146AB-07F4-F7CE-108C-77B0A86E6A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1" name="グラフィックス 290" descr="箱 枠線">
                        <a:extLst>
                          <a:ext uri="{FF2B5EF4-FFF2-40B4-BE49-F238E27FC236}">
                            <a16:creationId xmlns:a16="http://schemas.microsoft.com/office/drawing/2014/main" id="{65FDC626-2386-C208-AD38-D8F84ABFF0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8" name="グループ化 277">
                      <a:extLst>
                        <a:ext uri="{FF2B5EF4-FFF2-40B4-BE49-F238E27FC236}">
                          <a16:creationId xmlns:a16="http://schemas.microsoft.com/office/drawing/2014/main" id="{668C6AF3-FB5E-3934-07D9-AFC0DC8C12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4" name="グラフィックス 283" descr="箱 枠線">
                        <a:extLst>
                          <a:ext uri="{FF2B5EF4-FFF2-40B4-BE49-F238E27FC236}">
                            <a16:creationId xmlns:a16="http://schemas.microsoft.com/office/drawing/2014/main" id="{1A7186BB-48F6-9F94-1FB1-59564AB9028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5" name="グラフィックス 284" descr="箱 単色塗りつぶし">
                        <a:extLst>
                          <a:ext uri="{FF2B5EF4-FFF2-40B4-BE49-F238E27FC236}">
                            <a16:creationId xmlns:a16="http://schemas.microsoft.com/office/drawing/2014/main" id="{1B5AC847-5DF3-99D1-8260-9B47DA0EE2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6" name="グラフィックス 285" descr="箱 枠線">
                        <a:extLst>
                          <a:ext uri="{FF2B5EF4-FFF2-40B4-BE49-F238E27FC236}">
                            <a16:creationId xmlns:a16="http://schemas.microsoft.com/office/drawing/2014/main" id="{D470DA8A-5981-CD5E-15E8-2F1E416F6C9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7" name="グラフィックス 286" descr="箱 枠線">
                        <a:extLst>
                          <a:ext uri="{FF2B5EF4-FFF2-40B4-BE49-F238E27FC236}">
                            <a16:creationId xmlns:a16="http://schemas.microsoft.com/office/drawing/2014/main" id="{2F3E5EC2-E8D1-2C70-BAA9-EF9F295E1C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79" name="グループ化 278">
                      <a:extLst>
                        <a:ext uri="{FF2B5EF4-FFF2-40B4-BE49-F238E27FC236}">
                          <a16:creationId xmlns:a16="http://schemas.microsoft.com/office/drawing/2014/main" id="{8472017B-F500-AFFC-F5A2-C0A2F73C61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0" name="グラフィックス 279" descr="箱 枠線">
                        <a:extLst>
                          <a:ext uri="{FF2B5EF4-FFF2-40B4-BE49-F238E27FC236}">
                            <a16:creationId xmlns:a16="http://schemas.microsoft.com/office/drawing/2014/main" id="{B143438C-F7A8-A336-A0FD-C8A0129EE62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1" name="グラフィックス 280" descr="箱 単色塗りつぶし">
                        <a:extLst>
                          <a:ext uri="{FF2B5EF4-FFF2-40B4-BE49-F238E27FC236}">
                            <a16:creationId xmlns:a16="http://schemas.microsoft.com/office/drawing/2014/main" id="{B958CE17-F026-B3A5-DB26-DFA6C8B71A8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2" name="グラフィックス 281" descr="箱 枠線">
                        <a:extLst>
                          <a:ext uri="{FF2B5EF4-FFF2-40B4-BE49-F238E27FC236}">
                            <a16:creationId xmlns:a16="http://schemas.microsoft.com/office/drawing/2014/main" id="{39637195-CD6B-DC2C-F831-4C25D51E237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83" name="グラフィックス 282" descr="箱 枠線">
                        <a:extLst>
                          <a:ext uri="{FF2B5EF4-FFF2-40B4-BE49-F238E27FC236}">
                            <a16:creationId xmlns:a16="http://schemas.microsoft.com/office/drawing/2014/main" id="{61908129-8EBB-1E29-4F17-B0D642E8E45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grpSp>
            <p:nvGrpSpPr>
              <p:cNvPr id="185" name="グループ化 184">
                <a:extLst>
                  <a:ext uri="{FF2B5EF4-FFF2-40B4-BE49-F238E27FC236}">
                    <a16:creationId xmlns:a16="http://schemas.microsoft.com/office/drawing/2014/main" id="{83154E10-600B-9DDF-A80F-FC24F641A4AF}"/>
                  </a:ext>
                </a:extLst>
              </p:cNvPr>
              <p:cNvGrpSpPr/>
              <p:nvPr/>
            </p:nvGrpSpPr>
            <p:grpSpPr>
              <a:xfrm>
                <a:off x="-5123673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186" name="グループ化 185">
                  <a:extLst>
                    <a:ext uri="{FF2B5EF4-FFF2-40B4-BE49-F238E27FC236}">
                      <a16:creationId xmlns:a16="http://schemas.microsoft.com/office/drawing/2014/main" id="{C28EB16F-1E8C-A54B-84ED-33A332A653AD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230" name="グループ化 229">
                    <a:extLst>
                      <a:ext uri="{FF2B5EF4-FFF2-40B4-BE49-F238E27FC236}">
                        <a16:creationId xmlns:a16="http://schemas.microsoft.com/office/drawing/2014/main" id="{7A0C7042-9BAC-8E25-F172-A480BED43095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52" name="グループ化 251">
                      <a:extLst>
                        <a:ext uri="{FF2B5EF4-FFF2-40B4-BE49-F238E27FC236}">
                          <a16:creationId xmlns:a16="http://schemas.microsoft.com/office/drawing/2014/main" id="{E44F0BCE-133A-F4E7-0AD4-DE572DD8AC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8" name="グラフィックス 267" descr="箱 枠線">
                        <a:extLst>
                          <a:ext uri="{FF2B5EF4-FFF2-40B4-BE49-F238E27FC236}">
                            <a16:creationId xmlns:a16="http://schemas.microsoft.com/office/drawing/2014/main" id="{6E1473B0-5B8D-135C-8B8B-AE19F9826C7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9" name="グラフィックス 268" descr="箱 単色塗りつぶし">
                        <a:extLst>
                          <a:ext uri="{FF2B5EF4-FFF2-40B4-BE49-F238E27FC236}">
                            <a16:creationId xmlns:a16="http://schemas.microsoft.com/office/drawing/2014/main" id="{1698AE5E-BDA6-D29B-E0DC-436C6FC4571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0" name="グラフィックス 269" descr="箱 枠線">
                        <a:extLst>
                          <a:ext uri="{FF2B5EF4-FFF2-40B4-BE49-F238E27FC236}">
                            <a16:creationId xmlns:a16="http://schemas.microsoft.com/office/drawing/2014/main" id="{411C44ED-B387-0A61-0A59-19F535F6CC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1" name="グラフィックス 270" descr="箱 枠線">
                        <a:extLst>
                          <a:ext uri="{FF2B5EF4-FFF2-40B4-BE49-F238E27FC236}">
                            <a16:creationId xmlns:a16="http://schemas.microsoft.com/office/drawing/2014/main" id="{3C242E45-E30A-39B2-D518-B5E6AD85918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3" name="グループ化 252">
                      <a:extLst>
                        <a:ext uri="{FF2B5EF4-FFF2-40B4-BE49-F238E27FC236}">
                          <a16:creationId xmlns:a16="http://schemas.microsoft.com/office/drawing/2014/main" id="{6419ACE6-9D2B-7E60-66DA-9001C503E9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4" name="グラフィックス 263" descr="箱 枠線">
                        <a:extLst>
                          <a:ext uri="{FF2B5EF4-FFF2-40B4-BE49-F238E27FC236}">
                            <a16:creationId xmlns:a16="http://schemas.microsoft.com/office/drawing/2014/main" id="{E10AA757-1F5C-863D-4374-0EF5708F2CE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5" name="グラフィックス 264" descr="箱 単色塗りつぶし">
                        <a:extLst>
                          <a:ext uri="{FF2B5EF4-FFF2-40B4-BE49-F238E27FC236}">
                            <a16:creationId xmlns:a16="http://schemas.microsoft.com/office/drawing/2014/main" id="{D3B1FD56-187E-8363-C158-204CBE6C303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6" name="グラフィックス 265" descr="箱 枠線">
                        <a:extLst>
                          <a:ext uri="{FF2B5EF4-FFF2-40B4-BE49-F238E27FC236}">
                            <a16:creationId xmlns:a16="http://schemas.microsoft.com/office/drawing/2014/main" id="{177CA01A-0E1E-FF7B-8502-148C1467E13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7" name="グラフィックス 266" descr="箱 枠線">
                        <a:extLst>
                          <a:ext uri="{FF2B5EF4-FFF2-40B4-BE49-F238E27FC236}">
                            <a16:creationId xmlns:a16="http://schemas.microsoft.com/office/drawing/2014/main" id="{00620519-13FF-65F7-F6EB-03972ABEB6B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4" name="グループ化 253">
                      <a:extLst>
                        <a:ext uri="{FF2B5EF4-FFF2-40B4-BE49-F238E27FC236}">
                          <a16:creationId xmlns:a16="http://schemas.microsoft.com/office/drawing/2014/main" id="{87BA6655-CD5E-DB74-C835-B521C19126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60" name="グラフィックス 259" descr="箱 枠線">
                        <a:extLst>
                          <a:ext uri="{FF2B5EF4-FFF2-40B4-BE49-F238E27FC236}">
                            <a16:creationId xmlns:a16="http://schemas.microsoft.com/office/drawing/2014/main" id="{695F7220-A6E3-F857-2B79-92744BD9CED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1" name="グラフィックス 260" descr="箱 単色塗りつぶし">
                        <a:extLst>
                          <a:ext uri="{FF2B5EF4-FFF2-40B4-BE49-F238E27FC236}">
                            <a16:creationId xmlns:a16="http://schemas.microsoft.com/office/drawing/2014/main" id="{80411218-4E7D-51AA-CA64-C161EDF975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2" name="グラフィックス 261" descr="箱 枠線">
                        <a:extLst>
                          <a:ext uri="{FF2B5EF4-FFF2-40B4-BE49-F238E27FC236}">
                            <a16:creationId xmlns:a16="http://schemas.microsoft.com/office/drawing/2014/main" id="{4DD1B48D-869C-F98A-9642-8F91F776EAC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3" name="グラフィックス 262" descr="箱 枠線">
                        <a:extLst>
                          <a:ext uri="{FF2B5EF4-FFF2-40B4-BE49-F238E27FC236}">
                            <a16:creationId xmlns:a16="http://schemas.microsoft.com/office/drawing/2014/main" id="{8F1C39DA-57A4-7487-1129-2E3A0296B5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55" name="グループ化 254">
                      <a:extLst>
                        <a:ext uri="{FF2B5EF4-FFF2-40B4-BE49-F238E27FC236}">
                          <a16:creationId xmlns:a16="http://schemas.microsoft.com/office/drawing/2014/main" id="{AD393886-80A6-CFA0-235D-59A7613350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56" name="グラフィックス 255" descr="箱 枠線">
                        <a:extLst>
                          <a:ext uri="{FF2B5EF4-FFF2-40B4-BE49-F238E27FC236}">
                            <a16:creationId xmlns:a16="http://schemas.microsoft.com/office/drawing/2014/main" id="{C3410E61-3F10-684E-BAC3-E3075011FF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7" name="グラフィックス 256" descr="箱 単色塗りつぶし">
                        <a:extLst>
                          <a:ext uri="{FF2B5EF4-FFF2-40B4-BE49-F238E27FC236}">
                            <a16:creationId xmlns:a16="http://schemas.microsoft.com/office/drawing/2014/main" id="{9EF4F0E7-3531-B128-FA0B-FCEEC99F83C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8" name="グラフィックス 257" descr="箱 枠線">
                        <a:extLst>
                          <a:ext uri="{FF2B5EF4-FFF2-40B4-BE49-F238E27FC236}">
                            <a16:creationId xmlns:a16="http://schemas.microsoft.com/office/drawing/2014/main" id="{26E96095-23FA-A704-1915-93263C1D7E5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9" name="グラフィックス 258" descr="箱 枠線">
                        <a:extLst>
                          <a:ext uri="{FF2B5EF4-FFF2-40B4-BE49-F238E27FC236}">
                            <a16:creationId xmlns:a16="http://schemas.microsoft.com/office/drawing/2014/main" id="{9D398C01-20BB-4812-8FC4-427F8E8AF3A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231" name="グループ化 230">
                    <a:extLst>
                      <a:ext uri="{FF2B5EF4-FFF2-40B4-BE49-F238E27FC236}">
                        <a16:creationId xmlns:a16="http://schemas.microsoft.com/office/drawing/2014/main" id="{465934EC-972A-D1D7-5D3C-E4D91468CFA2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32" name="グループ化 231">
                      <a:extLst>
                        <a:ext uri="{FF2B5EF4-FFF2-40B4-BE49-F238E27FC236}">
                          <a16:creationId xmlns:a16="http://schemas.microsoft.com/office/drawing/2014/main" id="{3F7BB4EB-5960-029C-95D1-FBEA40B77A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8" name="グラフィックス 247" descr="箱 枠線">
                        <a:extLst>
                          <a:ext uri="{FF2B5EF4-FFF2-40B4-BE49-F238E27FC236}">
                            <a16:creationId xmlns:a16="http://schemas.microsoft.com/office/drawing/2014/main" id="{FBB2358B-78B4-59CA-E6A4-6B0B9CF24C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9" name="グラフィックス 248" descr="箱 単色塗りつぶし">
                        <a:extLst>
                          <a:ext uri="{FF2B5EF4-FFF2-40B4-BE49-F238E27FC236}">
                            <a16:creationId xmlns:a16="http://schemas.microsoft.com/office/drawing/2014/main" id="{2C35D26F-D081-DDFB-C6AA-ED60A28382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0" name="グラフィックス 249" descr="箱 枠線">
                        <a:extLst>
                          <a:ext uri="{FF2B5EF4-FFF2-40B4-BE49-F238E27FC236}">
                            <a16:creationId xmlns:a16="http://schemas.microsoft.com/office/drawing/2014/main" id="{83B6FE0B-3FF8-321A-16D9-54D2134D40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1" name="グラフィックス 250" descr="箱 枠線">
                        <a:extLst>
                          <a:ext uri="{FF2B5EF4-FFF2-40B4-BE49-F238E27FC236}">
                            <a16:creationId xmlns:a16="http://schemas.microsoft.com/office/drawing/2014/main" id="{EBC40B12-620C-D2BC-64E3-85C79483106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3" name="グループ化 232">
                      <a:extLst>
                        <a:ext uri="{FF2B5EF4-FFF2-40B4-BE49-F238E27FC236}">
                          <a16:creationId xmlns:a16="http://schemas.microsoft.com/office/drawing/2014/main" id="{A094C483-134E-E43C-B293-1430F6EA97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4" name="グラフィックス 243" descr="箱 枠線">
                        <a:extLst>
                          <a:ext uri="{FF2B5EF4-FFF2-40B4-BE49-F238E27FC236}">
                            <a16:creationId xmlns:a16="http://schemas.microsoft.com/office/drawing/2014/main" id="{9A5E0345-1D43-F45E-B6D3-C3B6FBEEDF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5" name="グラフィックス 244" descr="箱 単色塗りつぶし">
                        <a:extLst>
                          <a:ext uri="{FF2B5EF4-FFF2-40B4-BE49-F238E27FC236}">
                            <a16:creationId xmlns:a16="http://schemas.microsoft.com/office/drawing/2014/main" id="{6F7A75F1-406D-B60B-9D79-F254E21BE1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6" name="グラフィックス 245" descr="箱 枠線">
                        <a:extLst>
                          <a:ext uri="{FF2B5EF4-FFF2-40B4-BE49-F238E27FC236}">
                            <a16:creationId xmlns:a16="http://schemas.microsoft.com/office/drawing/2014/main" id="{BEF10353-8523-4CA0-C7D5-3D6EB9DEAC5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7" name="グラフィックス 246" descr="箱 枠線">
                        <a:extLst>
                          <a:ext uri="{FF2B5EF4-FFF2-40B4-BE49-F238E27FC236}">
                            <a16:creationId xmlns:a16="http://schemas.microsoft.com/office/drawing/2014/main" id="{E161331A-17D1-80F6-D8FC-979E5C2A41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4" name="グループ化 233">
                      <a:extLst>
                        <a:ext uri="{FF2B5EF4-FFF2-40B4-BE49-F238E27FC236}">
                          <a16:creationId xmlns:a16="http://schemas.microsoft.com/office/drawing/2014/main" id="{D9DD00ED-6923-8DCC-072F-95F1C25D246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0" name="グラフィックス 239" descr="箱 枠線">
                        <a:extLst>
                          <a:ext uri="{FF2B5EF4-FFF2-40B4-BE49-F238E27FC236}">
                            <a16:creationId xmlns:a16="http://schemas.microsoft.com/office/drawing/2014/main" id="{AFE10080-5CDE-4EBA-0F06-9049FC90FC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1" name="グラフィックス 240" descr="箱 単色塗りつぶし">
                        <a:extLst>
                          <a:ext uri="{FF2B5EF4-FFF2-40B4-BE49-F238E27FC236}">
                            <a16:creationId xmlns:a16="http://schemas.microsoft.com/office/drawing/2014/main" id="{0BC9480A-FF6A-D454-680D-0915EBF14A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2" name="グラフィックス 241" descr="箱 枠線">
                        <a:extLst>
                          <a:ext uri="{FF2B5EF4-FFF2-40B4-BE49-F238E27FC236}">
                            <a16:creationId xmlns:a16="http://schemas.microsoft.com/office/drawing/2014/main" id="{A4DBFCE4-076D-6405-5D46-A5E248E277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43" name="グラフィックス 242" descr="箱 枠線">
                        <a:extLst>
                          <a:ext uri="{FF2B5EF4-FFF2-40B4-BE49-F238E27FC236}">
                            <a16:creationId xmlns:a16="http://schemas.microsoft.com/office/drawing/2014/main" id="{13539CA6-D7BC-F47C-226F-F0C77C27F2E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35" name="グループ化 234">
                      <a:extLst>
                        <a:ext uri="{FF2B5EF4-FFF2-40B4-BE49-F238E27FC236}">
                          <a16:creationId xmlns:a16="http://schemas.microsoft.com/office/drawing/2014/main" id="{CB1A48CB-8B5E-93A6-9BA7-2A89CCF4E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36" name="グラフィックス 235" descr="箱 枠線">
                        <a:extLst>
                          <a:ext uri="{FF2B5EF4-FFF2-40B4-BE49-F238E27FC236}">
                            <a16:creationId xmlns:a16="http://schemas.microsoft.com/office/drawing/2014/main" id="{C6B29BE1-F395-4490-1050-6F0D933CA9C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7" name="グラフィックス 236" descr="箱 単色塗りつぶし">
                        <a:extLst>
                          <a:ext uri="{FF2B5EF4-FFF2-40B4-BE49-F238E27FC236}">
                            <a16:creationId xmlns:a16="http://schemas.microsoft.com/office/drawing/2014/main" id="{D6457498-8216-8B1A-6FB9-999B84F95AA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8" name="グラフィックス 237" descr="箱 枠線">
                        <a:extLst>
                          <a:ext uri="{FF2B5EF4-FFF2-40B4-BE49-F238E27FC236}">
                            <a16:creationId xmlns:a16="http://schemas.microsoft.com/office/drawing/2014/main" id="{D2973E68-2533-780A-D4BF-5B81C71D61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9" name="グラフィックス 238" descr="箱 枠線">
                        <a:extLst>
                          <a:ext uri="{FF2B5EF4-FFF2-40B4-BE49-F238E27FC236}">
                            <a16:creationId xmlns:a16="http://schemas.microsoft.com/office/drawing/2014/main" id="{C2836137-AFBA-8629-28A9-D5BC90B2E9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87" name="グループ化 186">
                  <a:extLst>
                    <a:ext uri="{FF2B5EF4-FFF2-40B4-BE49-F238E27FC236}">
                      <a16:creationId xmlns:a16="http://schemas.microsoft.com/office/drawing/2014/main" id="{AD8D1AF5-A43F-5E03-946D-79D1FE3DBCBC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88" name="グループ化 187">
                    <a:extLst>
                      <a:ext uri="{FF2B5EF4-FFF2-40B4-BE49-F238E27FC236}">
                        <a16:creationId xmlns:a16="http://schemas.microsoft.com/office/drawing/2014/main" id="{00B439E2-2703-620C-5A92-A664BB0FEFB3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210" name="グループ化 209">
                      <a:extLst>
                        <a:ext uri="{FF2B5EF4-FFF2-40B4-BE49-F238E27FC236}">
                          <a16:creationId xmlns:a16="http://schemas.microsoft.com/office/drawing/2014/main" id="{8657FDF0-ED19-DF5C-7444-4102B86A134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26" name="グラフィックス 225" descr="箱 枠線">
                        <a:extLst>
                          <a:ext uri="{FF2B5EF4-FFF2-40B4-BE49-F238E27FC236}">
                            <a16:creationId xmlns:a16="http://schemas.microsoft.com/office/drawing/2014/main" id="{F43E73E0-8D08-D679-5AEA-69953303FB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7" name="グラフィックス 226" descr="箱 単色塗りつぶし">
                        <a:extLst>
                          <a:ext uri="{FF2B5EF4-FFF2-40B4-BE49-F238E27FC236}">
                            <a16:creationId xmlns:a16="http://schemas.microsoft.com/office/drawing/2014/main" id="{7025E60E-5272-67EA-5F90-12A630A6ABF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8" name="グラフィックス 227" descr="箱 枠線">
                        <a:extLst>
                          <a:ext uri="{FF2B5EF4-FFF2-40B4-BE49-F238E27FC236}">
                            <a16:creationId xmlns:a16="http://schemas.microsoft.com/office/drawing/2014/main" id="{68CE4238-1F6E-8291-5132-0779669FC2C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9" name="グラフィックス 228" descr="箱 枠線">
                        <a:extLst>
                          <a:ext uri="{FF2B5EF4-FFF2-40B4-BE49-F238E27FC236}">
                            <a16:creationId xmlns:a16="http://schemas.microsoft.com/office/drawing/2014/main" id="{82199909-6152-32F0-D1C9-5EB1F72D905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1" name="グループ化 210">
                      <a:extLst>
                        <a:ext uri="{FF2B5EF4-FFF2-40B4-BE49-F238E27FC236}">
                          <a16:creationId xmlns:a16="http://schemas.microsoft.com/office/drawing/2014/main" id="{5E1D15D3-3E5A-1985-1F29-A1FD965FE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22" name="グラフィックス 221" descr="箱 枠線">
                        <a:extLst>
                          <a:ext uri="{FF2B5EF4-FFF2-40B4-BE49-F238E27FC236}">
                            <a16:creationId xmlns:a16="http://schemas.microsoft.com/office/drawing/2014/main" id="{6E67C017-6360-CEB5-7D56-E2076B20A3F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3" name="グラフィックス 222" descr="箱 単色塗りつぶし">
                        <a:extLst>
                          <a:ext uri="{FF2B5EF4-FFF2-40B4-BE49-F238E27FC236}">
                            <a16:creationId xmlns:a16="http://schemas.microsoft.com/office/drawing/2014/main" id="{6B7E9F86-A5A3-11A1-2088-7ABFB0D8B6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4" name="グラフィックス 223" descr="箱 枠線">
                        <a:extLst>
                          <a:ext uri="{FF2B5EF4-FFF2-40B4-BE49-F238E27FC236}">
                            <a16:creationId xmlns:a16="http://schemas.microsoft.com/office/drawing/2014/main" id="{8DA905E1-288C-8A9E-B29E-44B0494C54A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5" name="グラフィックス 224" descr="箱 枠線">
                        <a:extLst>
                          <a:ext uri="{FF2B5EF4-FFF2-40B4-BE49-F238E27FC236}">
                            <a16:creationId xmlns:a16="http://schemas.microsoft.com/office/drawing/2014/main" id="{1971270E-5184-53D6-1522-82383D03EC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2" name="グループ化 211">
                      <a:extLst>
                        <a:ext uri="{FF2B5EF4-FFF2-40B4-BE49-F238E27FC236}">
                          <a16:creationId xmlns:a16="http://schemas.microsoft.com/office/drawing/2014/main" id="{4719C4F1-9F20-69FD-F080-C3457042B2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18" name="グラフィックス 217" descr="箱 枠線">
                        <a:extLst>
                          <a:ext uri="{FF2B5EF4-FFF2-40B4-BE49-F238E27FC236}">
                            <a16:creationId xmlns:a16="http://schemas.microsoft.com/office/drawing/2014/main" id="{1B42C9F0-5B9D-B6BA-B135-7F9D4C1624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9" name="グラフィックス 218" descr="箱 単色塗りつぶし">
                        <a:extLst>
                          <a:ext uri="{FF2B5EF4-FFF2-40B4-BE49-F238E27FC236}">
                            <a16:creationId xmlns:a16="http://schemas.microsoft.com/office/drawing/2014/main" id="{A151BD87-1E83-AE27-E552-D8A6F2DCE72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0" name="グラフィックス 219" descr="箱 枠線">
                        <a:extLst>
                          <a:ext uri="{FF2B5EF4-FFF2-40B4-BE49-F238E27FC236}">
                            <a16:creationId xmlns:a16="http://schemas.microsoft.com/office/drawing/2014/main" id="{680DA6FC-C5C0-786E-00ED-9540E6AD749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1" name="グラフィックス 220" descr="箱 枠線">
                        <a:extLst>
                          <a:ext uri="{FF2B5EF4-FFF2-40B4-BE49-F238E27FC236}">
                            <a16:creationId xmlns:a16="http://schemas.microsoft.com/office/drawing/2014/main" id="{EE9833CC-0A9D-56C3-2526-A23CA9C9C3A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13" name="グループ化 212">
                      <a:extLst>
                        <a:ext uri="{FF2B5EF4-FFF2-40B4-BE49-F238E27FC236}">
                          <a16:creationId xmlns:a16="http://schemas.microsoft.com/office/drawing/2014/main" id="{3A15F17B-8AEF-510F-61DF-A1C4754E5C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14" name="グラフィックス 213" descr="箱 枠線">
                        <a:extLst>
                          <a:ext uri="{FF2B5EF4-FFF2-40B4-BE49-F238E27FC236}">
                            <a16:creationId xmlns:a16="http://schemas.microsoft.com/office/drawing/2014/main" id="{0190C712-9B15-2BC2-9BDB-F3F360BAB8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5" name="グラフィックス 214" descr="箱 単色塗りつぶし">
                        <a:extLst>
                          <a:ext uri="{FF2B5EF4-FFF2-40B4-BE49-F238E27FC236}">
                            <a16:creationId xmlns:a16="http://schemas.microsoft.com/office/drawing/2014/main" id="{8DCA4825-3F73-3A9C-F014-91D654C67A7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6" name="グラフィックス 215" descr="箱 枠線">
                        <a:extLst>
                          <a:ext uri="{FF2B5EF4-FFF2-40B4-BE49-F238E27FC236}">
                            <a16:creationId xmlns:a16="http://schemas.microsoft.com/office/drawing/2014/main" id="{5A0A9249-BBAB-B6DC-1E5E-CFCDE5BBC3B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7" name="グラフィックス 216" descr="箱 枠線">
                        <a:extLst>
                          <a:ext uri="{FF2B5EF4-FFF2-40B4-BE49-F238E27FC236}">
                            <a16:creationId xmlns:a16="http://schemas.microsoft.com/office/drawing/2014/main" id="{B8A6AB53-930F-CFA7-156E-E67546136F1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89" name="グループ化 188">
                    <a:extLst>
                      <a:ext uri="{FF2B5EF4-FFF2-40B4-BE49-F238E27FC236}">
                        <a16:creationId xmlns:a16="http://schemas.microsoft.com/office/drawing/2014/main" id="{A80FD562-DA9B-64B8-B3FA-2BED00C7153F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90" name="グループ化 189">
                      <a:extLst>
                        <a:ext uri="{FF2B5EF4-FFF2-40B4-BE49-F238E27FC236}">
                          <a16:creationId xmlns:a16="http://schemas.microsoft.com/office/drawing/2014/main" id="{3F8B2F3B-DE5D-B49A-1B7F-528C1436EC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6" name="グラフィックス 205" descr="箱 枠線">
                        <a:extLst>
                          <a:ext uri="{FF2B5EF4-FFF2-40B4-BE49-F238E27FC236}">
                            <a16:creationId xmlns:a16="http://schemas.microsoft.com/office/drawing/2014/main" id="{B906F1F9-03E7-740C-5035-2353B8A41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7" name="グラフィックス 206" descr="箱 単色塗りつぶし">
                        <a:extLst>
                          <a:ext uri="{FF2B5EF4-FFF2-40B4-BE49-F238E27FC236}">
                            <a16:creationId xmlns:a16="http://schemas.microsoft.com/office/drawing/2014/main" id="{5F6F65B8-83C8-4819-2B4B-69706E1DCE3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8" name="グラフィックス 207" descr="箱 枠線">
                        <a:extLst>
                          <a:ext uri="{FF2B5EF4-FFF2-40B4-BE49-F238E27FC236}">
                            <a16:creationId xmlns:a16="http://schemas.microsoft.com/office/drawing/2014/main" id="{8A3899DD-C03D-3D24-8A07-9E1DF7FF7F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9" name="グラフィックス 208" descr="箱 枠線">
                        <a:extLst>
                          <a:ext uri="{FF2B5EF4-FFF2-40B4-BE49-F238E27FC236}">
                            <a16:creationId xmlns:a16="http://schemas.microsoft.com/office/drawing/2014/main" id="{317D1F3A-594F-940B-747B-A250CB27BCB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1" name="グループ化 190">
                      <a:extLst>
                        <a:ext uri="{FF2B5EF4-FFF2-40B4-BE49-F238E27FC236}">
                          <a16:creationId xmlns:a16="http://schemas.microsoft.com/office/drawing/2014/main" id="{3033BD85-F84F-1F6E-FA9A-4132250997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2" name="グラフィックス 201" descr="箱 枠線">
                        <a:extLst>
                          <a:ext uri="{FF2B5EF4-FFF2-40B4-BE49-F238E27FC236}">
                            <a16:creationId xmlns:a16="http://schemas.microsoft.com/office/drawing/2014/main" id="{3AB7F53E-3D50-566F-E90A-226981C4A2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3" name="グラフィックス 202" descr="箱 単色塗りつぶし">
                        <a:extLst>
                          <a:ext uri="{FF2B5EF4-FFF2-40B4-BE49-F238E27FC236}">
                            <a16:creationId xmlns:a16="http://schemas.microsoft.com/office/drawing/2014/main" id="{B152AA8A-0FED-C2C7-F431-DE9D8066CC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4" name="グラフィックス 203" descr="箱 枠線">
                        <a:extLst>
                          <a:ext uri="{FF2B5EF4-FFF2-40B4-BE49-F238E27FC236}">
                            <a16:creationId xmlns:a16="http://schemas.microsoft.com/office/drawing/2014/main" id="{7859EDCE-557E-E71F-7D74-B296E03CAA5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5" name="グラフィックス 204" descr="箱 枠線">
                        <a:extLst>
                          <a:ext uri="{FF2B5EF4-FFF2-40B4-BE49-F238E27FC236}">
                            <a16:creationId xmlns:a16="http://schemas.microsoft.com/office/drawing/2014/main" id="{C68B4437-FD6D-0774-92B7-63606C583E1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2" name="グループ化 191">
                      <a:extLst>
                        <a:ext uri="{FF2B5EF4-FFF2-40B4-BE49-F238E27FC236}">
                          <a16:creationId xmlns:a16="http://schemas.microsoft.com/office/drawing/2014/main" id="{5B1719D2-9B5D-7139-23EE-374194A1B3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98" name="グラフィックス 197" descr="箱 枠線">
                        <a:extLst>
                          <a:ext uri="{FF2B5EF4-FFF2-40B4-BE49-F238E27FC236}">
                            <a16:creationId xmlns:a16="http://schemas.microsoft.com/office/drawing/2014/main" id="{3B8490C9-0C67-03FF-FBD0-3F75471BA2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9" name="グラフィックス 198" descr="箱 単色塗りつぶし">
                        <a:extLst>
                          <a:ext uri="{FF2B5EF4-FFF2-40B4-BE49-F238E27FC236}">
                            <a16:creationId xmlns:a16="http://schemas.microsoft.com/office/drawing/2014/main" id="{10BE19BA-084D-E0D2-BA95-180964241CD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0" name="グラフィックス 199" descr="箱 枠線">
                        <a:extLst>
                          <a:ext uri="{FF2B5EF4-FFF2-40B4-BE49-F238E27FC236}">
                            <a16:creationId xmlns:a16="http://schemas.microsoft.com/office/drawing/2014/main" id="{2DD0E583-16E0-C651-DA8B-2012042E359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01" name="グラフィックス 200" descr="箱 枠線">
                        <a:extLst>
                          <a:ext uri="{FF2B5EF4-FFF2-40B4-BE49-F238E27FC236}">
                            <a16:creationId xmlns:a16="http://schemas.microsoft.com/office/drawing/2014/main" id="{87467326-AFE8-DCED-0313-44BDFFC7F2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3" name="グループ化 192">
                      <a:extLst>
                        <a:ext uri="{FF2B5EF4-FFF2-40B4-BE49-F238E27FC236}">
                          <a16:creationId xmlns:a16="http://schemas.microsoft.com/office/drawing/2014/main" id="{85FC5B86-0191-4B40-7D79-CD5F604BD5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94" name="グラフィックス 193" descr="箱 枠線">
                        <a:extLst>
                          <a:ext uri="{FF2B5EF4-FFF2-40B4-BE49-F238E27FC236}">
                            <a16:creationId xmlns:a16="http://schemas.microsoft.com/office/drawing/2014/main" id="{827F3789-22D4-324B-9ED0-B6BB2B6BB7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5" name="グラフィックス 194" descr="箱 単色塗りつぶし">
                        <a:extLst>
                          <a:ext uri="{FF2B5EF4-FFF2-40B4-BE49-F238E27FC236}">
                            <a16:creationId xmlns:a16="http://schemas.microsoft.com/office/drawing/2014/main" id="{1643E93C-9917-20CA-A36B-B2CFC1373C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6" name="グラフィックス 195" descr="箱 枠線">
                        <a:extLst>
                          <a:ext uri="{FF2B5EF4-FFF2-40B4-BE49-F238E27FC236}">
                            <a16:creationId xmlns:a16="http://schemas.microsoft.com/office/drawing/2014/main" id="{4C2EC08C-F21F-A192-A3B6-CA403D4D55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97" name="グラフィックス 196" descr="箱 枠線">
                        <a:extLst>
                          <a:ext uri="{FF2B5EF4-FFF2-40B4-BE49-F238E27FC236}">
                            <a16:creationId xmlns:a16="http://schemas.microsoft.com/office/drawing/2014/main" id="{0FB94235-9EB6-3F1F-A3EF-071D08BB78E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13005A0-1243-41CE-A156-4CD12C052A21}"/>
                </a:ext>
              </a:extLst>
            </p:cNvPr>
            <p:cNvGrpSpPr/>
            <p:nvPr/>
          </p:nvGrpSpPr>
          <p:grpSpPr>
            <a:xfrm>
              <a:off x="-4336273" y="3143682"/>
              <a:ext cx="19616259" cy="7130421"/>
              <a:chOff x="-5123673" y="-3162601"/>
              <a:chExt cx="19616259" cy="7130421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D1689CA1-1B2B-D8B2-AF15-94D29DE9EAA1}"/>
                  </a:ext>
                </a:extLst>
              </p:cNvPr>
              <p:cNvGrpSpPr/>
              <p:nvPr/>
            </p:nvGrpSpPr>
            <p:grpSpPr>
              <a:xfrm>
                <a:off x="4526061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E88FAD72-0B64-4A79-46D9-51E4119BEB3E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42" name="グループ化 141">
                    <a:extLst>
                      <a:ext uri="{FF2B5EF4-FFF2-40B4-BE49-F238E27FC236}">
                        <a16:creationId xmlns:a16="http://schemas.microsoft.com/office/drawing/2014/main" id="{99AB1853-00A7-78B5-F961-74C9CF18FE64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64" name="グループ化 163">
                      <a:extLst>
                        <a:ext uri="{FF2B5EF4-FFF2-40B4-BE49-F238E27FC236}">
                          <a16:creationId xmlns:a16="http://schemas.microsoft.com/office/drawing/2014/main" id="{BF38833C-771A-130B-5024-5160617F47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80" name="グラフィックス 179" descr="箱 枠線">
                        <a:extLst>
                          <a:ext uri="{FF2B5EF4-FFF2-40B4-BE49-F238E27FC236}">
                            <a16:creationId xmlns:a16="http://schemas.microsoft.com/office/drawing/2014/main" id="{FE2DD9B5-BB46-0F02-C011-7093E0BCE4D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1" name="グラフィックス 180" descr="箱 単色塗りつぶし">
                        <a:extLst>
                          <a:ext uri="{FF2B5EF4-FFF2-40B4-BE49-F238E27FC236}">
                            <a16:creationId xmlns:a16="http://schemas.microsoft.com/office/drawing/2014/main" id="{CB84A00B-DED3-31A3-02C6-61F58C35FB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2" name="グラフィックス 181" descr="箱 枠線">
                        <a:extLst>
                          <a:ext uri="{FF2B5EF4-FFF2-40B4-BE49-F238E27FC236}">
                            <a16:creationId xmlns:a16="http://schemas.microsoft.com/office/drawing/2014/main" id="{D75D74C9-CBE3-6437-F1DF-6A971348195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83" name="グラフィックス 182" descr="箱 枠線">
                        <a:extLst>
                          <a:ext uri="{FF2B5EF4-FFF2-40B4-BE49-F238E27FC236}">
                            <a16:creationId xmlns:a16="http://schemas.microsoft.com/office/drawing/2014/main" id="{035CE653-A59B-C7DA-ED81-E9651582B83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5" name="グループ化 164">
                      <a:extLst>
                        <a:ext uri="{FF2B5EF4-FFF2-40B4-BE49-F238E27FC236}">
                          <a16:creationId xmlns:a16="http://schemas.microsoft.com/office/drawing/2014/main" id="{16A94972-00D6-F78A-FB47-9AFEC892FA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76" name="グラフィックス 175" descr="箱 枠線">
                        <a:extLst>
                          <a:ext uri="{FF2B5EF4-FFF2-40B4-BE49-F238E27FC236}">
                            <a16:creationId xmlns:a16="http://schemas.microsoft.com/office/drawing/2014/main" id="{D4352A91-02C4-2D21-9AC9-8A4F0D55159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7" name="グラフィックス 176" descr="箱 単色塗りつぶし">
                        <a:extLst>
                          <a:ext uri="{FF2B5EF4-FFF2-40B4-BE49-F238E27FC236}">
                            <a16:creationId xmlns:a16="http://schemas.microsoft.com/office/drawing/2014/main" id="{1EBB7E3E-6D3C-2299-CCB8-C9960EF612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8" name="グラフィックス 177" descr="箱 枠線">
                        <a:extLst>
                          <a:ext uri="{FF2B5EF4-FFF2-40B4-BE49-F238E27FC236}">
                            <a16:creationId xmlns:a16="http://schemas.microsoft.com/office/drawing/2014/main" id="{EF3EBE80-B772-8B82-112B-CEA82479D95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9" name="グラフィックス 178" descr="箱 枠線">
                        <a:extLst>
                          <a:ext uri="{FF2B5EF4-FFF2-40B4-BE49-F238E27FC236}">
                            <a16:creationId xmlns:a16="http://schemas.microsoft.com/office/drawing/2014/main" id="{DFD453D5-04FE-1125-EC9E-F726DA021DA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6" name="グループ化 165">
                      <a:extLst>
                        <a:ext uri="{FF2B5EF4-FFF2-40B4-BE49-F238E27FC236}">
                          <a16:creationId xmlns:a16="http://schemas.microsoft.com/office/drawing/2014/main" id="{6354A40E-158B-7B46-E1D1-6CA66950CA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72" name="グラフィックス 171" descr="箱 枠線">
                        <a:extLst>
                          <a:ext uri="{FF2B5EF4-FFF2-40B4-BE49-F238E27FC236}">
                            <a16:creationId xmlns:a16="http://schemas.microsoft.com/office/drawing/2014/main" id="{0D465B62-3B73-AB7B-5AB2-0164E087466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3" name="グラフィックス 172" descr="箱 単色塗りつぶし">
                        <a:extLst>
                          <a:ext uri="{FF2B5EF4-FFF2-40B4-BE49-F238E27FC236}">
                            <a16:creationId xmlns:a16="http://schemas.microsoft.com/office/drawing/2014/main" id="{396A1CD0-006A-B94C-E686-5485602E2A2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4" name="グラフィックス 173" descr="箱 枠線">
                        <a:extLst>
                          <a:ext uri="{FF2B5EF4-FFF2-40B4-BE49-F238E27FC236}">
                            <a16:creationId xmlns:a16="http://schemas.microsoft.com/office/drawing/2014/main" id="{A856C70F-7B2E-A7FE-5D4F-1B870671191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5" name="グラフィックス 174" descr="箱 枠線">
                        <a:extLst>
                          <a:ext uri="{FF2B5EF4-FFF2-40B4-BE49-F238E27FC236}">
                            <a16:creationId xmlns:a16="http://schemas.microsoft.com/office/drawing/2014/main" id="{87144867-25C4-8632-73CE-80FAB654A5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67" name="グループ化 166">
                      <a:extLst>
                        <a:ext uri="{FF2B5EF4-FFF2-40B4-BE49-F238E27FC236}">
                          <a16:creationId xmlns:a16="http://schemas.microsoft.com/office/drawing/2014/main" id="{1F683244-3DE9-D886-7BBC-2D3DB6B387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68" name="グラフィックス 167" descr="箱 枠線">
                        <a:extLst>
                          <a:ext uri="{FF2B5EF4-FFF2-40B4-BE49-F238E27FC236}">
                            <a16:creationId xmlns:a16="http://schemas.microsoft.com/office/drawing/2014/main" id="{2030A0F1-246C-1FAB-360C-8477019910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9" name="グラフィックス 168" descr="箱 単色塗りつぶし">
                        <a:extLst>
                          <a:ext uri="{FF2B5EF4-FFF2-40B4-BE49-F238E27FC236}">
                            <a16:creationId xmlns:a16="http://schemas.microsoft.com/office/drawing/2014/main" id="{F9ED61B4-DC1E-686A-1ADB-41C48B36F8E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0" name="グラフィックス 169" descr="箱 枠線">
                        <a:extLst>
                          <a:ext uri="{FF2B5EF4-FFF2-40B4-BE49-F238E27FC236}">
                            <a16:creationId xmlns:a16="http://schemas.microsoft.com/office/drawing/2014/main" id="{95085A43-059C-0ADA-1CFB-CBD85CA079F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71" name="グラフィックス 170" descr="箱 枠線">
                        <a:extLst>
                          <a:ext uri="{FF2B5EF4-FFF2-40B4-BE49-F238E27FC236}">
                            <a16:creationId xmlns:a16="http://schemas.microsoft.com/office/drawing/2014/main" id="{19B9BD12-80B1-09A2-FA4C-2826995D8F8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43" name="グループ化 142">
                    <a:extLst>
                      <a:ext uri="{FF2B5EF4-FFF2-40B4-BE49-F238E27FC236}">
                        <a16:creationId xmlns:a16="http://schemas.microsoft.com/office/drawing/2014/main" id="{C16F310A-D55D-9D0B-6987-523AA860E55F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44" name="グループ化 143">
                      <a:extLst>
                        <a:ext uri="{FF2B5EF4-FFF2-40B4-BE49-F238E27FC236}">
                          <a16:creationId xmlns:a16="http://schemas.microsoft.com/office/drawing/2014/main" id="{94AC025E-1C7E-6434-502D-63631AE65A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60" name="グラフィックス 159" descr="箱 枠線">
                        <a:extLst>
                          <a:ext uri="{FF2B5EF4-FFF2-40B4-BE49-F238E27FC236}">
                            <a16:creationId xmlns:a16="http://schemas.microsoft.com/office/drawing/2014/main" id="{228FD413-94A5-4FEA-67CB-B0553EECAD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1" name="グラフィックス 160" descr="箱 単色塗りつぶし">
                        <a:extLst>
                          <a:ext uri="{FF2B5EF4-FFF2-40B4-BE49-F238E27FC236}">
                            <a16:creationId xmlns:a16="http://schemas.microsoft.com/office/drawing/2014/main" id="{1E192944-68A6-3374-A6CF-FAF42D8E8D8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2" name="グラフィックス 161" descr="箱 枠線">
                        <a:extLst>
                          <a:ext uri="{FF2B5EF4-FFF2-40B4-BE49-F238E27FC236}">
                            <a16:creationId xmlns:a16="http://schemas.microsoft.com/office/drawing/2014/main" id="{EAFEB279-3318-8579-EBD4-FEFAA2C18D6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63" name="グラフィックス 162" descr="箱 枠線">
                        <a:extLst>
                          <a:ext uri="{FF2B5EF4-FFF2-40B4-BE49-F238E27FC236}">
                            <a16:creationId xmlns:a16="http://schemas.microsoft.com/office/drawing/2014/main" id="{093D17BA-563D-0FD7-9FB8-34877ADAA14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5" name="グループ化 144">
                      <a:extLst>
                        <a:ext uri="{FF2B5EF4-FFF2-40B4-BE49-F238E27FC236}">
                          <a16:creationId xmlns:a16="http://schemas.microsoft.com/office/drawing/2014/main" id="{639EC7A1-5E3D-ECA4-5A07-CFBAEE5A6F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56" name="グラフィックス 155" descr="箱 枠線">
                        <a:extLst>
                          <a:ext uri="{FF2B5EF4-FFF2-40B4-BE49-F238E27FC236}">
                            <a16:creationId xmlns:a16="http://schemas.microsoft.com/office/drawing/2014/main" id="{B86755AB-BEFC-E662-D218-74F36F83CA5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7" name="グラフィックス 156" descr="箱 単色塗りつぶし">
                        <a:extLst>
                          <a:ext uri="{FF2B5EF4-FFF2-40B4-BE49-F238E27FC236}">
                            <a16:creationId xmlns:a16="http://schemas.microsoft.com/office/drawing/2014/main" id="{2E2E4618-4AC3-FFFA-B728-EC72A821EF3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8" name="グラフィックス 157" descr="箱 枠線">
                        <a:extLst>
                          <a:ext uri="{FF2B5EF4-FFF2-40B4-BE49-F238E27FC236}">
                            <a16:creationId xmlns:a16="http://schemas.microsoft.com/office/drawing/2014/main" id="{A87651C4-8E4B-CFDD-C144-F5269F5F06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9" name="グラフィックス 158" descr="箱 枠線">
                        <a:extLst>
                          <a:ext uri="{FF2B5EF4-FFF2-40B4-BE49-F238E27FC236}">
                            <a16:creationId xmlns:a16="http://schemas.microsoft.com/office/drawing/2014/main" id="{26DE1166-D88F-349F-2BB7-7A966C6D5B9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6" name="グループ化 145">
                      <a:extLst>
                        <a:ext uri="{FF2B5EF4-FFF2-40B4-BE49-F238E27FC236}">
                          <a16:creationId xmlns:a16="http://schemas.microsoft.com/office/drawing/2014/main" id="{1ABAE797-E072-B740-D5D3-6F0AB148C1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52" name="グラフィックス 151" descr="箱 枠線">
                        <a:extLst>
                          <a:ext uri="{FF2B5EF4-FFF2-40B4-BE49-F238E27FC236}">
                            <a16:creationId xmlns:a16="http://schemas.microsoft.com/office/drawing/2014/main" id="{47DB4BA9-86AA-AFF5-9563-B225F1AFDDE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3" name="グラフィックス 152" descr="箱 単色塗りつぶし">
                        <a:extLst>
                          <a:ext uri="{FF2B5EF4-FFF2-40B4-BE49-F238E27FC236}">
                            <a16:creationId xmlns:a16="http://schemas.microsoft.com/office/drawing/2014/main" id="{2C0848BA-6478-ECB3-E06A-64FF2901E00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4" name="グラフィックス 153" descr="箱 枠線">
                        <a:extLst>
                          <a:ext uri="{FF2B5EF4-FFF2-40B4-BE49-F238E27FC236}">
                            <a16:creationId xmlns:a16="http://schemas.microsoft.com/office/drawing/2014/main" id="{6CF4027F-21E4-BBF7-CCCB-BC769DEA74C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5" name="グラフィックス 154" descr="箱 枠線">
                        <a:extLst>
                          <a:ext uri="{FF2B5EF4-FFF2-40B4-BE49-F238E27FC236}">
                            <a16:creationId xmlns:a16="http://schemas.microsoft.com/office/drawing/2014/main" id="{88C61339-5E6F-CD76-F52B-F2CFDD432C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47" name="グループ化 146">
                      <a:extLst>
                        <a:ext uri="{FF2B5EF4-FFF2-40B4-BE49-F238E27FC236}">
                          <a16:creationId xmlns:a16="http://schemas.microsoft.com/office/drawing/2014/main" id="{C2CAE1BD-C13E-278B-2073-BDE844F3B0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48" name="グラフィックス 147" descr="箱 枠線">
                        <a:extLst>
                          <a:ext uri="{FF2B5EF4-FFF2-40B4-BE49-F238E27FC236}">
                            <a16:creationId xmlns:a16="http://schemas.microsoft.com/office/drawing/2014/main" id="{CF661998-6FE7-EDE3-C7AC-BAFD4B864A3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9" name="グラフィックス 148" descr="箱 単色塗りつぶし">
                        <a:extLst>
                          <a:ext uri="{FF2B5EF4-FFF2-40B4-BE49-F238E27FC236}">
                            <a16:creationId xmlns:a16="http://schemas.microsoft.com/office/drawing/2014/main" id="{2A4C9BB0-21D5-3535-B069-4D03CD7FC22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0" name="グラフィックス 149" descr="箱 枠線">
                        <a:extLst>
                          <a:ext uri="{FF2B5EF4-FFF2-40B4-BE49-F238E27FC236}">
                            <a16:creationId xmlns:a16="http://schemas.microsoft.com/office/drawing/2014/main" id="{E4BF38BC-258C-01C7-E7F5-B1EC101DF90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51" name="グラフィックス 150" descr="箱 枠線">
                        <a:extLst>
                          <a:ext uri="{FF2B5EF4-FFF2-40B4-BE49-F238E27FC236}">
                            <a16:creationId xmlns:a16="http://schemas.microsoft.com/office/drawing/2014/main" id="{74580536-E85D-8DF9-3654-4451205079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27418A2A-4F77-ECB6-CDFC-C59F4AEF41E1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00" name="グループ化 99">
                    <a:extLst>
                      <a:ext uri="{FF2B5EF4-FFF2-40B4-BE49-F238E27FC236}">
                        <a16:creationId xmlns:a16="http://schemas.microsoft.com/office/drawing/2014/main" id="{C95E601E-A992-4317-8F39-6FEE3E314A46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22" name="グループ化 121">
                      <a:extLst>
                        <a:ext uri="{FF2B5EF4-FFF2-40B4-BE49-F238E27FC236}">
                          <a16:creationId xmlns:a16="http://schemas.microsoft.com/office/drawing/2014/main" id="{65E65199-EA95-8FBB-4D40-315CC33BDF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8" name="グラフィックス 137" descr="箱 枠線">
                        <a:extLst>
                          <a:ext uri="{FF2B5EF4-FFF2-40B4-BE49-F238E27FC236}">
                            <a16:creationId xmlns:a16="http://schemas.microsoft.com/office/drawing/2014/main" id="{BDF49726-AEA6-A7BA-F9C1-AAAB14E5D9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9" name="グラフィックス 138" descr="箱 単色塗りつぶし">
                        <a:extLst>
                          <a:ext uri="{FF2B5EF4-FFF2-40B4-BE49-F238E27FC236}">
                            <a16:creationId xmlns:a16="http://schemas.microsoft.com/office/drawing/2014/main" id="{1E58D4D2-0982-6BED-78F0-1093052326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グラフィックス 139" descr="箱 枠線">
                        <a:extLst>
                          <a:ext uri="{FF2B5EF4-FFF2-40B4-BE49-F238E27FC236}">
                            <a16:creationId xmlns:a16="http://schemas.microsoft.com/office/drawing/2014/main" id="{BE5D1988-0FFB-DB0A-BA31-52DF107CCF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グラフィックス 140" descr="箱 枠線">
                        <a:extLst>
                          <a:ext uri="{FF2B5EF4-FFF2-40B4-BE49-F238E27FC236}">
                            <a16:creationId xmlns:a16="http://schemas.microsoft.com/office/drawing/2014/main" id="{81A05EED-95C6-9C8E-CA2E-DCBF1447E45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3" name="グループ化 122">
                      <a:extLst>
                        <a:ext uri="{FF2B5EF4-FFF2-40B4-BE49-F238E27FC236}">
                          <a16:creationId xmlns:a16="http://schemas.microsoft.com/office/drawing/2014/main" id="{BD97CC56-9979-68DA-4C8E-80AFE9189E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4" name="グラフィックス 133" descr="箱 枠線">
                        <a:extLst>
                          <a:ext uri="{FF2B5EF4-FFF2-40B4-BE49-F238E27FC236}">
                            <a16:creationId xmlns:a16="http://schemas.microsoft.com/office/drawing/2014/main" id="{2DEDA831-B2DE-7D57-E294-AD438BA476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5" name="グラフィックス 134" descr="箱 単色塗りつぶし">
                        <a:extLst>
                          <a:ext uri="{FF2B5EF4-FFF2-40B4-BE49-F238E27FC236}">
                            <a16:creationId xmlns:a16="http://schemas.microsoft.com/office/drawing/2014/main" id="{E94D2B67-DF94-C49D-01B7-1426A48B282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6" name="グラフィックス 135" descr="箱 枠線">
                        <a:extLst>
                          <a:ext uri="{FF2B5EF4-FFF2-40B4-BE49-F238E27FC236}">
                            <a16:creationId xmlns:a16="http://schemas.microsoft.com/office/drawing/2014/main" id="{28B4BC70-E3F7-8306-32E2-F0E0D50F6DD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7" name="グラフィックス 136" descr="箱 枠線">
                        <a:extLst>
                          <a:ext uri="{FF2B5EF4-FFF2-40B4-BE49-F238E27FC236}">
                            <a16:creationId xmlns:a16="http://schemas.microsoft.com/office/drawing/2014/main" id="{EF18D52E-4705-2A91-CFB7-7CEB1EF84C1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4" name="グループ化 123">
                      <a:extLst>
                        <a:ext uri="{FF2B5EF4-FFF2-40B4-BE49-F238E27FC236}">
                          <a16:creationId xmlns:a16="http://schemas.microsoft.com/office/drawing/2014/main" id="{6C41C2F9-E76C-AB6C-BEB6-246934B3E2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30" name="グラフィックス 129" descr="箱 枠線">
                        <a:extLst>
                          <a:ext uri="{FF2B5EF4-FFF2-40B4-BE49-F238E27FC236}">
                            <a16:creationId xmlns:a16="http://schemas.microsoft.com/office/drawing/2014/main" id="{15E60959-AD6A-933B-CAEF-79BCB5A77AF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1" name="グラフィックス 130" descr="箱 単色塗りつぶし">
                        <a:extLst>
                          <a:ext uri="{FF2B5EF4-FFF2-40B4-BE49-F238E27FC236}">
                            <a16:creationId xmlns:a16="http://schemas.microsoft.com/office/drawing/2014/main" id="{8C595BB9-45C7-DF4C-A067-5BD53C66F59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2" name="グラフィックス 131" descr="箱 枠線">
                        <a:extLst>
                          <a:ext uri="{FF2B5EF4-FFF2-40B4-BE49-F238E27FC236}">
                            <a16:creationId xmlns:a16="http://schemas.microsoft.com/office/drawing/2014/main" id="{0FFDD7EE-5FDD-DF6F-389F-A5E0398818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33" name="グラフィックス 132" descr="箱 枠線">
                        <a:extLst>
                          <a:ext uri="{FF2B5EF4-FFF2-40B4-BE49-F238E27FC236}">
                            <a16:creationId xmlns:a16="http://schemas.microsoft.com/office/drawing/2014/main" id="{407931D2-3F71-F377-BE3C-6C34C77ADC2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25" name="グループ化 124">
                      <a:extLst>
                        <a:ext uri="{FF2B5EF4-FFF2-40B4-BE49-F238E27FC236}">
                          <a16:creationId xmlns:a16="http://schemas.microsoft.com/office/drawing/2014/main" id="{40504C03-2442-05EB-F97C-0E4CB737B2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26" name="グラフィックス 125" descr="箱 枠線">
                        <a:extLst>
                          <a:ext uri="{FF2B5EF4-FFF2-40B4-BE49-F238E27FC236}">
                            <a16:creationId xmlns:a16="http://schemas.microsoft.com/office/drawing/2014/main" id="{67593961-9608-7220-8A29-B39559996DB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7" name="グラフィックス 126" descr="箱 単色塗りつぶし">
                        <a:extLst>
                          <a:ext uri="{FF2B5EF4-FFF2-40B4-BE49-F238E27FC236}">
                            <a16:creationId xmlns:a16="http://schemas.microsoft.com/office/drawing/2014/main" id="{C81E8017-891B-47A6-7697-195245EFD3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8" name="グラフィックス 127" descr="箱 枠線">
                        <a:extLst>
                          <a:ext uri="{FF2B5EF4-FFF2-40B4-BE49-F238E27FC236}">
                            <a16:creationId xmlns:a16="http://schemas.microsoft.com/office/drawing/2014/main" id="{2B12FC51-3D1B-E464-01A4-B8D20D32D9D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9" name="グラフィックス 128" descr="箱 枠線">
                        <a:extLst>
                          <a:ext uri="{FF2B5EF4-FFF2-40B4-BE49-F238E27FC236}">
                            <a16:creationId xmlns:a16="http://schemas.microsoft.com/office/drawing/2014/main" id="{4DD87385-6E3E-C08D-2279-59650458015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01" name="グループ化 100">
                    <a:extLst>
                      <a:ext uri="{FF2B5EF4-FFF2-40B4-BE49-F238E27FC236}">
                        <a16:creationId xmlns:a16="http://schemas.microsoft.com/office/drawing/2014/main" id="{D5BE2AC6-472B-304B-0C7D-F073D30EC16C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02" name="グループ化 101">
                      <a:extLst>
                        <a:ext uri="{FF2B5EF4-FFF2-40B4-BE49-F238E27FC236}">
                          <a16:creationId xmlns:a16="http://schemas.microsoft.com/office/drawing/2014/main" id="{D16C53B5-4FF5-EC86-38CA-CC3631E64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8" name="グラフィックス 117" descr="箱 枠線">
                        <a:extLst>
                          <a:ext uri="{FF2B5EF4-FFF2-40B4-BE49-F238E27FC236}">
                            <a16:creationId xmlns:a16="http://schemas.microsoft.com/office/drawing/2014/main" id="{3EA305C6-C8F3-A12A-C5EE-0DE9F8BBC1B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9" name="グラフィックス 118" descr="箱 単色塗りつぶし">
                        <a:extLst>
                          <a:ext uri="{FF2B5EF4-FFF2-40B4-BE49-F238E27FC236}">
                            <a16:creationId xmlns:a16="http://schemas.microsoft.com/office/drawing/2014/main" id="{4FE9F4EF-1042-57CD-95A5-3594CE4FB38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0" name="グラフィックス 119" descr="箱 枠線">
                        <a:extLst>
                          <a:ext uri="{FF2B5EF4-FFF2-40B4-BE49-F238E27FC236}">
                            <a16:creationId xmlns:a16="http://schemas.microsoft.com/office/drawing/2014/main" id="{C0B7C550-6728-164B-01B1-575AA2B7AA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21" name="グラフィックス 120" descr="箱 枠線">
                        <a:extLst>
                          <a:ext uri="{FF2B5EF4-FFF2-40B4-BE49-F238E27FC236}">
                            <a16:creationId xmlns:a16="http://schemas.microsoft.com/office/drawing/2014/main" id="{1FA83CE5-9DF1-DD48-EF78-B04E9741FF3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3" name="グループ化 102">
                      <a:extLst>
                        <a:ext uri="{FF2B5EF4-FFF2-40B4-BE49-F238E27FC236}">
                          <a16:creationId xmlns:a16="http://schemas.microsoft.com/office/drawing/2014/main" id="{746E6325-470D-22BE-91B4-FD77622D40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4" name="グラフィックス 113" descr="箱 枠線">
                        <a:extLst>
                          <a:ext uri="{FF2B5EF4-FFF2-40B4-BE49-F238E27FC236}">
                            <a16:creationId xmlns:a16="http://schemas.microsoft.com/office/drawing/2014/main" id="{7793E73E-7A22-F18D-5796-02599935A70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5" name="グラフィックス 114" descr="箱 単色塗りつぶし">
                        <a:extLst>
                          <a:ext uri="{FF2B5EF4-FFF2-40B4-BE49-F238E27FC236}">
                            <a16:creationId xmlns:a16="http://schemas.microsoft.com/office/drawing/2014/main" id="{08AE1BF9-D6EB-3C4A-FE87-A5A89D5E1E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6" name="グラフィックス 115" descr="箱 枠線">
                        <a:extLst>
                          <a:ext uri="{FF2B5EF4-FFF2-40B4-BE49-F238E27FC236}">
                            <a16:creationId xmlns:a16="http://schemas.microsoft.com/office/drawing/2014/main" id="{391E79FC-9580-9C3C-D1B3-42C69D27EB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7" name="グラフィックス 116" descr="箱 枠線">
                        <a:extLst>
                          <a:ext uri="{FF2B5EF4-FFF2-40B4-BE49-F238E27FC236}">
                            <a16:creationId xmlns:a16="http://schemas.microsoft.com/office/drawing/2014/main" id="{0EC28229-A4AF-E9DC-3960-4C0FD04EE61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4" name="グループ化 103">
                      <a:extLst>
                        <a:ext uri="{FF2B5EF4-FFF2-40B4-BE49-F238E27FC236}">
                          <a16:creationId xmlns:a16="http://schemas.microsoft.com/office/drawing/2014/main" id="{9326D36F-8F51-6D33-C170-36D99446A1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10" name="グラフィックス 109" descr="箱 枠線">
                        <a:extLst>
                          <a:ext uri="{FF2B5EF4-FFF2-40B4-BE49-F238E27FC236}">
                            <a16:creationId xmlns:a16="http://schemas.microsoft.com/office/drawing/2014/main" id="{AC47722C-327F-57DC-AD2C-BB5C2B5B734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1" name="グラフィックス 110" descr="箱 単色塗りつぶし">
                        <a:extLst>
                          <a:ext uri="{FF2B5EF4-FFF2-40B4-BE49-F238E27FC236}">
                            <a16:creationId xmlns:a16="http://schemas.microsoft.com/office/drawing/2014/main" id="{56ABBDCA-813F-17C3-43F3-B5F919BC039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2" name="グラフィックス 111" descr="箱 枠線">
                        <a:extLst>
                          <a:ext uri="{FF2B5EF4-FFF2-40B4-BE49-F238E27FC236}">
                            <a16:creationId xmlns:a16="http://schemas.microsoft.com/office/drawing/2014/main" id="{277EEA18-6E0D-C4B6-E51C-137D91E59A6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13" name="グラフィックス 112" descr="箱 枠線">
                        <a:extLst>
                          <a:ext uri="{FF2B5EF4-FFF2-40B4-BE49-F238E27FC236}">
                            <a16:creationId xmlns:a16="http://schemas.microsoft.com/office/drawing/2014/main" id="{1839E8BC-A668-C622-6511-43A5FE3B96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5" name="グループ化 104">
                      <a:extLst>
                        <a:ext uri="{FF2B5EF4-FFF2-40B4-BE49-F238E27FC236}">
                          <a16:creationId xmlns:a16="http://schemas.microsoft.com/office/drawing/2014/main" id="{72524364-B6F6-1D71-1E6A-160E6BE47E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106" name="グラフィックス 105" descr="箱 枠線">
                        <a:extLst>
                          <a:ext uri="{FF2B5EF4-FFF2-40B4-BE49-F238E27FC236}">
                            <a16:creationId xmlns:a16="http://schemas.microsoft.com/office/drawing/2014/main" id="{6ACD8926-0808-0E0A-FD77-4E460C50FAA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7" name="グラフィックス 106" descr="箱 単色塗りつぶし">
                        <a:extLst>
                          <a:ext uri="{FF2B5EF4-FFF2-40B4-BE49-F238E27FC236}">
                            <a16:creationId xmlns:a16="http://schemas.microsoft.com/office/drawing/2014/main" id="{BC24E90D-FDD7-BB38-CA68-20A7D15D034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8" name="グラフィックス 107" descr="箱 枠線">
                        <a:extLst>
                          <a:ext uri="{FF2B5EF4-FFF2-40B4-BE49-F238E27FC236}">
                            <a16:creationId xmlns:a16="http://schemas.microsoft.com/office/drawing/2014/main" id="{389F6E80-7536-EA08-C41A-2987F50D21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09" name="グラフィックス 108" descr="箱 枠線">
                        <a:extLst>
                          <a:ext uri="{FF2B5EF4-FFF2-40B4-BE49-F238E27FC236}">
                            <a16:creationId xmlns:a16="http://schemas.microsoft.com/office/drawing/2014/main" id="{67896CF8-AB7F-2548-2362-09975C0165C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5B675CCB-7A4D-C22B-495E-B5192B3512E6}"/>
                  </a:ext>
                </a:extLst>
              </p:cNvPr>
              <p:cNvGrpSpPr/>
              <p:nvPr/>
            </p:nvGrpSpPr>
            <p:grpSpPr>
              <a:xfrm>
                <a:off x="-5123673" y="-3162601"/>
                <a:ext cx="9966525" cy="7130421"/>
                <a:chOff x="-2105186" y="-3725368"/>
                <a:chExt cx="9966525" cy="7130421"/>
              </a:xfrm>
            </p:grpSpPr>
            <p:grpSp>
              <p:nvGrpSpPr>
                <p:cNvPr id="12" name="グループ化 11">
                  <a:extLst>
                    <a:ext uri="{FF2B5EF4-FFF2-40B4-BE49-F238E27FC236}">
                      <a16:creationId xmlns:a16="http://schemas.microsoft.com/office/drawing/2014/main" id="{C355A768-9F6A-9AFC-50E4-C0F32C71C57F}"/>
                    </a:ext>
                  </a:extLst>
                </p:cNvPr>
                <p:cNvGrpSpPr/>
                <p:nvPr/>
              </p:nvGrpSpPr>
              <p:grpSpPr>
                <a:xfrm>
                  <a:off x="-2105186" y="-3725368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C9AF3A2E-2515-D5C2-CCB4-C01B30D890B0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78" name="グループ化 77">
                      <a:extLst>
                        <a:ext uri="{FF2B5EF4-FFF2-40B4-BE49-F238E27FC236}">
                          <a16:creationId xmlns:a16="http://schemas.microsoft.com/office/drawing/2014/main" id="{7BEB79C7-8C4F-6BDE-14F8-DB6CBB8956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94" name="グラフィックス 93" descr="箱 枠線">
                        <a:extLst>
                          <a:ext uri="{FF2B5EF4-FFF2-40B4-BE49-F238E27FC236}">
                            <a16:creationId xmlns:a16="http://schemas.microsoft.com/office/drawing/2014/main" id="{2D19639D-E57B-8DEC-6FFF-90119DD38F2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5" name="グラフィックス 94" descr="箱 単色塗りつぶし">
                        <a:extLst>
                          <a:ext uri="{FF2B5EF4-FFF2-40B4-BE49-F238E27FC236}">
                            <a16:creationId xmlns:a16="http://schemas.microsoft.com/office/drawing/2014/main" id="{E595881F-5723-55FE-4597-3F7422CED32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6" name="グラフィックス 95" descr="箱 枠線">
                        <a:extLst>
                          <a:ext uri="{FF2B5EF4-FFF2-40B4-BE49-F238E27FC236}">
                            <a16:creationId xmlns:a16="http://schemas.microsoft.com/office/drawing/2014/main" id="{439F85D7-B71C-DA37-7206-C41764C4F49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7" name="グラフィックス 96" descr="箱 枠線">
                        <a:extLst>
                          <a:ext uri="{FF2B5EF4-FFF2-40B4-BE49-F238E27FC236}">
                            <a16:creationId xmlns:a16="http://schemas.microsoft.com/office/drawing/2014/main" id="{232C7BBE-8192-FDDF-C31D-0A6819EA134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79" name="グループ化 78">
                      <a:extLst>
                        <a:ext uri="{FF2B5EF4-FFF2-40B4-BE49-F238E27FC236}">
                          <a16:creationId xmlns:a16="http://schemas.microsoft.com/office/drawing/2014/main" id="{E53549C4-7BE3-CB94-1068-F93B477DF6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90" name="グラフィックス 89" descr="箱 枠線">
                        <a:extLst>
                          <a:ext uri="{FF2B5EF4-FFF2-40B4-BE49-F238E27FC236}">
                            <a16:creationId xmlns:a16="http://schemas.microsoft.com/office/drawing/2014/main" id="{81C603C7-E1A7-480A-88B2-CBB67C1DE24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1" name="グラフィックス 90" descr="箱 単色塗りつぶし">
                        <a:extLst>
                          <a:ext uri="{FF2B5EF4-FFF2-40B4-BE49-F238E27FC236}">
                            <a16:creationId xmlns:a16="http://schemas.microsoft.com/office/drawing/2014/main" id="{5D7DFA7B-28E3-5021-78AB-0FA641B839C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2" name="グラフィックス 91" descr="箱 枠線">
                        <a:extLst>
                          <a:ext uri="{FF2B5EF4-FFF2-40B4-BE49-F238E27FC236}">
                            <a16:creationId xmlns:a16="http://schemas.microsoft.com/office/drawing/2014/main" id="{55CA4B75-F1CF-8938-AAB3-CBD26AEF4E0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3" name="グラフィックス 92" descr="箱 枠線">
                        <a:extLst>
                          <a:ext uri="{FF2B5EF4-FFF2-40B4-BE49-F238E27FC236}">
                            <a16:creationId xmlns:a16="http://schemas.microsoft.com/office/drawing/2014/main" id="{B9E4ACF2-BF4F-15AC-0032-37B493A50A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0" name="グループ化 79">
                      <a:extLst>
                        <a:ext uri="{FF2B5EF4-FFF2-40B4-BE49-F238E27FC236}">
                          <a16:creationId xmlns:a16="http://schemas.microsoft.com/office/drawing/2014/main" id="{2573520B-6F2E-E2F7-2957-4485B76117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86" name="グラフィックス 85" descr="箱 枠線">
                        <a:extLst>
                          <a:ext uri="{FF2B5EF4-FFF2-40B4-BE49-F238E27FC236}">
                            <a16:creationId xmlns:a16="http://schemas.microsoft.com/office/drawing/2014/main" id="{98BB1105-4631-FB53-B222-664EF34B3F3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7" name="グラフィックス 86" descr="箱 単色塗りつぶし">
                        <a:extLst>
                          <a:ext uri="{FF2B5EF4-FFF2-40B4-BE49-F238E27FC236}">
                            <a16:creationId xmlns:a16="http://schemas.microsoft.com/office/drawing/2014/main" id="{D9A3DD3A-BE26-6B27-C584-210D175C23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8" name="グラフィックス 87" descr="箱 枠線">
                        <a:extLst>
                          <a:ext uri="{FF2B5EF4-FFF2-40B4-BE49-F238E27FC236}">
                            <a16:creationId xmlns:a16="http://schemas.microsoft.com/office/drawing/2014/main" id="{C19D745C-9FC9-D7DF-D4E9-8B8AA2911F2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9" name="グラフィックス 88" descr="箱 枠線">
                        <a:extLst>
                          <a:ext uri="{FF2B5EF4-FFF2-40B4-BE49-F238E27FC236}">
                            <a16:creationId xmlns:a16="http://schemas.microsoft.com/office/drawing/2014/main" id="{78E52ABA-0D1C-3284-10FB-209E02BB600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81" name="グループ化 80">
                      <a:extLst>
                        <a:ext uri="{FF2B5EF4-FFF2-40B4-BE49-F238E27FC236}">
                          <a16:creationId xmlns:a16="http://schemas.microsoft.com/office/drawing/2014/main" id="{C9BDF518-3A72-E953-9D02-3F3B903E29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82" name="グラフィックス 81" descr="箱 枠線">
                        <a:extLst>
                          <a:ext uri="{FF2B5EF4-FFF2-40B4-BE49-F238E27FC236}">
                            <a16:creationId xmlns:a16="http://schemas.microsoft.com/office/drawing/2014/main" id="{CF0515C4-A630-813E-5B81-1508434327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3" name="グラフィックス 82" descr="箱 単色塗りつぶし">
                        <a:extLst>
                          <a:ext uri="{FF2B5EF4-FFF2-40B4-BE49-F238E27FC236}">
                            <a16:creationId xmlns:a16="http://schemas.microsoft.com/office/drawing/2014/main" id="{AF188A57-4901-2C80-600C-A7E23BFF98B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4" name="グラフィックス 83" descr="箱 枠線">
                        <a:extLst>
                          <a:ext uri="{FF2B5EF4-FFF2-40B4-BE49-F238E27FC236}">
                            <a16:creationId xmlns:a16="http://schemas.microsoft.com/office/drawing/2014/main" id="{E0476CC9-FECA-D481-4E18-8C9E8F77E66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5" name="グラフィックス 84" descr="箱 枠線">
                        <a:extLst>
                          <a:ext uri="{FF2B5EF4-FFF2-40B4-BE49-F238E27FC236}">
                            <a16:creationId xmlns:a16="http://schemas.microsoft.com/office/drawing/2014/main" id="{E93FB2D6-EAED-30C2-4A9B-0469EF52C93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D7503B7E-F878-AC78-B20B-676242B4B4C2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58" name="グループ化 57">
                      <a:extLst>
                        <a:ext uri="{FF2B5EF4-FFF2-40B4-BE49-F238E27FC236}">
                          <a16:creationId xmlns:a16="http://schemas.microsoft.com/office/drawing/2014/main" id="{EF4A63A5-78C9-85A6-E6A2-22029E26B5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74" name="グラフィックス 73" descr="箱 枠線">
                        <a:extLst>
                          <a:ext uri="{FF2B5EF4-FFF2-40B4-BE49-F238E27FC236}">
                            <a16:creationId xmlns:a16="http://schemas.microsoft.com/office/drawing/2014/main" id="{945DA124-AC53-BE9D-F6B2-1540AE6093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5" name="グラフィックス 74" descr="箱 単色塗りつぶし">
                        <a:extLst>
                          <a:ext uri="{FF2B5EF4-FFF2-40B4-BE49-F238E27FC236}">
                            <a16:creationId xmlns:a16="http://schemas.microsoft.com/office/drawing/2014/main" id="{B70773B2-03F9-5D74-AC37-13CCE0D199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6" name="グラフィックス 75" descr="箱 枠線">
                        <a:extLst>
                          <a:ext uri="{FF2B5EF4-FFF2-40B4-BE49-F238E27FC236}">
                            <a16:creationId xmlns:a16="http://schemas.microsoft.com/office/drawing/2014/main" id="{D8D1A65F-DBE3-38E7-9522-47F004D2A9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7" name="グラフィックス 76" descr="箱 枠線">
                        <a:extLst>
                          <a:ext uri="{FF2B5EF4-FFF2-40B4-BE49-F238E27FC236}">
                            <a16:creationId xmlns:a16="http://schemas.microsoft.com/office/drawing/2014/main" id="{C97CB11F-0224-C1B8-94EC-177120294EC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59" name="グループ化 58">
                      <a:extLst>
                        <a:ext uri="{FF2B5EF4-FFF2-40B4-BE49-F238E27FC236}">
                          <a16:creationId xmlns:a16="http://schemas.microsoft.com/office/drawing/2014/main" id="{3111BE6E-3A9D-CF33-805E-0DFFB3049B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70" name="グラフィックス 69" descr="箱 枠線">
                        <a:extLst>
                          <a:ext uri="{FF2B5EF4-FFF2-40B4-BE49-F238E27FC236}">
                            <a16:creationId xmlns:a16="http://schemas.microsoft.com/office/drawing/2014/main" id="{37C027C4-BA18-9FB7-D656-AFE08F32C21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1" name="グラフィックス 70" descr="箱 単色塗りつぶし">
                        <a:extLst>
                          <a:ext uri="{FF2B5EF4-FFF2-40B4-BE49-F238E27FC236}">
                            <a16:creationId xmlns:a16="http://schemas.microsoft.com/office/drawing/2014/main" id="{E70B8191-BEF4-4E7D-1D7A-DDA3DCC3E82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2" name="グラフィックス 71" descr="箱 枠線">
                        <a:extLst>
                          <a:ext uri="{FF2B5EF4-FFF2-40B4-BE49-F238E27FC236}">
                            <a16:creationId xmlns:a16="http://schemas.microsoft.com/office/drawing/2014/main" id="{DB261B97-5677-A06C-3710-5160D3AF6D7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73" name="グラフィックス 72" descr="箱 枠線">
                        <a:extLst>
                          <a:ext uri="{FF2B5EF4-FFF2-40B4-BE49-F238E27FC236}">
                            <a16:creationId xmlns:a16="http://schemas.microsoft.com/office/drawing/2014/main" id="{6BAE63F4-BFCC-F9A4-6759-495B74F0D4F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0" name="グループ化 59">
                      <a:extLst>
                        <a:ext uri="{FF2B5EF4-FFF2-40B4-BE49-F238E27FC236}">
                          <a16:creationId xmlns:a16="http://schemas.microsoft.com/office/drawing/2014/main" id="{3DFC62A3-8239-C145-948B-C676D6B9EB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66" name="グラフィックス 65" descr="箱 枠線">
                        <a:extLst>
                          <a:ext uri="{FF2B5EF4-FFF2-40B4-BE49-F238E27FC236}">
                            <a16:creationId xmlns:a16="http://schemas.microsoft.com/office/drawing/2014/main" id="{4F4A3B58-1ABD-3841-9112-89FE0F4738F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7" name="グラフィックス 66" descr="箱 単色塗りつぶし">
                        <a:extLst>
                          <a:ext uri="{FF2B5EF4-FFF2-40B4-BE49-F238E27FC236}">
                            <a16:creationId xmlns:a16="http://schemas.microsoft.com/office/drawing/2014/main" id="{BC7CE6A2-8D28-895C-A22E-3E5EA4AC83B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8" name="グラフィックス 67" descr="箱 枠線">
                        <a:extLst>
                          <a:ext uri="{FF2B5EF4-FFF2-40B4-BE49-F238E27FC236}">
                            <a16:creationId xmlns:a16="http://schemas.microsoft.com/office/drawing/2014/main" id="{2A510136-D031-8710-EB68-CEF29179A27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グラフィックス 68" descr="箱 枠線">
                        <a:extLst>
                          <a:ext uri="{FF2B5EF4-FFF2-40B4-BE49-F238E27FC236}">
                            <a16:creationId xmlns:a16="http://schemas.microsoft.com/office/drawing/2014/main" id="{02235D47-1939-CF48-5051-5B92B8187EC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61" name="グループ化 60">
                      <a:extLst>
                        <a:ext uri="{FF2B5EF4-FFF2-40B4-BE49-F238E27FC236}">
                          <a16:creationId xmlns:a16="http://schemas.microsoft.com/office/drawing/2014/main" id="{F1E59F4E-CC9A-8B4D-FFCF-FAC819A0AC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62" name="グラフィックス 61" descr="箱 枠線">
                        <a:extLst>
                          <a:ext uri="{FF2B5EF4-FFF2-40B4-BE49-F238E27FC236}">
                            <a16:creationId xmlns:a16="http://schemas.microsoft.com/office/drawing/2014/main" id="{FDD72ED6-4E76-B147-1035-B8B0F800A7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3" name="グラフィックス 62" descr="箱 単色塗りつぶし">
                        <a:extLst>
                          <a:ext uri="{FF2B5EF4-FFF2-40B4-BE49-F238E27FC236}">
                            <a16:creationId xmlns:a16="http://schemas.microsoft.com/office/drawing/2014/main" id="{676F7694-5914-C34C-E570-9FC17445C1E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グラフィックス 63" descr="箱 枠線">
                        <a:extLst>
                          <a:ext uri="{FF2B5EF4-FFF2-40B4-BE49-F238E27FC236}">
                            <a16:creationId xmlns:a16="http://schemas.microsoft.com/office/drawing/2014/main" id="{5E584B0F-6987-88B4-C01F-0639335912F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5" name="グラフィックス 64" descr="箱 枠線">
                        <a:extLst>
                          <a:ext uri="{FF2B5EF4-FFF2-40B4-BE49-F238E27FC236}">
                            <a16:creationId xmlns:a16="http://schemas.microsoft.com/office/drawing/2014/main" id="{8D039CFB-61B3-FD14-660E-07CB4E7C5AE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  <p:grpSp>
              <p:nvGrpSpPr>
                <p:cNvPr id="13" name="グループ化 12">
                  <a:extLst>
                    <a:ext uri="{FF2B5EF4-FFF2-40B4-BE49-F238E27FC236}">
                      <a16:creationId xmlns:a16="http://schemas.microsoft.com/office/drawing/2014/main" id="{F41CA485-C656-51CA-D177-F3A2661B3DE5}"/>
                    </a:ext>
                  </a:extLst>
                </p:cNvPr>
                <p:cNvGrpSpPr/>
                <p:nvPr/>
              </p:nvGrpSpPr>
              <p:grpSpPr>
                <a:xfrm>
                  <a:off x="-2105186" y="-173356"/>
                  <a:ext cx="9966525" cy="3578409"/>
                  <a:chOff x="-2105186" y="-3725368"/>
                  <a:chExt cx="9966525" cy="3578409"/>
                </a:xfrm>
              </p:grpSpPr>
              <p:grpSp>
                <p:nvGrpSpPr>
                  <p:cNvPr id="14" name="グループ化 13">
                    <a:extLst>
                      <a:ext uri="{FF2B5EF4-FFF2-40B4-BE49-F238E27FC236}">
                        <a16:creationId xmlns:a16="http://schemas.microsoft.com/office/drawing/2014/main" id="{4591C782-5017-8F72-DED1-9B234E4216B7}"/>
                      </a:ext>
                    </a:extLst>
                  </p:cNvPr>
                  <p:cNvGrpSpPr/>
                  <p:nvPr/>
                </p:nvGrpSpPr>
                <p:grpSpPr>
                  <a:xfrm>
                    <a:off x="-2105186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36" name="グループ化 35">
                      <a:extLst>
                        <a:ext uri="{FF2B5EF4-FFF2-40B4-BE49-F238E27FC236}">
                          <a16:creationId xmlns:a16="http://schemas.microsoft.com/office/drawing/2014/main" id="{C1FC7154-ECF9-63B1-D176-299E2558A6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52" name="グラフィックス 51" descr="箱 枠線">
                        <a:extLst>
                          <a:ext uri="{FF2B5EF4-FFF2-40B4-BE49-F238E27FC236}">
                            <a16:creationId xmlns:a16="http://schemas.microsoft.com/office/drawing/2014/main" id="{F2289B62-887D-1827-1DF4-E49D51E0605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3" name="グラフィックス 52" descr="箱 単色塗りつぶし">
                        <a:extLst>
                          <a:ext uri="{FF2B5EF4-FFF2-40B4-BE49-F238E27FC236}">
                            <a16:creationId xmlns:a16="http://schemas.microsoft.com/office/drawing/2014/main" id="{8A29D1AB-6C8E-7E3C-B7CA-F4B877C58E6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グラフィックス 53" descr="箱 枠線">
                        <a:extLst>
                          <a:ext uri="{FF2B5EF4-FFF2-40B4-BE49-F238E27FC236}">
                            <a16:creationId xmlns:a16="http://schemas.microsoft.com/office/drawing/2014/main" id="{A60E1D76-9563-C195-97CA-1C3587ABE67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5" name="グラフィックス 54" descr="箱 枠線">
                        <a:extLst>
                          <a:ext uri="{FF2B5EF4-FFF2-40B4-BE49-F238E27FC236}">
                            <a16:creationId xmlns:a16="http://schemas.microsoft.com/office/drawing/2014/main" id="{730BFE80-9F78-7AEE-275C-B994F68B775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7" name="グループ化 36">
                      <a:extLst>
                        <a:ext uri="{FF2B5EF4-FFF2-40B4-BE49-F238E27FC236}">
                          <a16:creationId xmlns:a16="http://schemas.microsoft.com/office/drawing/2014/main" id="{E2734434-EFB2-B210-9ECA-81ACEBD102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8" name="グラフィックス 47" descr="箱 枠線">
                        <a:extLst>
                          <a:ext uri="{FF2B5EF4-FFF2-40B4-BE49-F238E27FC236}">
                            <a16:creationId xmlns:a16="http://schemas.microsoft.com/office/drawing/2014/main" id="{8D52ECF4-179F-767E-4DEF-761C7BA2A7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9" name="グラフィックス 48" descr="箱 単色塗りつぶし">
                        <a:extLst>
                          <a:ext uri="{FF2B5EF4-FFF2-40B4-BE49-F238E27FC236}">
                            <a16:creationId xmlns:a16="http://schemas.microsoft.com/office/drawing/2014/main" id="{25642EB8-C134-1373-E22D-5868816BDAF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0" name="グラフィックス 49" descr="箱 枠線">
                        <a:extLst>
                          <a:ext uri="{FF2B5EF4-FFF2-40B4-BE49-F238E27FC236}">
                            <a16:creationId xmlns:a16="http://schemas.microsoft.com/office/drawing/2014/main" id="{F26A8FBA-85ED-4CE8-E625-254BCBE999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1" name="グラフィックス 50" descr="箱 枠線">
                        <a:extLst>
                          <a:ext uri="{FF2B5EF4-FFF2-40B4-BE49-F238E27FC236}">
                            <a16:creationId xmlns:a16="http://schemas.microsoft.com/office/drawing/2014/main" id="{44FD3988-0A73-2D10-C119-DC651CB09F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8" name="グループ化 37">
                      <a:extLst>
                        <a:ext uri="{FF2B5EF4-FFF2-40B4-BE49-F238E27FC236}">
                          <a16:creationId xmlns:a16="http://schemas.microsoft.com/office/drawing/2014/main" id="{E35EBC16-ACAF-B77E-0D83-7CDD9048A1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4" name="グラフィックス 43" descr="箱 枠線">
                        <a:extLst>
                          <a:ext uri="{FF2B5EF4-FFF2-40B4-BE49-F238E27FC236}">
                            <a16:creationId xmlns:a16="http://schemas.microsoft.com/office/drawing/2014/main" id="{1A99A945-B326-E354-E043-71E428F10C8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グラフィックス 44" descr="箱 単色塗りつぶし">
                        <a:extLst>
                          <a:ext uri="{FF2B5EF4-FFF2-40B4-BE49-F238E27FC236}">
                            <a16:creationId xmlns:a16="http://schemas.microsoft.com/office/drawing/2014/main" id="{A1F809E8-96CD-1B3F-4268-F4FAAB54271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6" name="グラフィックス 45" descr="箱 枠線">
                        <a:extLst>
                          <a:ext uri="{FF2B5EF4-FFF2-40B4-BE49-F238E27FC236}">
                            <a16:creationId xmlns:a16="http://schemas.microsoft.com/office/drawing/2014/main" id="{789EFB9F-535F-651B-0CDA-89D0D935D3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7" name="グラフィックス 46" descr="箱 枠線">
                        <a:extLst>
                          <a:ext uri="{FF2B5EF4-FFF2-40B4-BE49-F238E27FC236}">
                            <a16:creationId xmlns:a16="http://schemas.microsoft.com/office/drawing/2014/main" id="{E8C12481-EC4A-EE1D-0D4E-FE458F3A7D6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39" name="グループ化 38">
                      <a:extLst>
                        <a:ext uri="{FF2B5EF4-FFF2-40B4-BE49-F238E27FC236}">
                          <a16:creationId xmlns:a16="http://schemas.microsoft.com/office/drawing/2014/main" id="{DB8D746C-22B4-B69D-D894-55BAF08008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40" name="グラフィックス 39" descr="箱 枠線">
                        <a:extLst>
                          <a:ext uri="{FF2B5EF4-FFF2-40B4-BE49-F238E27FC236}">
                            <a16:creationId xmlns:a16="http://schemas.microsoft.com/office/drawing/2014/main" id="{B7337620-0E8B-04F0-BAB9-346D57F6230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1" name="グラフィックス 40" descr="箱 単色塗りつぶし">
                        <a:extLst>
                          <a:ext uri="{FF2B5EF4-FFF2-40B4-BE49-F238E27FC236}">
                            <a16:creationId xmlns:a16="http://schemas.microsoft.com/office/drawing/2014/main" id="{BE0E2A32-7FBC-5E8D-5789-4EB5614FFB4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2" name="グラフィックス 41" descr="箱 枠線">
                        <a:extLst>
                          <a:ext uri="{FF2B5EF4-FFF2-40B4-BE49-F238E27FC236}">
                            <a16:creationId xmlns:a16="http://schemas.microsoft.com/office/drawing/2014/main" id="{6C686D07-66C0-A675-437C-E742F6CD664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3" name="グラフィックス 42" descr="箱 枠線">
                        <a:extLst>
                          <a:ext uri="{FF2B5EF4-FFF2-40B4-BE49-F238E27FC236}">
                            <a16:creationId xmlns:a16="http://schemas.microsoft.com/office/drawing/2014/main" id="{12C6CA2F-1802-FFF7-CBAA-CA4C043D98D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grpSp>
                <p:nvGrpSpPr>
                  <p:cNvPr id="15" name="グループ化 14">
                    <a:extLst>
                      <a:ext uri="{FF2B5EF4-FFF2-40B4-BE49-F238E27FC236}">
                        <a16:creationId xmlns:a16="http://schemas.microsoft.com/office/drawing/2014/main" id="{38C11A17-6D57-C101-BA52-8C68E377B8F1}"/>
                      </a:ext>
                    </a:extLst>
                  </p:cNvPr>
                  <p:cNvGrpSpPr/>
                  <p:nvPr/>
                </p:nvGrpSpPr>
                <p:grpSpPr>
                  <a:xfrm>
                    <a:off x="2722614" y="-3725368"/>
                    <a:ext cx="5138725" cy="3578409"/>
                    <a:chOff x="-2105186" y="-3725368"/>
                    <a:chExt cx="5138725" cy="3578409"/>
                  </a:xfrm>
                </p:grpSpPr>
                <p:grpSp>
                  <p:nvGrpSpPr>
                    <p:cNvPr id="16" name="グループ化 15">
                      <a:extLst>
                        <a:ext uri="{FF2B5EF4-FFF2-40B4-BE49-F238E27FC236}">
                          <a16:creationId xmlns:a16="http://schemas.microsoft.com/office/drawing/2014/main" id="{3A935C01-8F29-7A83-7CD7-B6756FBC8E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32" name="グラフィックス 31" descr="箱 枠線">
                        <a:extLst>
                          <a:ext uri="{FF2B5EF4-FFF2-40B4-BE49-F238E27FC236}">
                            <a16:creationId xmlns:a16="http://schemas.microsoft.com/office/drawing/2014/main" id="{710C2DD3-9422-59B6-D29D-B7F00F78C21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グラフィックス 32" descr="箱 単色塗りつぶし">
                        <a:extLst>
                          <a:ext uri="{FF2B5EF4-FFF2-40B4-BE49-F238E27FC236}">
                            <a16:creationId xmlns:a16="http://schemas.microsoft.com/office/drawing/2014/main" id="{66A9F1C8-1956-DF46-433E-504D7E6E7E5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4" name="グラフィックス 33" descr="箱 枠線">
                        <a:extLst>
                          <a:ext uri="{FF2B5EF4-FFF2-40B4-BE49-F238E27FC236}">
                            <a16:creationId xmlns:a16="http://schemas.microsoft.com/office/drawing/2014/main" id="{84C820FE-5E84-523C-D856-C0DB2A0E9C5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5" name="グラフィックス 34" descr="箱 枠線">
                        <a:extLst>
                          <a:ext uri="{FF2B5EF4-FFF2-40B4-BE49-F238E27FC236}">
                            <a16:creationId xmlns:a16="http://schemas.microsoft.com/office/drawing/2014/main" id="{5ADC8724-0F92-3958-B4F4-C4371936481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7" name="グループ化 16">
                      <a:extLst>
                        <a:ext uri="{FF2B5EF4-FFF2-40B4-BE49-F238E27FC236}">
                          <a16:creationId xmlns:a16="http://schemas.microsoft.com/office/drawing/2014/main" id="{1C5860C9-C584-962C-EDC9-B5AF77CBAE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105186" y="-1922965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8" name="グラフィックス 27" descr="箱 枠線">
                        <a:extLst>
                          <a:ext uri="{FF2B5EF4-FFF2-40B4-BE49-F238E27FC236}">
                            <a16:creationId xmlns:a16="http://schemas.microsoft.com/office/drawing/2014/main" id="{D70FF536-46FA-B940-D7EB-BE40F8431FE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9" name="グラフィックス 28" descr="箱 単色塗りつぶし">
                        <a:extLst>
                          <a:ext uri="{FF2B5EF4-FFF2-40B4-BE49-F238E27FC236}">
                            <a16:creationId xmlns:a16="http://schemas.microsoft.com/office/drawing/2014/main" id="{02955537-C0A9-85CE-7830-67319E31B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0" name="グラフィックス 29" descr="箱 枠線">
                        <a:extLst>
                          <a:ext uri="{FF2B5EF4-FFF2-40B4-BE49-F238E27FC236}">
                            <a16:creationId xmlns:a16="http://schemas.microsoft.com/office/drawing/2014/main" id="{1B2BB0DD-9101-6FB2-0AEF-E3AAD6CDC52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1" name="グラフィックス 30" descr="箱 枠線">
                        <a:extLst>
                          <a:ext uri="{FF2B5EF4-FFF2-40B4-BE49-F238E27FC236}">
                            <a16:creationId xmlns:a16="http://schemas.microsoft.com/office/drawing/2014/main" id="{82274B3F-5425-2909-4F3B-948FA2E2BC3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8" name="グループ化 17">
                      <a:extLst>
                        <a:ext uri="{FF2B5EF4-FFF2-40B4-BE49-F238E27FC236}">
                          <a16:creationId xmlns:a16="http://schemas.microsoft.com/office/drawing/2014/main" id="{FE6F6144-8C57-D54E-F486-4B652B5E2D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3725368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4" name="グラフィックス 23" descr="箱 枠線">
                        <a:extLst>
                          <a:ext uri="{FF2B5EF4-FFF2-40B4-BE49-F238E27FC236}">
                            <a16:creationId xmlns:a16="http://schemas.microsoft.com/office/drawing/2014/main" id="{7297A249-6A73-5F04-63DE-C25829A158D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5" name="グラフィックス 24" descr="箱 単色塗りつぶし">
                        <a:extLst>
                          <a:ext uri="{FF2B5EF4-FFF2-40B4-BE49-F238E27FC236}">
                            <a16:creationId xmlns:a16="http://schemas.microsoft.com/office/drawing/2014/main" id="{A708810F-ABB2-4036-AA58-3C7D299B48E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6" name="グラフィックス 25" descr="箱 枠線">
                        <a:extLst>
                          <a:ext uri="{FF2B5EF4-FFF2-40B4-BE49-F238E27FC236}">
                            <a16:creationId xmlns:a16="http://schemas.microsoft.com/office/drawing/2014/main" id="{EB3B67B3-C210-274D-4203-4928319FFC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7" name="グラフィックス 26" descr="箱 枠線">
                        <a:extLst>
                          <a:ext uri="{FF2B5EF4-FFF2-40B4-BE49-F238E27FC236}">
                            <a16:creationId xmlns:a16="http://schemas.microsoft.com/office/drawing/2014/main" id="{53A31286-1EFD-6CBD-8DDC-13FBF16D3706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9" name="グループ化 18">
                      <a:extLst>
                        <a:ext uri="{FF2B5EF4-FFF2-40B4-BE49-F238E27FC236}">
                          <a16:creationId xmlns:a16="http://schemas.microsoft.com/office/drawing/2014/main" id="{97D78C87-9CCB-E455-2790-4FFF4BB04C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714" y="-1949362"/>
                      <a:ext cx="2724825" cy="1776006"/>
                      <a:chOff x="-2105186" y="-3725368"/>
                      <a:chExt cx="2724825" cy="1776006"/>
                    </a:xfrm>
                  </p:grpSpPr>
                  <p:pic>
                    <p:nvPicPr>
                      <p:cNvPr id="20" name="グラフィックス 19" descr="箱 枠線">
                        <a:extLst>
                          <a:ext uri="{FF2B5EF4-FFF2-40B4-BE49-F238E27FC236}">
                            <a16:creationId xmlns:a16="http://schemas.microsoft.com/office/drawing/2014/main" id="{AEF7CFE3-DAF7-FB1F-A255-C5EA43F8758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89823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1" name="グラフィックス 20" descr="箱 単色塗りつぶし">
                        <a:extLst>
                          <a:ext uri="{FF2B5EF4-FFF2-40B4-BE49-F238E27FC236}">
                            <a16:creationId xmlns:a16="http://schemas.microsoft.com/office/drawing/2014/main" id="{A72B9576-58F5-E99D-C971-3832CC9591D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5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150171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2" name="グラフィックス 21" descr="箱 枠線">
                        <a:extLst>
                          <a:ext uri="{FF2B5EF4-FFF2-40B4-BE49-F238E27FC236}">
                            <a16:creationId xmlns:a16="http://schemas.microsoft.com/office/drawing/2014/main" id="{CA585EEB-8873-836F-5E51-FC5206E055E7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94761" y="-2863762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23" name="グラフィックス 22" descr="箱 枠線">
                        <a:extLst>
                          <a:ext uri="{FF2B5EF4-FFF2-40B4-BE49-F238E27FC236}">
                            <a16:creationId xmlns:a16="http://schemas.microsoft.com/office/drawing/2014/main" id="{75113D5F-B8EB-397C-33B8-5EC39DE8F900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3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-2105186" y="-3725368"/>
                        <a:ext cx="914400" cy="914400"/>
                      </a:xfrm>
                      <a:prstGeom prst="rect">
                        <a:avLst/>
                      </a:prstGeom>
                    </p:spPr>
                  </p:pic>
                </p:grpSp>
              </p:grpSp>
            </p:grpSp>
          </p:grpSp>
        </p:grp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95500" y="1351722"/>
            <a:ext cx="8001000" cy="5209627"/>
          </a:xfrm>
        </p:spPr>
        <p:txBody>
          <a:bodyPr>
            <a:noAutofit/>
          </a:bodyPr>
          <a:lstStyle>
            <a:lvl1pPr marL="342900" indent="-342900">
              <a:buClr>
                <a:schemeClr val="tx2"/>
              </a:buClr>
              <a:buFont typeface="Wingdings" panose="05000000000000000000" pitchFamily="2" charset="2"/>
              <a:buChar char="n"/>
              <a:defRPr sz="2400"/>
            </a:lvl1pPr>
            <a:lvl2pPr marL="742950" indent="-285750">
              <a:buClr>
                <a:schemeClr val="tx2"/>
              </a:buClr>
              <a:buFont typeface="Wingdings" panose="05000000000000000000" pitchFamily="2" charset="2"/>
              <a:buChar char="n"/>
              <a:defRPr sz="2000"/>
            </a:lvl2pPr>
            <a:lvl3pPr marL="11430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800"/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600"/>
            </a:lvl4pPr>
            <a:lvl5pPr marL="2057400" indent="-228600">
              <a:buClr>
                <a:schemeClr val="tx2"/>
              </a:buClr>
              <a:buFont typeface="Wingdings" panose="05000000000000000000" pitchFamily="2" charset="2"/>
              <a:buChar char="n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1E7E991-1B3C-1B08-7450-733103F6D7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048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D12DD5C-A5CC-4ADF-9341-CB97C5C867B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199"/>
            <a:ext cx="12192000" cy="304801"/>
          </a:xfrm>
          <a:prstGeom prst="rect">
            <a:avLst/>
          </a:prstGeom>
        </p:spPr>
      </p:pic>
      <p:sp>
        <p:nvSpPr>
          <p:cNvPr id="358" name="Text Box 117">
            <a:extLst>
              <a:ext uri="{FF2B5EF4-FFF2-40B4-BE49-F238E27FC236}">
                <a16:creationId xmlns:a16="http://schemas.microsoft.com/office/drawing/2014/main" id="{A86B1B88-7673-D849-9D72-783BF6C4A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" y="6561349"/>
            <a:ext cx="33089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©</a:t>
            </a:r>
            <a:r>
              <a:rPr lang="en-US" altLang="ja-JP" sz="1100" b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Enecom,Inc</a:t>
            </a: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endParaRPr lang="ja-JP" altLang="en-US" sz="1200" b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725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2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90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576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26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2474C8-E068-442C-9588-7A6213C684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846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95500" y="1351722"/>
            <a:ext cx="8001000" cy="5209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63200" y="374950"/>
            <a:ext cx="11487272" cy="750314"/>
          </a:xfrm>
          <a:prstGeom prst="rect">
            <a:avLst/>
          </a:prstGeom>
          <a:noFill/>
        </p:spPr>
        <p:txBody>
          <a:bodyPr vert="horz" lIns="360000" tIns="10800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C785AC8-11AB-4966-8716-1BE1EBF8FC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"/>
            <a:ext cx="12192000" cy="30480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EB0AA8D-887F-40C7-9270-CF52F863785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3201"/>
            <a:ext cx="12192000" cy="304801"/>
          </a:xfrm>
          <a:prstGeom prst="rect">
            <a:avLst/>
          </a:prstGeom>
        </p:spPr>
      </p:pic>
      <p:sp>
        <p:nvSpPr>
          <p:cNvPr id="11" name="Text Box 117">
            <a:extLst>
              <a:ext uri="{FF2B5EF4-FFF2-40B4-BE49-F238E27FC236}">
                <a16:creationId xmlns:a16="http://schemas.microsoft.com/office/drawing/2014/main" id="{402BE2AF-33E9-4F97-B321-5CA4A57D4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19" y="6561349"/>
            <a:ext cx="33089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742950" indent="-28575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11430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6002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2057400" indent="-228600"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b="1">
                <a:solidFill>
                  <a:srgbClr val="000066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9pPr>
          </a:lstStyle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©</a:t>
            </a:r>
            <a:r>
              <a:rPr lang="en-US" altLang="ja-JP" sz="1100" b="0" err="1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Enecom,Inc</a:t>
            </a:r>
            <a:r>
              <a:rPr lang="en-US" altLang="ja-JP" sz="1100" b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endParaRPr lang="ja-JP" altLang="en-US" sz="1200" b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65916" y="652303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fld id="{032474C8-E068-442C-9588-7A6213C6847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84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8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3600" b="1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spcAft>
          <a:spcPts val="1200"/>
        </a:spcAft>
        <a:buClr>
          <a:srgbClr val="376092"/>
        </a:buClr>
        <a:buFont typeface="Arial" panose="020B0604020202020204" pitchFamily="34" charset="0"/>
        <a:buChar char="•"/>
        <a:defRPr kumimoji="1" sz="2000" kern="1200">
          <a:solidFill>
            <a:srgbClr val="2E2E2E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spcAft>
          <a:spcPts val="1200"/>
        </a:spcAft>
        <a:buClr>
          <a:srgbClr val="376092"/>
        </a:buClr>
        <a:buFont typeface="Arial" panose="020B0604020202020204" pitchFamily="34" charset="0"/>
        <a:buChar char="–"/>
        <a:defRPr kumimoji="1" sz="1800" kern="1200">
          <a:solidFill>
            <a:srgbClr val="2E2E2E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spcAft>
          <a:spcPts val="1200"/>
        </a:spcAft>
        <a:buClr>
          <a:srgbClr val="376092"/>
        </a:buClr>
        <a:buFont typeface="Arial" panose="020B0604020202020204" pitchFamily="34" charset="0"/>
        <a:buChar char="•"/>
        <a:defRPr kumimoji="1" sz="1600" kern="1200">
          <a:solidFill>
            <a:srgbClr val="2E2E2E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spcAft>
          <a:spcPts val="1200"/>
        </a:spcAft>
        <a:buClr>
          <a:srgbClr val="376092"/>
        </a:buClr>
        <a:buFont typeface="Arial" panose="020B0604020202020204" pitchFamily="34" charset="0"/>
        <a:buChar char="–"/>
        <a:defRPr kumimoji="1" sz="1400" kern="1200">
          <a:solidFill>
            <a:srgbClr val="2E2E2E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spcAft>
          <a:spcPts val="1200"/>
        </a:spcAft>
        <a:buClr>
          <a:srgbClr val="376092"/>
        </a:buClr>
        <a:buFont typeface="Arial" panose="020B0604020202020204" pitchFamily="34" charset="0"/>
        <a:buChar char="»"/>
        <a:defRPr kumimoji="1" sz="1400" kern="1200">
          <a:solidFill>
            <a:srgbClr val="2E2E2E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pos="3840">
          <p15:clr>
            <a:srgbClr val="F26B43"/>
          </p15:clr>
        </p15:guide>
        <p15:guide id="4" pos="7469">
          <p15:clr>
            <a:srgbClr val="F26B43"/>
          </p15:clr>
        </p15:guide>
        <p15:guide id="5" pos="370">
          <p15:clr>
            <a:srgbClr val="F26B43"/>
          </p15:clr>
        </p15:guide>
        <p15:guide id="6" orient="horz" pos="4201">
          <p15:clr>
            <a:srgbClr val="F26B43"/>
          </p15:clr>
        </p15:guide>
        <p15:guide id="8" orient="horz" pos="77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飛行機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362FC77-97EA-49A4-17E4-C8B3AAEE0E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319748"/>
            <a:ext cx="12192000" cy="1543812"/>
          </a:xfrm>
          <a:prstGeom prst="rect">
            <a:avLst/>
          </a:prstGeom>
        </p:spPr>
      </p:pic>
      <p:pic>
        <p:nvPicPr>
          <p:cNvPr id="3" name="図 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D46924A-AC5F-F320-6DCD-5A93229F62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46008" y="283910"/>
            <a:ext cx="1915200" cy="667457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E416D8-4DCE-17FE-5EFD-26F3504B7082}"/>
              </a:ext>
            </a:extLst>
          </p:cNvPr>
          <p:cNvSpPr txBox="1"/>
          <p:nvPr userDrawn="1"/>
        </p:nvSpPr>
        <p:spPr>
          <a:xfrm>
            <a:off x="211127" y="6452746"/>
            <a:ext cx="25492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  <a:r>
              <a:rPr lang="ja-JP" altLang="en-US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　　　　</a:t>
            </a:r>
            <a:r>
              <a:rPr lang="en" altLang="ja-JP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Enecom,Inc.</a:t>
            </a:r>
            <a:endParaRPr lang="ja-JP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日付プレースホルダー 3">
            <a:extLst>
              <a:ext uri="{FF2B5EF4-FFF2-40B4-BE49-F238E27FC236}">
                <a16:creationId xmlns:a16="http://schemas.microsoft.com/office/drawing/2014/main" id="{856DDA6C-CEDF-3D36-54A6-608D940370C7}"/>
              </a:ext>
            </a:extLst>
          </p:cNvPr>
          <p:cNvSpPr txBox="1">
            <a:spLocks/>
          </p:cNvSpPr>
          <p:nvPr userDrawn="1"/>
        </p:nvSpPr>
        <p:spPr>
          <a:xfrm>
            <a:off x="384117" y="6432668"/>
            <a:ext cx="553144" cy="318608"/>
          </a:xfrm>
          <a:prstGeom prst="rect">
            <a:avLst/>
          </a:prstGeom>
        </p:spPr>
        <p:txBody>
          <a:bodyPr anchor="ctr"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666D49-99B0-4358-B9EE-659493E4C4B6}" type="datetimeyyyy">
              <a:rPr lang="en-US" altLang="ja-JP" sz="1200" smtClean="0">
                <a:solidFill>
                  <a:schemeClr val="bg1"/>
                </a:solidFill>
              </a:rPr>
              <a:pPr/>
              <a:t>2025</a:t>
            </a:fld>
            <a:endParaRPr lang="ja-JP" altLang="en-US" sz="1200">
              <a:solidFill>
                <a:schemeClr val="bg1"/>
              </a:solidFill>
            </a:endParaRPr>
          </a:p>
        </p:txBody>
      </p:sp>
      <p:pic>
        <p:nvPicPr>
          <p:cNvPr id="6" name="図 5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E3D18EE-63AF-FE0F-15A4-553AB6D76F8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70857" y="516066"/>
            <a:ext cx="2016000" cy="4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BA718EE-C5B1-2383-742A-1A6F08A66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スケートゲーム 説明資料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58985E-42D7-2BF1-0DD8-63061F568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856" y="3574169"/>
            <a:ext cx="3324299" cy="365125"/>
          </a:xfrm>
        </p:spPr>
        <p:txBody>
          <a:bodyPr/>
          <a:lstStyle/>
          <a:p>
            <a:r>
              <a:rPr lang="en-US" altLang="ja-JP"/>
              <a:t>2025/8/8 </a:t>
            </a:r>
            <a:r>
              <a:rPr lang="ja-JP" altLang="en-US"/>
              <a:t>プログラミング体験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5FC0BCE-6E82-E45A-8C30-9E8243FFAF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0856" y="4067814"/>
            <a:ext cx="4421580" cy="307777"/>
          </a:xfrm>
        </p:spPr>
        <p:txBody>
          <a:bodyPr/>
          <a:lstStyle/>
          <a:p>
            <a:r>
              <a:rPr lang="ja-JP" altLang="en-US"/>
              <a:t>情報システム事業本部　開発センター</a:t>
            </a:r>
          </a:p>
        </p:txBody>
      </p:sp>
    </p:spTree>
    <p:extLst>
      <p:ext uri="{BB962C8B-B14F-4D97-AF65-F5344CB8AC3E}">
        <p14:creationId xmlns:p14="http://schemas.microsoft.com/office/powerpoint/2010/main" val="346601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3617-FB63-7ABD-94C8-A596AB25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2533A-5305-1B5F-99DD-F4A35F87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kumimoji="1" lang="ja-JP" altLang="en-US">
                <a:latin typeface="游ゴシック Medium"/>
                <a:ea typeface="游ゴシック Medium"/>
              </a:rPr>
              <a:t>今からみなさんにチャレンジしてもらうのは</a:t>
            </a:r>
            <a:r>
              <a:rPr kumimoji="1" lang="en-US" altLang="ja-JP">
                <a:latin typeface="游ゴシック Medium"/>
                <a:ea typeface="游ゴシック Medium"/>
              </a:rPr>
              <a:t>…</a:t>
            </a:r>
            <a:br>
              <a:rPr lang="en-US" altLang="ja-JP"/>
            </a:br>
            <a:br>
              <a:rPr lang="en-US" altLang="ja-JP"/>
            </a:br>
            <a:r>
              <a:rPr kumimoji="1" lang="ja-JP" altLang="en-US">
                <a:latin typeface="游ゴシック Medium"/>
                <a:ea typeface="游ゴシック Medium"/>
              </a:rPr>
              <a:t>氷の上を滑って進む迷路ゲーム</a:t>
            </a:r>
            <a:r>
              <a:rPr lang="ja-JP" altLang="en-US">
                <a:latin typeface="游ゴシック Medium"/>
                <a:ea typeface="游ゴシック Medium"/>
              </a:rPr>
              <a:t>🧊</a:t>
            </a:r>
            <a:br>
              <a:rPr lang="en-US" altLang="ja-JP"/>
            </a:br>
            <a:br>
              <a:rPr lang="en-US" altLang="ja-JP"/>
            </a:br>
            <a:r>
              <a:rPr kumimoji="1" lang="ja-JP" altLang="en-US">
                <a:latin typeface="游ゴシック Medium"/>
                <a:ea typeface="游ゴシック Medium"/>
              </a:rPr>
              <a:t>ゴールを目指してプログラムで</a:t>
            </a:r>
            <a:r>
              <a:rPr lang="ja-JP" altLang="en-US">
                <a:latin typeface="游ゴシック Medium"/>
                <a:ea typeface="游ゴシック Medium"/>
              </a:rPr>
              <a:t>コマを動かそう❗</a:t>
            </a:r>
            <a:endParaRPr kumimoji="1" lang="ja-JP" altLang="en-US">
              <a:latin typeface="游ゴシック Medium"/>
              <a:ea typeface="游ゴシック Medium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BC711D-B883-087D-BE9C-CD4ABBE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0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D33853FE-CE7F-AFCC-0911-25B11A10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988" y="411615"/>
            <a:ext cx="8642023" cy="6034769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DEA1F1-F4F7-8F5B-6153-F7181D25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4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C7B9E-8608-2A09-23E2-9438F9EE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5E135-76A1-F02B-7279-AC453C06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lang="en-US" altLang="ja-JP"/>
              <a:t>1</a:t>
            </a:r>
            <a:r>
              <a:rPr lang="ja-JP" altLang="en-US"/>
              <a:t>マスすべると止まれない！</a:t>
            </a:r>
            <a:br>
              <a:rPr lang="en-US" altLang="ja-JP"/>
            </a:br>
            <a:br>
              <a:rPr kumimoji="1" lang="en-US" altLang="ja-JP"/>
            </a:br>
            <a:r>
              <a:rPr lang="ja-JP" altLang="en-US"/>
              <a:t>ぶつかるまでまっすぐ進む！</a:t>
            </a:r>
            <a:br>
              <a:rPr lang="en-US" altLang="ja-JP"/>
            </a:br>
            <a:br>
              <a:rPr kumimoji="1" lang="en-US" altLang="ja-JP"/>
            </a:br>
            <a:r>
              <a:rPr kumimoji="1" lang="en-US" altLang="ja-JP"/>
              <a:t>3</a:t>
            </a:r>
            <a:r>
              <a:rPr kumimoji="1" lang="ja-JP" altLang="en-US"/>
              <a:t>種のギミック</a:t>
            </a:r>
            <a:r>
              <a:rPr lang="ja-JP" altLang="en-US"/>
              <a:t>🔄</a:t>
            </a:r>
            <a:r>
              <a:rPr lang="en-US" altLang="ja-JP"/>
              <a:t>⏸</a:t>
            </a:r>
            <a:r>
              <a:rPr lang="ja-JP" altLang="en-US"/>
              <a:t>🌀</a:t>
            </a:r>
            <a:br>
              <a:rPr lang="en-US" altLang="ja-JP"/>
            </a:br>
            <a:r>
              <a:rPr kumimoji="1" lang="ja-JP" altLang="en-US"/>
              <a:t>を上手く使いながらゴールしよう！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A297A9-76EE-5683-6BE0-45E8D4B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8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72B731-664F-C2C0-6E7F-1EB2B33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2" name="コンテンツ プレースホルダー 11">
            <a:extLst>
              <a:ext uri="{FF2B5EF4-FFF2-40B4-BE49-F238E27FC236}">
                <a16:creationId xmlns:a16="http://schemas.microsoft.com/office/drawing/2014/main" id="{AF1B7D31-52AA-D1A1-0851-2D0F11803B4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0147" y="566257"/>
            <a:ext cx="10586905" cy="542767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288000" tIns="46800" rIns="90000" rtlCol="0" anchor="ctr">
            <a:normAutofit/>
          </a:bodyPr>
          <a:lstStyle/>
          <a:p>
            <a:r>
              <a:rPr lang="ja-JP" altLang="en-US" sz="2800"/>
              <a:t>🟠 プレイヤー</a:t>
            </a:r>
            <a:endParaRPr lang="en-US" altLang="ja-JP" sz="2800"/>
          </a:p>
          <a:p>
            <a:r>
              <a:rPr lang="ja-JP" altLang="en-US" sz="2800"/>
              <a:t>🟥 ゴール</a:t>
            </a:r>
            <a:endParaRPr lang="en-US" altLang="ja-JP" sz="2800"/>
          </a:p>
          <a:p>
            <a:r>
              <a:rPr lang="en-US" altLang="ja-JP" sz="2800"/>
              <a:t>⏸</a:t>
            </a:r>
            <a:r>
              <a:rPr lang="ja-JP" altLang="en-US" sz="2800"/>
              <a:t> ストップすることもできる床</a:t>
            </a:r>
            <a:endParaRPr lang="en-US" altLang="ja-JP" sz="2800"/>
          </a:p>
          <a:p>
            <a:r>
              <a:rPr lang="ja-JP" altLang="en-US" sz="2800"/>
              <a:t>🔄一度通ると壁になる床</a:t>
            </a:r>
            <a:endParaRPr lang="en-US" altLang="ja-JP" sz="2800"/>
          </a:p>
          <a:p>
            <a:r>
              <a:rPr lang="ja-JP" altLang="en-US" sz="2800"/>
              <a:t>🌀ワープする床</a:t>
            </a:r>
            <a:endParaRPr lang="en-US" altLang="ja-JP" sz="2800"/>
          </a:p>
          <a:p>
            <a:r>
              <a:rPr lang="ja-JP" altLang="en-US"/>
              <a:t>🎁</a:t>
            </a:r>
            <a:r>
              <a:rPr lang="ja-JP" altLang="en-US" sz="2800"/>
              <a:t> 宝箱 </a:t>
            </a:r>
            <a:r>
              <a:rPr lang="en-US" altLang="ja-JP" sz="2800"/>
              <a:t>(</a:t>
            </a:r>
            <a:r>
              <a:rPr lang="ja-JP" altLang="en-US" sz="2800"/>
              <a:t>すべて集めないとゴールできない</a:t>
            </a:r>
            <a:r>
              <a:rPr lang="en-US" altLang="ja-JP" sz="2800"/>
              <a:t>)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578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4AB5-4C2E-0CFE-2348-6823B4D9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C43E8-BAAE-2EBB-0D77-3693C325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lang="ja-JP" altLang="en-US">
                <a:latin typeface="游ゴシック Medium"/>
                <a:ea typeface="游ゴシック Medium"/>
              </a:rPr>
              <a:t>🧱 画面の左でブロックを組み合わせて</a:t>
            </a:r>
            <a:br>
              <a:rPr lang="en-US" altLang="ja-JP"/>
            </a:br>
            <a:r>
              <a:rPr lang="ja-JP" altLang="en-US">
                <a:latin typeface="游ゴシック Medium"/>
                <a:ea typeface="游ゴシック Medium"/>
              </a:rPr>
              <a:t>キャラを動かす！</a:t>
            </a:r>
            <a:br>
              <a:rPr lang="en-US" altLang="ja-JP"/>
            </a:br>
            <a:br>
              <a:rPr lang="ja-JP" altLang="en-US"/>
            </a:br>
            <a:r>
              <a:rPr lang="ja-JP" altLang="en-US">
                <a:latin typeface="游ゴシック Medium"/>
                <a:ea typeface="游ゴシック Medium"/>
              </a:rPr>
              <a:t>▶️ 「実行」ボタンでゲームスタート！</a:t>
            </a:r>
            <a:br>
              <a:rPr lang="en-US" altLang="ja-JP"/>
            </a:br>
            <a:br>
              <a:rPr lang="ja-JP" altLang="en-US"/>
            </a:br>
            <a:r>
              <a:rPr lang="ja-JP" altLang="en-US">
                <a:latin typeface="游ゴシック Medium"/>
                <a:ea typeface="游ゴシック Medium"/>
              </a:rPr>
              <a:t>　🔁 何回でもやり直せるから安心してね！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1E77D-A676-C996-2681-CE7BBF91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73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EC135-FD30-CD7D-0D98-8FF5100C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C6E737-5736-3485-8848-6236A121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lang="ja-JP" altLang="en-US"/>
              <a:t>ブロックの種類は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上↑ 下↓ 左← 右→のブロック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ストップすることもできる床で止まれるブロック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があるよ！🧱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40F06A-6D67-0868-181A-4807CA22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73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84EE6-D0EA-64FF-965B-40ACC6FB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B06C8-0C66-237C-E9FA-DEF1DD7B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lang="ja-JP" altLang="en-US"/>
              <a:t>📦ステージは全部で</a:t>
            </a:r>
            <a:r>
              <a:rPr lang="en-US" altLang="ja-JP"/>
              <a:t>12</a:t>
            </a:r>
            <a:r>
              <a:rPr lang="ja-JP" altLang="en-US"/>
              <a:t>個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✨ 徐々にむずかしくなっていくよ！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🏅 クリアすると次のステージが解放されるよ！</a:t>
            </a:r>
            <a:br>
              <a:rPr lang="en-US" altLang="ja-JP"/>
            </a:b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7D6BF6-95FA-2AB6-9452-B63F997D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297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4C47-8835-15CF-B779-B384E7BB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5E20C9-C1D7-6F43-C1CD-0BFC764A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0" y="374949"/>
            <a:ext cx="11487272" cy="6118129"/>
          </a:xfrm>
        </p:spPr>
        <p:txBody>
          <a:bodyPr/>
          <a:lstStyle/>
          <a:p>
            <a:r>
              <a:rPr lang="ja-JP" altLang="en-US"/>
              <a:t>どうしても難しかったら近くのお兄さんに聞いてみてね！🔄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優しく教えてくれるよ✨</a:t>
            </a:r>
            <a:br>
              <a:rPr lang="en-US" altLang="ja-JP"/>
            </a:br>
            <a:br>
              <a:rPr lang="en-US" altLang="ja-JP"/>
            </a:br>
            <a:r>
              <a:rPr lang="ja-JP" altLang="en-US"/>
              <a:t>じゃあ早速やってみよう！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BE1AF0-2C5E-6FA4-F62D-86E794AC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74C8-E068-442C-9588-7A6213C6847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1559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20230705">
  <a:themeElements>
    <a:clrScheme name="ユーザー定義 1">
      <a:dk1>
        <a:srgbClr val="2E2E2E"/>
      </a:dk1>
      <a:lt1>
        <a:srgbClr val="F7F7F7"/>
      </a:lt1>
      <a:dk2>
        <a:srgbClr val="005B94"/>
      </a:dk2>
      <a:lt2>
        <a:srgbClr val="EEEEEE"/>
      </a:lt2>
      <a:accent1>
        <a:srgbClr val="005B94"/>
      </a:accent1>
      <a:accent2>
        <a:srgbClr val="27AE60"/>
      </a:accent2>
      <a:accent3>
        <a:srgbClr val="8E44AD"/>
      </a:accent3>
      <a:accent4>
        <a:srgbClr val="C0392B"/>
      </a:accent4>
      <a:accent5>
        <a:srgbClr val="F39C12"/>
      </a:accent5>
      <a:accent6>
        <a:srgbClr val="F1C40F"/>
      </a:accent6>
      <a:hlink>
        <a:srgbClr val="0000FF"/>
      </a:hlink>
      <a:folHlink>
        <a:srgbClr val="969696"/>
      </a:folHlink>
    </a:clrScheme>
    <a:fontScheme name="游ゴシック Mediumづくし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tIns="72000" rtlCol="0" anchor="ctr"/>
      <a:lstStyle>
        <a:defPPr algn="ctr">
          <a:defRPr kumimoji="1"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solidFill>
            <a:schemeClr val="tx2"/>
          </a:solidFill>
        </a:ln>
      </a:spPr>
      <a:bodyPr wrap="square" lIns="288000" tIns="46800" rIns="90000" rtlCol="0" anchor="ctr">
        <a:normAutofit/>
      </a:bodyPr>
      <a:lstStyle>
        <a:defPPr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heme_20230705" id="{BF54C0DC-BB98-4837-8D99-0B7685CE0C82}" vid="{81112DD4-DA89-4F03-8AD7-044A5679F92B}"/>
    </a:ext>
  </a:extLst>
</a:theme>
</file>

<file path=ppt/theme/theme2.xml><?xml version="1.0" encoding="utf-8"?>
<a:theme xmlns:a="http://schemas.openxmlformats.org/drawingml/2006/main" name="1_Office テーマ">
  <a:themeElements>
    <a:clrScheme name="エネコム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168B7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エネコム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sz="20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1b022e5-3983-4120-a735-edb0dcb22a7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8BB5C0C8DB946458FF4947D89DA6D41" ma:contentTypeVersion="9" ma:contentTypeDescription="新しいドキュメントを作成します。" ma:contentTypeScope="" ma:versionID="1943867c5770b86d96ef486590fba045">
  <xsd:schema xmlns:xsd="http://www.w3.org/2001/XMLSchema" xmlns:xs="http://www.w3.org/2001/XMLSchema" xmlns:p="http://schemas.microsoft.com/office/2006/metadata/properties" xmlns:ns2="b1b022e5-3983-4120-a735-edb0dcb22a79" targetNamespace="http://schemas.microsoft.com/office/2006/metadata/properties" ma:root="true" ma:fieldsID="436c31e5e886dd0addce6768ca401eaa" ns2:_="">
    <xsd:import namespace="b1b022e5-3983-4120-a735-edb0dcb22a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b022e5-3983-4120-a735-edb0dcb22a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4823cbcc-0279-4c14-80d1-9a11c12ca3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76255-DD27-421B-A8AF-6C87506E76A4}">
  <ds:schemaRefs>
    <ds:schemaRef ds:uri="b1b022e5-3983-4120-a735-edb0dcb22a7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C1DAA4-BC49-46F4-9557-A4D63D43600F}">
  <ds:schemaRefs>
    <ds:schemaRef ds:uri="b1b022e5-3983-4120-a735-edb0dcb22a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DFF394-F401-4D06-8E0B-5BFED39B84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theme_20230705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theme_20230705</vt:lpstr>
      <vt:lpstr>1_Office テーマ</vt:lpstr>
      <vt:lpstr>スケートゲーム 説明資料</vt:lpstr>
      <vt:lpstr>今からみなさんにチャレンジしてもらうのは…  氷の上を滑って進む迷路ゲーム🧊  ゴールを目指してプログラムでコマを動かそう❗</vt:lpstr>
      <vt:lpstr>PowerPoint Presentation</vt:lpstr>
      <vt:lpstr>1マスすべると止まれない！  ぶつかるまでまっすぐ進む！  3種のギミック🔄⏸🌀 を上手く使いながらゴールしよう！</vt:lpstr>
      <vt:lpstr>PowerPoint Presentation</vt:lpstr>
      <vt:lpstr>🧱 画面の左でブロックを組み合わせて キャラを動かす！  ▶️ 「実行」ボタンでゲームスタート！  　🔁 何回でもやり直せるから安心してね！</vt:lpstr>
      <vt:lpstr>ブロックの種類は  上↑ 下↓ 左← 右→のブロック  ストップすることもできる床で止まれるブロック  があるよ！🧱 </vt:lpstr>
      <vt:lpstr>📦ステージは全部で12個  ✨ 徐々にむずかしくなっていくよ！  🏅 クリアすると次のステージが解放されるよ！ </vt:lpstr>
      <vt:lpstr>どうしても難しかったら近くのお兄さんに聞いてみてね！🔄  優しく教えてくれるよ✨  じゃあ早速やってみよう！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運用を考える会</dc:title>
  <dc:creator>青木 一生</dc:creator>
  <cp:revision>1</cp:revision>
  <dcterms:created xsi:type="dcterms:W3CDTF">2023-07-11T00:15:11Z</dcterms:created>
  <dcterms:modified xsi:type="dcterms:W3CDTF">2025-08-08T01:21:32Z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0x010100D8BB5C0C8DB946458FF4947D89DA6D41</vt:lpwstr>
  </property>
  <property fmtid="{D5CDD505-2E9C-101B-9397-08002B2CF9AE}" pid="3" name="MediaServiceImageTags">
    <vt:lpwstr/>
  </property>
</Properties>
</file>