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26"/>
  </p:notesMasterIdLst>
  <p:sldIdLst>
    <p:sldId id="256" r:id="rId4"/>
    <p:sldId id="257" r:id="rId5"/>
    <p:sldId id="263" r:id="rId6"/>
    <p:sldId id="276" r:id="rId7"/>
    <p:sldId id="264" r:id="rId8"/>
    <p:sldId id="277" r:id="rId9"/>
    <p:sldId id="258" r:id="rId10"/>
    <p:sldId id="259" r:id="rId11"/>
    <p:sldId id="260" r:id="rId12"/>
    <p:sldId id="261" r:id="rId13"/>
    <p:sldId id="262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xmlns:mc="http://schemas.openxmlformats.org/markup-compatibility/2006" xmlns:a14="http://schemas.microsoft.com/office/drawing/2010/main" val="000000" mc:Ignorable=""/>
      </a:buClr>
      <a:buSzPct val="100000"/>
      <a:buFont typeface="Times New Roman" pitchFamily="18" charset="0"/>
      <a:defRPr kern="1200">
        <a:solidFill>
          <a:schemeClr val="bg1"/>
        </a:solidFill>
        <a:latin typeface="Franklin Gothic Book" pitchFamily="34" charset="0"/>
        <a:ea typeface="SimSun" charset="-122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xmlns:mc="http://schemas.openxmlformats.org/markup-compatibility/2006" xmlns:a14="http://schemas.microsoft.com/office/drawing/2010/main" val="000000" mc:Ignorable=""/>
      </a:buClr>
      <a:buSzPct val="100000"/>
      <a:buFont typeface="Times New Roman" pitchFamily="18" charset="0"/>
      <a:defRPr kern="1200">
        <a:solidFill>
          <a:schemeClr val="bg1"/>
        </a:solidFill>
        <a:latin typeface="Franklin Gothic Book" pitchFamily="34" charset="0"/>
        <a:ea typeface="SimSun" charset="-122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xmlns:mc="http://schemas.openxmlformats.org/markup-compatibility/2006" xmlns:a14="http://schemas.microsoft.com/office/drawing/2010/main" val="000000" mc:Ignorable=""/>
      </a:buClr>
      <a:buSzPct val="100000"/>
      <a:buFont typeface="Times New Roman" pitchFamily="18" charset="0"/>
      <a:defRPr kern="1200">
        <a:solidFill>
          <a:schemeClr val="bg1"/>
        </a:solidFill>
        <a:latin typeface="Franklin Gothic Book" pitchFamily="34" charset="0"/>
        <a:ea typeface="SimSun" charset="-122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xmlns:mc="http://schemas.openxmlformats.org/markup-compatibility/2006" xmlns:a14="http://schemas.microsoft.com/office/drawing/2010/main" val="000000" mc:Ignorable=""/>
      </a:buClr>
      <a:buSzPct val="100000"/>
      <a:buFont typeface="Times New Roman" pitchFamily="18" charset="0"/>
      <a:defRPr kern="1200">
        <a:solidFill>
          <a:schemeClr val="bg1"/>
        </a:solidFill>
        <a:latin typeface="Franklin Gothic Book" pitchFamily="34" charset="0"/>
        <a:ea typeface="SimSun" charset="-122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xmlns:mc="http://schemas.openxmlformats.org/markup-compatibility/2006" xmlns:a14="http://schemas.microsoft.com/office/drawing/2010/main" val="000000" mc:Ignorable=""/>
      </a:buClr>
      <a:buSzPct val="100000"/>
      <a:buFont typeface="Times New Roman" pitchFamily="18" charset="0"/>
      <a:defRPr kern="1200">
        <a:solidFill>
          <a:schemeClr val="bg1"/>
        </a:solidFill>
        <a:latin typeface="Franklin Gothic Book" pitchFamily="34" charset="0"/>
        <a:ea typeface="SimSun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Franklin Gothic Book" pitchFamily="34" charset="0"/>
        <a:ea typeface="SimSun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Franklin Gothic Book" pitchFamily="34" charset="0"/>
        <a:ea typeface="SimSun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Franklin Gothic Book" pitchFamily="34" charset="0"/>
        <a:ea typeface="SimSun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Franklin Gothic Book" pitchFamily="34" charset="0"/>
        <a:ea typeface="SimSun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xmlns:mc="http://schemas.openxmlformats.org/markup-compatibility/2006" xmlns:a14="http://schemas.microsoft.com/office/drawing/2010/main" val="FF0000" mc:Ignorable=""/>
    </p:penClr>
    <p:extLst>
      <p:ext uri="{EC167BDD-8182-4AB7-AECC-EB403E3ABB37}">
        <p14:laserClr xmlns:p14="http://schemas.microsoft.com/office/powerpoint/2010/main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687" autoAdjust="0"/>
  </p:normalViewPr>
  <p:slideViewPr>
    <p:cSldViewPr>
      <p:cViewPr>
        <p:scale>
          <a:sx n="80" d="100"/>
          <a:sy n="80" d="100"/>
        </p:scale>
        <p:origin x="-864" y="74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Calibri" pitchFamily="32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noProof="0" smtClean="0"/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Calibri" pitchFamily="32" charset="0"/>
              </a:defRPr>
            </a:lvl1pPr>
          </a:lstStyle>
          <a:p>
            <a:pPr>
              <a:defRPr/>
            </a:pPr>
            <a:fld id="{8843C6EE-B131-405C-9D28-14004ECC51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xmlns:mc="http://schemas.openxmlformats.org/markup-compatibility/2006" xmlns:a14="http://schemas.microsoft.com/office/drawing/2010/main" val="000000" mc:Ignorable=""/>
      </a:buClr>
      <a:buSzPct val="100000"/>
      <a:buFont typeface="Times New Roman" pitchFamily="18" charset="0"/>
      <a:defRPr sz="1200" kern="1200">
        <a:solidFill>
          <a:srgbClr xmlns:mc="http://schemas.openxmlformats.org/markup-compatibility/2006" xmlns:a14="http://schemas.microsoft.com/office/drawing/2010/main" val="000000" mc:Ignorable="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xmlns:mc="http://schemas.openxmlformats.org/markup-compatibility/2006" xmlns:a14="http://schemas.microsoft.com/office/drawing/2010/main" val="000000" mc:Ignorable=""/>
      </a:buClr>
      <a:buSzPct val="100000"/>
      <a:buFont typeface="Times New Roman" pitchFamily="18" charset="0"/>
      <a:defRPr sz="1200" kern="1200">
        <a:solidFill>
          <a:srgbClr xmlns:mc="http://schemas.openxmlformats.org/markup-compatibility/2006" xmlns:a14="http://schemas.microsoft.com/office/drawing/2010/main" val="000000" mc:Ignorable="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xmlns:mc="http://schemas.openxmlformats.org/markup-compatibility/2006" xmlns:a14="http://schemas.microsoft.com/office/drawing/2010/main" val="000000" mc:Ignorable=""/>
      </a:buClr>
      <a:buSzPct val="100000"/>
      <a:buFont typeface="Times New Roman" pitchFamily="18" charset="0"/>
      <a:defRPr sz="1200" kern="1200">
        <a:solidFill>
          <a:srgbClr xmlns:mc="http://schemas.openxmlformats.org/markup-compatibility/2006" xmlns:a14="http://schemas.microsoft.com/office/drawing/2010/main" val="000000" mc:Ignorable="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xmlns:mc="http://schemas.openxmlformats.org/markup-compatibility/2006" xmlns:a14="http://schemas.microsoft.com/office/drawing/2010/main" val="000000" mc:Ignorable=""/>
      </a:buClr>
      <a:buSzPct val="100000"/>
      <a:buFont typeface="Times New Roman" pitchFamily="18" charset="0"/>
      <a:defRPr sz="1200" kern="1200">
        <a:solidFill>
          <a:srgbClr xmlns:mc="http://schemas.openxmlformats.org/markup-compatibility/2006" xmlns:a14="http://schemas.microsoft.com/office/drawing/2010/main" val="000000" mc:Ignorable="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xmlns:mc="http://schemas.openxmlformats.org/markup-compatibility/2006" xmlns:a14="http://schemas.microsoft.com/office/drawing/2010/main" val="000000" mc:Ignorable=""/>
      </a:buClr>
      <a:buSzPct val="100000"/>
      <a:buFont typeface="Times New Roman" pitchFamily="18" charset="0"/>
      <a:defRPr sz="1200" kern="1200">
        <a:solidFill>
          <a:srgbClr xmlns:mc="http://schemas.openxmlformats.org/markup-compatibility/2006" xmlns:a14="http://schemas.microsoft.com/office/drawing/2010/main" val="000000" mc:Ignorable="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eaLnBrk="1" hangingPunct="1"/>
            <a:fld id="{64123426-A4E0-4B52-B74A-A57AEAAE1D22}" type="slidenum">
              <a:rPr lang="ru-RU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Calibri" pitchFamily="34" charset="0"/>
              </a:rPr>
              <a:pPr eaLnBrk="1" hangingPunct="1"/>
              <a:t>1</a:t>
            </a:fld>
            <a:endParaRPr lang="ru-RU" smtClean="0">
              <a:solidFill>
                <a:srgbClr xmlns:mc="http://schemas.openxmlformats.org/markup-compatibility/2006" xmlns:a14="http://schemas.microsoft.com/office/drawing/2010/main" val="000000" mc:Ignorable=""/>
              </a:solidFill>
              <a:latin typeface="Calibri" pitchFamily="34" charset="0"/>
            </a:endParaRPr>
          </a:p>
        </p:txBody>
      </p:sp>
      <p:sp>
        <p:nvSpPr>
          <p:cNvPr id="2560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xmlns:mc="http://schemas.openxmlformats.org/markup-compatibility/2006" xmlns:a14="http://schemas.microsoft.com/office/drawing/2010/main" val="FFFFFF" mc:Ignorable=""/>
          </a:solidFill>
          <a:ln/>
        </p:spPr>
      </p:sp>
      <p:sp>
        <p:nvSpPr>
          <p:cNvPr id="25604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u-RU" smtClean="0">
              <a:latin typeface="Calibri" pitchFamily="34" charset="0"/>
              <a:ea typeface="SimSun" charset="-122"/>
            </a:endParaRP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C8DDCF9-A5C5-40FD-8EF5-BE73BCDDC8C8}" type="slidenum">
              <a:rPr lang="ru-RU"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ru-RU" sz="1200">
              <a:solidFill>
                <a:srgbClr xmlns:mc="http://schemas.openxmlformats.org/markup-compatibility/2006" xmlns:a14="http://schemas.microsoft.com/office/drawing/2010/main" val="000000" mc:Ignorable="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eaLnBrk="1" hangingPunct="1"/>
            <a:fld id="{16B85468-A2BD-4624-91B6-548F21E14AF3}" type="slidenum">
              <a:rPr lang="ru-RU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Calibri" pitchFamily="34" charset="0"/>
              </a:rPr>
              <a:pPr eaLnBrk="1" hangingPunct="1"/>
              <a:t>12</a:t>
            </a:fld>
            <a:endParaRPr lang="ru-RU" smtClean="0">
              <a:solidFill>
                <a:srgbClr xmlns:mc="http://schemas.openxmlformats.org/markup-compatibility/2006" xmlns:a14="http://schemas.microsoft.com/office/drawing/2010/main" val="000000" mc:Ignorable=""/>
              </a:solidFill>
              <a:latin typeface="Calibri" pitchFamily="34" charset="0"/>
            </a:endParaRPr>
          </a:p>
        </p:txBody>
      </p:sp>
      <p:sp>
        <p:nvSpPr>
          <p:cNvPr id="3481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xmlns:mc="http://schemas.openxmlformats.org/markup-compatibility/2006" xmlns:a14="http://schemas.microsoft.com/office/drawing/2010/main" val="FFFFFF" mc:Ignorable=""/>
          </a:solidFill>
          <a:ln/>
        </p:spPr>
      </p:sp>
      <p:sp>
        <p:nvSpPr>
          <p:cNvPr id="34820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u-RU" dirty="0" smtClean="0">
              <a:latin typeface="Calibri" pitchFamily="34" charset="0"/>
              <a:ea typeface="SimSun" charset="-122"/>
            </a:endParaRPr>
          </a:p>
        </p:txBody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5223F6A-6D54-4355-9A07-88E657E41536}" type="slidenum">
              <a:rPr lang="ru-RU"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</a:pPr>
              <a:t>12</a:t>
            </a:fld>
            <a:endParaRPr lang="ru-RU" sz="1200">
              <a:solidFill>
                <a:srgbClr xmlns:mc="http://schemas.openxmlformats.org/markup-compatibility/2006" xmlns:a14="http://schemas.microsoft.com/office/drawing/2010/main" val="000000" mc:Ignorable="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eaLnBrk="1" hangingPunct="1"/>
            <a:fld id="{692BE566-F0AF-48BB-A064-9AFBD1743ED4}" type="slidenum">
              <a:rPr lang="ru-RU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Calibri" pitchFamily="34" charset="0"/>
              </a:rPr>
              <a:pPr eaLnBrk="1" hangingPunct="1"/>
              <a:t>13</a:t>
            </a:fld>
            <a:endParaRPr lang="ru-RU" smtClean="0">
              <a:solidFill>
                <a:srgbClr xmlns:mc="http://schemas.openxmlformats.org/markup-compatibility/2006" xmlns:a14="http://schemas.microsoft.com/office/drawing/2010/main" val="000000" mc:Ignorable=""/>
              </a:solidFill>
              <a:latin typeface="Calibri" pitchFamily="34" charset="0"/>
            </a:endParaRPr>
          </a:p>
        </p:txBody>
      </p:sp>
      <p:sp>
        <p:nvSpPr>
          <p:cNvPr id="3584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xmlns:mc="http://schemas.openxmlformats.org/markup-compatibility/2006" xmlns:a14="http://schemas.microsoft.com/office/drawing/2010/main" val="FFFFFF" mc:Ignorable=""/>
          </a:solidFill>
          <a:ln/>
        </p:spPr>
      </p:sp>
      <p:sp>
        <p:nvSpPr>
          <p:cNvPr id="35844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eaLnBrk="1" hangingPunct="1"/>
            <a:fld id="{F0C2CA03-DB25-4C3F-9740-E3F51F0AB711}" type="slidenum">
              <a:rPr lang="ru-RU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Calibri" pitchFamily="34" charset="0"/>
              </a:rPr>
              <a:pPr eaLnBrk="1" hangingPunct="1"/>
              <a:t>14</a:t>
            </a:fld>
            <a:endParaRPr lang="ru-RU" smtClean="0">
              <a:solidFill>
                <a:srgbClr xmlns:mc="http://schemas.openxmlformats.org/markup-compatibility/2006" xmlns:a14="http://schemas.microsoft.com/office/drawing/2010/main" val="000000" mc:Ignorable=""/>
              </a:solidFill>
              <a:latin typeface="Calibri" pitchFamily="34" charset="0"/>
            </a:endParaRPr>
          </a:p>
        </p:txBody>
      </p:sp>
      <p:sp>
        <p:nvSpPr>
          <p:cNvPr id="3686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xmlns:mc="http://schemas.openxmlformats.org/markup-compatibility/2006" xmlns:a14="http://schemas.microsoft.com/office/drawing/2010/main" val="FFFFFF" mc:Ignorable=""/>
          </a:solidFill>
          <a:ln/>
        </p:spPr>
      </p:sp>
      <p:sp>
        <p:nvSpPr>
          <p:cNvPr id="36868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u-RU" dirty="0" smtClean="0">
              <a:latin typeface="Calibri" pitchFamily="34" charset="0"/>
              <a:ea typeface="SimSun" charset="-122"/>
            </a:endParaRPr>
          </a:p>
        </p:txBody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F3CF29A-727E-4637-B504-D1254EF073B3}" type="slidenum">
              <a:rPr lang="ru-RU"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</a:pPr>
              <a:t>14</a:t>
            </a:fld>
            <a:endParaRPr lang="ru-RU" sz="1200">
              <a:solidFill>
                <a:srgbClr xmlns:mc="http://schemas.openxmlformats.org/markup-compatibility/2006" xmlns:a14="http://schemas.microsoft.com/office/drawing/2010/main" val="000000" mc:Ignorable="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eaLnBrk="1" hangingPunct="1"/>
            <a:fld id="{AF985B8C-E6CE-4DF7-A561-039C0E0C31EB}" type="slidenum">
              <a:rPr lang="ru-RU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Calibri" pitchFamily="34" charset="0"/>
              </a:rPr>
              <a:pPr eaLnBrk="1" hangingPunct="1"/>
              <a:t>15</a:t>
            </a:fld>
            <a:endParaRPr lang="ru-RU" smtClean="0">
              <a:solidFill>
                <a:srgbClr xmlns:mc="http://schemas.openxmlformats.org/markup-compatibility/2006" xmlns:a14="http://schemas.microsoft.com/office/drawing/2010/main" val="000000" mc:Ignorable=""/>
              </a:solidFill>
              <a:latin typeface="Calibri" pitchFamily="34" charset="0"/>
            </a:endParaRPr>
          </a:p>
        </p:txBody>
      </p:sp>
      <p:sp>
        <p:nvSpPr>
          <p:cNvPr id="3789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xmlns:mc="http://schemas.openxmlformats.org/markup-compatibility/2006" xmlns:a14="http://schemas.microsoft.com/office/drawing/2010/main" val="FFFFFF" mc:Ignorable=""/>
          </a:solidFill>
          <a:ln/>
        </p:spPr>
      </p:sp>
      <p:sp>
        <p:nvSpPr>
          <p:cNvPr id="37892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eaLnBrk="1" hangingPunct="1"/>
            <a:fld id="{95D40960-65A1-406D-A65C-638626277AD2}" type="slidenum">
              <a:rPr lang="ru-RU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Calibri" pitchFamily="34" charset="0"/>
              </a:rPr>
              <a:pPr eaLnBrk="1" hangingPunct="1"/>
              <a:t>16</a:t>
            </a:fld>
            <a:endParaRPr lang="ru-RU" smtClean="0">
              <a:solidFill>
                <a:srgbClr xmlns:mc="http://schemas.openxmlformats.org/markup-compatibility/2006" xmlns:a14="http://schemas.microsoft.com/office/drawing/2010/main" val="000000" mc:Ignorable=""/>
              </a:solidFill>
              <a:latin typeface="Calibri" pitchFamily="34" charset="0"/>
            </a:endParaRPr>
          </a:p>
        </p:txBody>
      </p:sp>
      <p:sp>
        <p:nvSpPr>
          <p:cNvPr id="3891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xmlns:mc="http://schemas.openxmlformats.org/markup-compatibility/2006" xmlns:a14="http://schemas.microsoft.com/office/drawing/2010/main" val="FFFFFF" mc:Ignorable=""/>
          </a:solidFill>
          <a:ln/>
        </p:spPr>
      </p:sp>
      <p:sp>
        <p:nvSpPr>
          <p:cNvPr id="38916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eaLnBrk="1" hangingPunct="1"/>
            <a:fld id="{1F4B6CD6-9D43-47D4-B42B-1DC38B98319E}" type="slidenum">
              <a:rPr lang="ru-RU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Calibri" pitchFamily="34" charset="0"/>
              </a:rPr>
              <a:pPr eaLnBrk="1" hangingPunct="1"/>
              <a:t>17</a:t>
            </a:fld>
            <a:endParaRPr lang="ru-RU" smtClean="0">
              <a:solidFill>
                <a:srgbClr xmlns:mc="http://schemas.openxmlformats.org/markup-compatibility/2006" xmlns:a14="http://schemas.microsoft.com/office/drawing/2010/main" val="000000" mc:Ignorable=""/>
              </a:solidFill>
              <a:latin typeface="Calibri" pitchFamily="34" charset="0"/>
            </a:endParaRPr>
          </a:p>
        </p:txBody>
      </p:sp>
      <p:sp>
        <p:nvSpPr>
          <p:cNvPr id="3993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xmlns:mc="http://schemas.openxmlformats.org/markup-compatibility/2006" xmlns:a14="http://schemas.microsoft.com/office/drawing/2010/main" val="FFFFFF" mc:Ignorable=""/>
          </a:solidFill>
          <a:ln/>
        </p:spPr>
      </p:sp>
      <p:sp>
        <p:nvSpPr>
          <p:cNvPr id="39940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eaLnBrk="1" hangingPunct="1"/>
            <a:fld id="{AC047D9E-3A9B-43AA-956A-19D22BEBEE15}" type="slidenum">
              <a:rPr lang="ru-RU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Calibri" pitchFamily="34" charset="0"/>
              </a:rPr>
              <a:pPr eaLnBrk="1" hangingPunct="1"/>
              <a:t>18</a:t>
            </a:fld>
            <a:endParaRPr lang="ru-RU" smtClean="0">
              <a:solidFill>
                <a:srgbClr xmlns:mc="http://schemas.openxmlformats.org/markup-compatibility/2006" xmlns:a14="http://schemas.microsoft.com/office/drawing/2010/main" val="000000" mc:Ignorable=""/>
              </a:solidFill>
              <a:latin typeface="Calibri" pitchFamily="34" charset="0"/>
            </a:endParaRPr>
          </a:p>
        </p:txBody>
      </p:sp>
      <p:sp>
        <p:nvSpPr>
          <p:cNvPr id="4096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xmlns:mc="http://schemas.openxmlformats.org/markup-compatibility/2006" xmlns:a14="http://schemas.microsoft.com/office/drawing/2010/main" val="FFFFFF" mc:Ignorable=""/>
          </a:solidFill>
          <a:ln/>
        </p:spPr>
      </p:sp>
      <p:sp>
        <p:nvSpPr>
          <p:cNvPr id="40964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eaLnBrk="1" hangingPunct="1"/>
            <a:fld id="{17882BD1-A7EE-49BD-9BB7-8A0E912A392F}" type="slidenum">
              <a:rPr lang="ru-RU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Calibri" pitchFamily="34" charset="0"/>
              </a:rPr>
              <a:pPr eaLnBrk="1" hangingPunct="1"/>
              <a:t>19</a:t>
            </a:fld>
            <a:endParaRPr lang="ru-RU" smtClean="0">
              <a:solidFill>
                <a:srgbClr xmlns:mc="http://schemas.openxmlformats.org/markup-compatibility/2006" xmlns:a14="http://schemas.microsoft.com/office/drawing/2010/main" val="000000" mc:Ignorable=""/>
              </a:solidFill>
              <a:latin typeface="Calibri" pitchFamily="34" charset="0"/>
            </a:endParaRPr>
          </a:p>
        </p:txBody>
      </p:sp>
      <p:sp>
        <p:nvSpPr>
          <p:cNvPr id="4198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xmlns:mc="http://schemas.openxmlformats.org/markup-compatibility/2006" xmlns:a14="http://schemas.microsoft.com/office/drawing/2010/main" val="FFFFFF" mc:Ignorable=""/>
          </a:solidFill>
          <a:ln/>
        </p:spPr>
      </p:sp>
      <p:sp>
        <p:nvSpPr>
          <p:cNvPr id="41988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eaLnBrk="1" hangingPunct="1"/>
            <a:fld id="{52839DCB-53BC-435F-891B-B469F46F05A9}" type="slidenum">
              <a:rPr lang="ru-RU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Calibri" pitchFamily="34" charset="0"/>
              </a:rPr>
              <a:pPr eaLnBrk="1" hangingPunct="1"/>
              <a:t>20</a:t>
            </a:fld>
            <a:endParaRPr lang="ru-RU" smtClean="0">
              <a:solidFill>
                <a:srgbClr xmlns:mc="http://schemas.openxmlformats.org/markup-compatibility/2006" xmlns:a14="http://schemas.microsoft.com/office/drawing/2010/main" val="000000" mc:Ignorable=""/>
              </a:solidFill>
              <a:latin typeface="Calibri" pitchFamily="34" charset="0"/>
            </a:endParaRPr>
          </a:p>
        </p:txBody>
      </p:sp>
      <p:sp>
        <p:nvSpPr>
          <p:cNvPr id="4301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xmlns:mc="http://schemas.openxmlformats.org/markup-compatibility/2006" xmlns:a14="http://schemas.microsoft.com/office/drawing/2010/main" val="FFFFFF" mc:Ignorable=""/>
          </a:solidFill>
          <a:ln/>
        </p:spPr>
      </p:sp>
      <p:sp>
        <p:nvSpPr>
          <p:cNvPr id="43012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eaLnBrk="1" hangingPunct="1"/>
            <a:fld id="{1930E0E9-1FDB-47CC-B908-5B448F4C300D}" type="slidenum">
              <a:rPr lang="ru-RU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Calibri" pitchFamily="34" charset="0"/>
              </a:rPr>
              <a:pPr eaLnBrk="1" hangingPunct="1"/>
              <a:t>21</a:t>
            </a:fld>
            <a:endParaRPr lang="ru-RU" smtClean="0">
              <a:solidFill>
                <a:srgbClr xmlns:mc="http://schemas.openxmlformats.org/markup-compatibility/2006" xmlns:a14="http://schemas.microsoft.com/office/drawing/2010/main" val="000000" mc:Ignorable=""/>
              </a:solidFill>
              <a:latin typeface="Calibri" pitchFamily="34" charset="0"/>
            </a:endParaRPr>
          </a:p>
        </p:txBody>
      </p:sp>
      <p:sp>
        <p:nvSpPr>
          <p:cNvPr id="4403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xmlns:mc="http://schemas.openxmlformats.org/markup-compatibility/2006" xmlns:a14="http://schemas.microsoft.com/office/drawing/2010/main" val="FFFFFF" mc:Ignorable=""/>
          </a:solidFill>
          <a:ln/>
        </p:spPr>
      </p:sp>
      <p:sp>
        <p:nvSpPr>
          <p:cNvPr id="44036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u-RU" dirty="0" smtClean="0">
              <a:latin typeface="Calibri" pitchFamily="34" charset="0"/>
              <a:ea typeface="SimSun" charset="-122"/>
            </a:endParaRPr>
          </a:p>
        </p:txBody>
      </p:sp>
      <p:sp>
        <p:nvSpPr>
          <p:cNvPr id="44037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06BC587-A88D-4941-8D72-89D4EC89EC0B}" type="slidenum">
              <a:rPr lang="ru-RU"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</a:pPr>
              <a:t>21</a:t>
            </a:fld>
            <a:endParaRPr lang="ru-RU" sz="1200">
              <a:solidFill>
                <a:srgbClr xmlns:mc="http://schemas.openxmlformats.org/markup-compatibility/2006" xmlns:a14="http://schemas.microsoft.com/office/drawing/2010/main" val="000000" mc:Ignorable="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eaLnBrk="1" hangingPunct="1"/>
            <a:fld id="{F8193361-E871-4ADA-A0B3-FE6E87D4D583}" type="slidenum">
              <a:rPr lang="ru-RU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Calibri" pitchFamily="34" charset="0"/>
              </a:rPr>
              <a:pPr eaLnBrk="1" hangingPunct="1"/>
              <a:t>2</a:t>
            </a:fld>
            <a:endParaRPr lang="ru-RU" smtClean="0">
              <a:solidFill>
                <a:srgbClr xmlns:mc="http://schemas.openxmlformats.org/markup-compatibility/2006" xmlns:a14="http://schemas.microsoft.com/office/drawing/2010/main" val="000000" mc:Ignorable=""/>
              </a:solidFill>
              <a:latin typeface="Calibri" pitchFamily="34" charset="0"/>
            </a:endParaRPr>
          </a:p>
        </p:txBody>
      </p:sp>
      <p:sp>
        <p:nvSpPr>
          <p:cNvPr id="2662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xmlns:mc="http://schemas.openxmlformats.org/markup-compatibility/2006" xmlns:a14="http://schemas.microsoft.com/office/drawing/2010/main" val="FFFFFF" mc:Ignorable=""/>
          </a:solidFill>
          <a:ln/>
        </p:spPr>
      </p:sp>
      <p:sp>
        <p:nvSpPr>
          <p:cNvPr id="26628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u-RU" dirty="0" smtClean="0">
              <a:latin typeface="Calibri" pitchFamily="34" charset="0"/>
              <a:ea typeface="SimSun" charset="-122"/>
            </a:endParaRPr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64B3F9E-4117-4A25-9D84-0748D798C61C}" type="slidenum">
              <a:rPr lang="ru-RU"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ru-RU" sz="1200">
              <a:solidFill>
                <a:srgbClr xmlns:mc="http://schemas.openxmlformats.org/markup-compatibility/2006" xmlns:a14="http://schemas.microsoft.com/office/drawing/2010/main" val="000000" mc:Ignorable="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eaLnBrk="1" hangingPunct="1"/>
            <a:fld id="{61044081-F177-4A25-B7D5-FB69A5E5AF95}" type="slidenum">
              <a:rPr lang="ru-RU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Calibri" pitchFamily="34" charset="0"/>
              </a:rPr>
              <a:pPr eaLnBrk="1" hangingPunct="1"/>
              <a:t>22</a:t>
            </a:fld>
            <a:endParaRPr lang="ru-RU" smtClean="0">
              <a:solidFill>
                <a:srgbClr xmlns:mc="http://schemas.openxmlformats.org/markup-compatibility/2006" xmlns:a14="http://schemas.microsoft.com/office/drawing/2010/main" val="000000" mc:Ignorable=""/>
              </a:solidFill>
              <a:latin typeface="Calibri" pitchFamily="34" charset="0"/>
            </a:endParaRPr>
          </a:p>
        </p:txBody>
      </p:sp>
      <p:sp>
        <p:nvSpPr>
          <p:cNvPr id="4505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xmlns:mc="http://schemas.openxmlformats.org/markup-compatibility/2006" xmlns:a14="http://schemas.microsoft.com/office/drawing/2010/main" val="FFFFFF" mc:Ignorable=""/>
          </a:solidFill>
          <a:ln/>
        </p:spPr>
      </p:sp>
      <p:sp>
        <p:nvSpPr>
          <p:cNvPr id="45060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u-RU" dirty="0" smtClean="0">
              <a:latin typeface="Calibri" pitchFamily="34" charset="0"/>
              <a:ea typeface="SimSun" charset="-122"/>
            </a:endParaRPr>
          </a:p>
        </p:txBody>
      </p:sp>
      <p:sp>
        <p:nvSpPr>
          <p:cNvPr id="4506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2E9C45F-4495-4C6D-AB35-FCD6AE12A036}" type="slidenum">
              <a:rPr lang="ru-RU"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</a:pPr>
              <a:t>22</a:t>
            </a:fld>
            <a:endParaRPr lang="ru-RU" sz="1200">
              <a:solidFill>
                <a:srgbClr xmlns:mc="http://schemas.openxmlformats.org/markup-compatibility/2006" xmlns:a14="http://schemas.microsoft.com/office/drawing/2010/main" val="000000" mc:Ignorable="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eaLnBrk="1" hangingPunct="1"/>
            <a:fld id="{DF9A2B75-7AB0-4BF8-8616-F3C1ED36DB52}" type="slidenum">
              <a:rPr lang="ru-RU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Calibri" pitchFamily="34" charset="0"/>
              </a:rPr>
              <a:pPr eaLnBrk="1" hangingPunct="1"/>
              <a:t>3</a:t>
            </a:fld>
            <a:endParaRPr lang="ru-RU" smtClean="0">
              <a:solidFill>
                <a:srgbClr xmlns:mc="http://schemas.openxmlformats.org/markup-compatibility/2006" xmlns:a14="http://schemas.microsoft.com/office/drawing/2010/main" val="000000" mc:Ignorable=""/>
              </a:solidFill>
              <a:latin typeface="Calibri" pitchFamily="34" charset="0"/>
            </a:endParaRPr>
          </a:p>
        </p:txBody>
      </p:sp>
      <p:sp>
        <p:nvSpPr>
          <p:cNvPr id="3277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xmlns:mc="http://schemas.openxmlformats.org/markup-compatibility/2006" xmlns:a14="http://schemas.microsoft.com/office/drawing/2010/main" val="FFFFFF" mc:Ignorable=""/>
          </a:solidFill>
          <a:ln/>
        </p:spPr>
      </p:sp>
      <p:sp>
        <p:nvSpPr>
          <p:cNvPr id="32772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eaLnBrk="1" hangingPunct="1"/>
            <a:fld id="{A5478384-9B7D-499A-B106-EC7DA1F37F3A}" type="slidenum">
              <a:rPr lang="ru-RU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Calibri" pitchFamily="34" charset="0"/>
              </a:rPr>
              <a:pPr eaLnBrk="1" hangingPunct="1"/>
              <a:t>5</a:t>
            </a:fld>
            <a:endParaRPr lang="ru-RU" smtClean="0">
              <a:solidFill>
                <a:srgbClr xmlns:mc="http://schemas.openxmlformats.org/markup-compatibility/2006" xmlns:a14="http://schemas.microsoft.com/office/drawing/2010/main" val="000000" mc:Ignorable=""/>
              </a:solidFill>
              <a:latin typeface="Calibri" pitchFamily="34" charset="0"/>
            </a:endParaRPr>
          </a:p>
        </p:txBody>
      </p:sp>
      <p:sp>
        <p:nvSpPr>
          <p:cNvPr id="3379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xmlns:mc="http://schemas.openxmlformats.org/markup-compatibility/2006" xmlns:a14="http://schemas.microsoft.com/office/drawing/2010/main" val="FFFFFF" mc:Ignorable=""/>
          </a:solidFill>
          <a:ln/>
        </p:spPr>
      </p:sp>
      <p:sp>
        <p:nvSpPr>
          <p:cNvPr id="33796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eaLnBrk="1" hangingPunct="1"/>
            <a:fld id="{436EA3F2-87F7-422E-BDC4-3281B5BAED72}" type="slidenum">
              <a:rPr lang="ru-RU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Calibri" pitchFamily="34" charset="0"/>
              </a:rPr>
              <a:pPr eaLnBrk="1" hangingPunct="1"/>
              <a:t>7</a:t>
            </a:fld>
            <a:endParaRPr lang="ru-RU" smtClean="0">
              <a:solidFill>
                <a:srgbClr xmlns:mc="http://schemas.openxmlformats.org/markup-compatibility/2006" xmlns:a14="http://schemas.microsoft.com/office/drawing/2010/main" val="000000" mc:Ignorable=""/>
              </a:solidFill>
              <a:latin typeface="Calibri" pitchFamily="34" charset="0"/>
            </a:endParaRPr>
          </a:p>
        </p:txBody>
      </p:sp>
      <p:sp>
        <p:nvSpPr>
          <p:cNvPr id="2765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xmlns:mc="http://schemas.openxmlformats.org/markup-compatibility/2006" xmlns:a14="http://schemas.microsoft.com/office/drawing/2010/main" val="FFFFFF" mc:Ignorable=""/>
          </a:solidFill>
          <a:ln/>
        </p:spPr>
      </p:sp>
      <p:sp>
        <p:nvSpPr>
          <p:cNvPr id="27652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u-RU" dirty="0" smtClean="0">
              <a:latin typeface="Calibri" pitchFamily="34" charset="0"/>
              <a:ea typeface="SimSun" charset="-122"/>
            </a:endParaRPr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3BB7BE4-135C-4B47-8AF5-AB3EC7F30EE4}" type="slidenum">
              <a:rPr lang="ru-RU"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</a:pPr>
              <a:t>7</a:t>
            </a:fld>
            <a:endParaRPr lang="ru-RU" sz="1200">
              <a:solidFill>
                <a:srgbClr xmlns:mc="http://schemas.openxmlformats.org/markup-compatibility/2006" xmlns:a14="http://schemas.microsoft.com/office/drawing/2010/main" val="000000" mc:Ignorable="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eaLnBrk="1" hangingPunct="1"/>
            <a:fld id="{8A2604AB-BE92-4E31-9B00-2F76D4678302}" type="slidenum">
              <a:rPr lang="ru-RU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Calibri" pitchFamily="34" charset="0"/>
              </a:rPr>
              <a:pPr eaLnBrk="1" hangingPunct="1"/>
              <a:t>8</a:t>
            </a:fld>
            <a:endParaRPr lang="ru-RU" smtClean="0">
              <a:solidFill>
                <a:srgbClr xmlns:mc="http://schemas.openxmlformats.org/markup-compatibility/2006" xmlns:a14="http://schemas.microsoft.com/office/drawing/2010/main" val="000000" mc:Ignorable=""/>
              </a:solidFill>
              <a:latin typeface="Calibri" pitchFamily="34" charset="0"/>
            </a:endParaRPr>
          </a:p>
        </p:txBody>
      </p:sp>
      <p:sp>
        <p:nvSpPr>
          <p:cNvPr id="2867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xmlns:mc="http://schemas.openxmlformats.org/markup-compatibility/2006" xmlns:a14="http://schemas.microsoft.com/office/drawing/2010/main" val="FFFFFF" mc:Ignorable=""/>
          </a:solidFill>
          <a:ln/>
        </p:spPr>
      </p:sp>
      <p:sp>
        <p:nvSpPr>
          <p:cNvPr id="28676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u-RU" dirty="0" smtClean="0">
              <a:latin typeface="Calibri" pitchFamily="34" charset="0"/>
              <a:ea typeface="SimSun" charset="-122"/>
            </a:endParaRPr>
          </a:p>
        </p:txBody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04A1D7F-51FF-4159-B6A2-407429400DAD}" type="slidenum">
              <a:rPr lang="ru-RU"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</a:pPr>
              <a:t>8</a:t>
            </a:fld>
            <a:endParaRPr lang="ru-RU" sz="1200">
              <a:solidFill>
                <a:srgbClr xmlns:mc="http://schemas.openxmlformats.org/markup-compatibility/2006" xmlns:a14="http://schemas.microsoft.com/office/drawing/2010/main" val="000000" mc:Ignorable="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eaLnBrk="1" hangingPunct="1"/>
            <a:fld id="{7D81BD26-3AB2-47A3-97A7-B22DAD50AE20}" type="slidenum">
              <a:rPr lang="ru-RU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Calibri" pitchFamily="34" charset="0"/>
              </a:rPr>
              <a:pPr eaLnBrk="1" hangingPunct="1"/>
              <a:t>9</a:t>
            </a:fld>
            <a:endParaRPr lang="ru-RU" smtClean="0">
              <a:solidFill>
                <a:srgbClr xmlns:mc="http://schemas.openxmlformats.org/markup-compatibility/2006" xmlns:a14="http://schemas.microsoft.com/office/drawing/2010/main" val="000000" mc:Ignorable=""/>
              </a:solidFill>
              <a:latin typeface="Calibri" pitchFamily="34" charset="0"/>
            </a:endParaRPr>
          </a:p>
        </p:txBody>
      </p:sp>
      <p:sp>
        <p:nvSpPr>
          <p:cNvPr id="2969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xmlns:mc="http://schemas.openxmlformats.org/markup-compatibility/2006" xmlns:a14="http://schemas.microsoft.com/office/drawing/2010/main" val="FFFFFF" mc:Ignorable=""/>
          </a:solidFill>
          <a:ln/>
        </p:spPr>
      </p:sp>
      <p:sp>
        <p:nvSpPr>
          <p:cNvPr id="29700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u-RU" dirty="0" smtClean="0">
              <a:latin typeface="Calibri" pitchFamily="34" charset="0"/>
              <a:ea typeface="SimSun" charset="-122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4F1F519-75F8-428B-AE40-7D849296A3CE}" type="slidenum">
              <a:rPr lang="ru-RU"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</a:pPr>
              <a:t>9</a:t>
            </a:fld>
            <a:endParaRPr lang="ru-RU" sz="1200">
              <a:solidFill>
                <a:srgbClr xmlns:mc="http://schemas.openxmlformats.org/markup-compatibility/2006" xmlns:a14="http://schemas.microsoft.com/office/drawing/2010/main" val="000000" mc:Ignorable="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eaLnBrk="1" hangingPunct="1"/>
            <a:fld id="{A4DA1A1A-B4DF-49B7-AD0D-5E137EA37511}" type="slidenum">
              <a:rPr lang="ru-RU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Calibri" pitchFamily="34" charset="0"/>
              </a:rPr>
              <a:pPr eaLnBrk="1" hangingPunct="1"/>
              <a:t>10</a:t>
            </a:fld>
            <a:endParaRPr lang="ru-RU" smtClean="0">
              <a:solidFill>
                <a:srgbClr xmlns:mc="http://schemas.openxmlformats.org/markup-compatibility/2006" xmlns:a14="http://schemas.microsoft.com/office/drawing/2010/main" val="000000" mc:Ignorable=""/>
              </a:solidFill>
              <a:latin typeface="Calibri" pitchFamily="34" charset="0"/>
            </a:endParaRPr>
          </a:p>
        </p:txBody>
      </p:sp>
      <p:sp>
        <p:nvSpPr>
          <p:cNvPr id="3072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xmlns:mc="http://schemas.openxmlformats.org/markup-compatibility/2006" xmlns:a14="http://schemas.microsoft.com/office/drawing/2010/main" val="FFFFFF" mc:Ignorable=""/>
          </a:solidFill>
          <a:ln/>
        </p:spPr>
      </p:sp>
      <p:sp>
        <p:nvSpPr>
          <p:cNvPr id="30724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u-RU" dirty="0" smtClean="0">
              <a:latin typeface="Calibri" pitchFamily="34" charset="0"/>
              <a:ea typeface="SimSun" charset="-122"/>
            </a:endParaRPr>
          </a:p>
        </p:txBody>
      </p:sp>
      <p:sp>
        <p:nvSpPr>
          <p:cNvPr id="3072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52AF581-9E9E-47AA-8142-4E62B8C84CC8}" type="slidenum">
              <a:rPr lang="ru-RU"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</a:pPr>
              <a:t>10</a:t>
            </a:fld>
            <a:endParaRPr lang="ru-RU" sz="1200">
              <a:solidFill>
                <a:srgbClr xmlns:mc="http://schemas.openxmlformats.org/markup-compatibility/2006" xmlns:a14="http://schemas.microsoft.com/office/drawing/2010/main" val="000000" mc:Ignorable="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eaLnBrk="1" hangingPunct="1"/>
            <a:fld id="{F086958A-8730-40BF-95D1-DCBE7D6F6050}" type="slidenum">
              <a:rPr lang="ru-RU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Calibri" pitchFamily="34" charset="0"/>
              </a:rPr>
              <a:pPr eaLnBrk="1" hangingPunct="1"/>
              <a:t>11</a:t>
            </a:fld>
            <a:endParaRPr lang="ru-RU" smtClean="0">
              <a:solidFill>
                <a:srgbClr xmlns:mc="http://schemas.openxmlformats.org/markup-compatibility/2006" xmlns:a14="http://schemas.microsoft.com/office/drawing/2010/main" val="000000" mc:Ignorable=""/>
              </a:solidFill>
              <a:latin typeface="Calibri" pitchFamily="34" charset="0"/>
            </a:endParaRPr>
          </a:p>
        </p:txBody>
      </p:sp>
      <p:sp>
        <p:nvSpPr>
          <p:cNvPr id="3174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xmlns:mc="http://schemas.openxmlformats.org/markup-compatibility/2006" xmlns:a14="http://schemas.microsoft.com/office/drawing/2010/main" val="FFFFFF" mc:Ignorable=""/>
          </a:solidFill>
          <a:ln/>
        </p:spPr>
      </p:sp>
      <p:sp>
        <p:nvSpPr>
          <p:cNvPr id="31748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u-RU" dirty="0" smtClean="0">
              <a:latin typeface="Calibri" pitchFamily="34" charset="0"/>
              <a:ea typeface="SimSun" charset="-122"/>
            </a:endParaRP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03EF874-9428-4C18-A2BD-785035921974}" type="slidenum">
              <a:rPr lang="ru-RU" sz="12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</a:pPr>
              <a:t>11</a:t>
            </a:fld>
            <a:endParaRPr lang="ru-RU" sz="1200">
              <a:solidFill>
                <a:srgbClr xmlns:mc="http://schemas.openxmlformats.org/markup-compatibility/2006" xmlns:a14="http://schemas.microsoft.com/office/drawing/2010/main" val="000000" mc:Ignorable="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8218F-CAB1-492B-9015-D1CF26772B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83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34E5-8DCB-4FD2-9BF1-C887DD81A3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43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280988"/>
            <a:ext cx="2170113" cy="5797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80988"/>
            <a:ext cx="6362700" cy="5797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F5139-7824-4902-A3C8-870FECC868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220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67AFE-461E-4545-981B-47244DCE7B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579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16ED3-7605-4C16-B5AA-214FBF7C4BA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730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94E24-7EDB-454F-9249-A2385832D54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230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54163"/>
            <a:ext cx="42656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2813" y="1554163"/>
            <a:ext cx="42672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4D9B4-7076-4105-B954-4B34E05DCD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00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B67BA-52F2-4EBA-91B2-D44B2BF93E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107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3DADB-B549-46C0-9530-90BE558BC0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896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A1F03-BC6E-471D-9AA3-10708ACCEF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840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B02EA-15F4-4DF6-A9CF-FEE0C3668E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78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237EA-FA91-4478-835A-EF5A06AC67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5664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5AE29-DC45-48B6-ADCE-8E939B1EB97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296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1145F-9CDA-4CB6-87DF-555884FD34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6736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280988"/>
            <a:ext cx="2170113" cy="5797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80988"/>
            <a:ext cx="6362700" cy="5797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C749F-188B-47E8-8A1C-86AA135FBD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3562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88441-FDF0-4ED1-A6CA-96A44B72EC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403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A5F7F-FB6E-4EB3-88AD-78670C3B53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4015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CBB12-599F-41FC-8BF2-BD9CADEEB9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1543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54163"/>
            <a:ext cx="42656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2813" y="1554163"/>
            <a:ext cx="42672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BD4EC-B99B-4EEC-B4A4-38C73D55E97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3685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57E97-24F5-4890-A580-44AD5D33A0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6056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7C2A2-D1BB-4203-93BF-72FDDF5CD7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8878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CB1E4-E57C-4592-928B-8552A6579A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0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FB7B8-1C7E-4340-9ECE-99E8BC2F868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6650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243FC-DED9-4DD6-818B-137BB596084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7137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E08E6-4B11-4E14-8587-E0F44F67AFA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5449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CE09A-4C23-4D17-BE16-EE542272B09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0868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280988"/>
            <a:ext cx="2170113" cy="5797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80988"/>
            <a:ext cx="6362700" cy="5797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77053-989C-44C8-A7C1-AE318841D3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4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54163"/>
            <a:ext cx="42656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2813" y="1554163"/>
            <a:ext cx="42672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EA9EB-989F-41D8-92C8-78E79DDEE5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86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3F33A-AF2D-4586-B599-4D4D12907D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8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264FE-7DFF-4203-9B6E-C2892C1D354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3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F11A5-C9C0-48F1-A2C1-C898D7E25A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92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85FF3-67A6-4EA2-A29E-BD2C20476E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19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A4CAF-10A8-414E-B5ED-5463E1609D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4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/>
        </p:nvGrpSpPr>
        <p:grpSpPr bwMode="auto">
          <a:xfrm>
            <a:off x="512763" y="1042988"/>
            <a:ext cx="8629650" cy="15875"/>
            <a:chOff x="323" y="657"/>
            <a:chExt cx="5436" cy="10"/>
          </a:xfrm>
        </p:grpSpPr>
        <p:pic>
          <p:nvPicPr>
            <p:cNvPr id="1038" name="Picture 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" y="657"/>
              <a:ext cx="5437" cy="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039" name="Text Box 3"/>
            <p:cNvSpPr txBox="1">
              <a:spLocks noChangeArrowheads="1"/>
            </p:cNvSpPr>
            <p:nvPr/>
          </p:nvSpPr>
          <p:spPr bwMode="auto">
            <a:xfrm>
              <a:off x="324" y="662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554163"/>
            <a:ext cx="86852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структуры щелкните мышью</a:t>
            </a:r>
          </a:p>
          <a:p>
            <a:pPr lvl="1"/>
            <a:r>
              <a:rPr lang="en-GB" smtClean="0"/>
              <a:t>Второй уровень структуры</a:t>
            </a:r>
          </a:p>
          <a:p>
            <a:pPr lvl="2"/>
            <a:r>
              <a:rPr lang="en-GB" smtClean="0"/>
              <a:t>Третий уровень структуры</a:t>
            </a:r>
          </a:p>
          <a:p>
            <a:pPr lvl="3"/>
            <a:r>
              <a:rPr lang="en-GB" smtClean="0"/>
              <a:t>Четвертый уровень структуры</a:t>
            </a:r>
          </a:p>
          <a:p>
            <a:pPr lvl="4"/>
            <a:r>
              <a:rPr lang="en-GB" smtClean="0"/>
              <a:t>Пятый уровень структуры</a:t>
            </a:r>
          </a:p>
          <a:p>
            <a:pPr lvl="4"/>
            <a:r>
              <a:rPr lang="en-GB" smtClean="0"/>
              <a:t>Шестой уровень структуры</a:t>
            </a:r>
          </a:p>
          <a:p>
            <a:pPr lvl="4"/>
            <a:r>
              <a:rPr lang="en-GB" smtClean="0"/>
              <a:t>Седьмой уровень структуры</a:t>
            </a:r>
          </a:p>
          <a:p>
            <a:pPr lvl="4"/>
            <a:r>
              <a:rPr lang="en-GB" smtClean="0"/>
              <a:t>Восьмой уровень структуры</a:t>
            </a:r>
          </a:p>
          <a:p>
            <a:pPr lvl="4"/>
            <a:r>
              <a:rPr lang="en-GB" smtClean="0"/>
              <a:t>Девятый уровень структуры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6477000" y="76200"/>
            <a:ext cx="2513013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Franklin Gothic Book" pitchFamily="32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3124200" y="76200"/>
            <a:ext cx="3352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8229600" y="6477000"/>
            <a:ext cx="760413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Franklin Gothic Book" pitchFamily="32" charset="0"/>
              </a:defRPr>
            </a:lvl1pPr>
          </a:lstStyle>
          <a:p>
            <a:pPr>
              <a:defRPr/>
            </a:pPr>
            <a:fld id="{E710B112-C161-4082-8A34-35C360AFD6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80988"/>
            <a:ext cx="8685213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текста заголовка щелкните мышью</a:t>
            </a:r>
          </a:p>
        </p:txBody>
      </p:sp>
      <p:grpSp>
        <p:nvGrpSpPr>
          <p:cNvPr id="1032" name="Group 9"/>
          <p:cNvGrpSpPr>
            <a:grpSpLocks/>
          </p:cNvGrpSpPr>
          <p:nvPr/>
        </p:nvGrpSpPr>
        <p:grpSpPr bwMode="auto">
          <a:xfrm>
            <a:off x="512763" y="1042988"/>
            <a:ext cx="8629650" cy="15875"/>
            <a:chOff x="323" y="657"/>
            <a:chExt cx="5436" cy="10"/>
          </a:xfrm>
        </p:grpSpPr>
        <p:pic>
          <p:nvPicPr>
            <p:cNvPr id="1036" name="Picture 10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" y="657"/>
              <a:ext cx="5437" cy="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037" name="Text Box 11"/>
            <p:cNvSpPr txBox="1">
              <a:spLocks noChangeArrowheads="1"/>
            </p:cNvSpPr>
            <p:nvPr/>
          </p:nvSpPr>
          <p:spPr bwMode="auto">
            <a:xfrm>
              <a:off x="324" y="662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1033" name="Group 12"/>
          <p:cNvGrpSpPr>
            <a:grpSpLocks/>
          </p:cNvGrpSpPr>
          <p:nvPr/>
        </p:nvGrpSpPr>
        <p:grpSpPr bwMode="auto">
          <a:xfrm>
            <a:off x="512763" y="1054100"/>
            <a:ext cx="8629650" cy="11113"/>
            <a:chOff x="323" y="664"/>
            <a:chExt cx="5436" cy="7"/>
          </a:xfrm>
        </p:grpSpPr>
        <p:pic>
          <p:nvPicPr>
            <p:cNvPr id="1034" name="Picture 13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" y="664"/>
              <a:ext cx="5437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035" name="Text Box 14"/>
            <p:cNvSpPr txBox="1">
              <a:spLocks noChangeArrowheads="1"/>
            </p:cNvSpPr>
            <p:nvPr/>
          </p:nvSpPr>
          <p:spPr bwMode="auto">
            <a:xfrm>
              <a:off x="324" y="666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8" charset="0"/>
        <a:defRPr sz="3600">
          <a:solidFill>
            <a:srgbClr xmlns:mc="http://schemas.openxmlformats.org/markup-compatibility/2006" xmlns:a14="http://schemas.microsoft.com/office/drawing/2010/main" val="4E3B30" mc:Ignorable="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8" charset="0"/>
        <a:defRPr sz="3600">
          <a:solidFill>
            <a:srgbClr xmlns:mc="http://schemas.openxmlformats.org/markup-compatibility/2006" xmlns:a14="http://schemas.microsoft.com/office/drawing/2010/main" val="4E3B30" mc:Ignorable=""/>
          </a:solidFill>
          <a:latin typeface="Franklin Gothic Medium" pitchFamily="32" charset="0"/>
          <a:ea typeface="SimSun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8" charset="0"/>
        <a:defRPr sz="3600">
          <a:solidFill>
            <a:srgbClr xmlns:mc="http://schemas.openxmlformats.org/markup-compatibility/2006" xmlns:a14="http://schemas.microsoft.com/office/drawing/2010/main" val="4E3B30" mc:Ignorable=""/>
          </a:solidFill>
          <a:latin typeface="Franklin Gothic Medium" pitchFamily="32" charset="0"/>
          <a:ea typeface="SimSun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8" charset="0"/>
        <a:defRPr sz="3600">
          <a:solidFill>
            <a:srgbClr xmlns:mc="http://schemas.openxmlformats.org/markup-compatibility/2006" xmlns:a14="http://schemas.microsoft.com/office/drawing/2010/main" val="4E3B30" mc:Ignorable=""/>
          </a:solidFill>
          <a:latin typeface="Franklin Gothic Medium" pitchFamily="32" charset="0"/>
          <a:ea typeface="SimSun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8" charset="0"/>
        <a:defRPr sz="3600">
          <a:solidFill>
            <a:srgbClr xmlns:mc="http://schemas.openxmlformats.org/markup-compatibility/2006" xmlns:a14="http://schemas.microsoft.com/office/drawing/2010/main" val="4E3B30" mc:Ignorable=""/>
          </a:solidFill>
          <a:latin typeface="Franklin Gothic Medium" pitchFamily="32" charset="0"/>
          <a:ea typeface="SimSun" charset="-122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6" charset="0"/>
        <a:defRPr sz="3600">
          <a:solidFill>
            <a:srgbClr xmlns:mc="http://schemas.openxmlformats.org/markup-compatibility/2006" xmlns:a14="http://schemas.microsoft.com/office/drawing/2010/main" val="4E3B30" mc:Ignorable=""/>
          </a:solidFill>
          <a:latin typeface="Franklin Gothic Medium" pitchFamily="32" charset="0"/>
          <a:ea typeface="SimSun" charset="-122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6" charset="0"/>
        <a:defRPr sz="3600">
          <a:solidFill>
            <a:srgbClr xmlns:mc="http://schemas.openxmlformats.org/markup-compatibility/2006" xmlns:a14="http://schemas.microsoft.com/office/drawing/2010/main" val="4E3B30" mc:Ignorable=""/>
          </a:solidFill>
          <a:latin typeface="Franklin Gothic Medium" pitchFamily="32" charset="0"/>
          <a:ea typeface="SimSun" charset="-122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6" charset="0"/>
        <a:defRPr sz="3600">
          <a:solidFill>
            <a:srgbClr xmlns:mc="http://schemas.openxmlformats.org/markup-compatibility/2006" xmlns:a14="http://schemas.microsoft.com/office/drawing/2010/main" val="4E3B30" mc:Ignorable=""/>
          </a:solidFill>
          <a:latin typeface="Franklin Gothic Medium" pitchFamily="32" charset="0"/>
          <a:ea typeface="SimSun" charset="-122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6" charset="0"/>
        <a:defRPr sz="3600">
          <a:solidFill>
            <a:srgbClr xmlns:mc="http://schemas.openxmlformats.org/markup-compatibility/2006" xmlns:a14="http://schemas.microsoft.com/office/drawing/2010/main" val="4E3B30" mc:Ignorable=""/>
          </a:solidFill>
          <a:latin typeface="Franklin Gothic Medium" pitchFamily="32" charset="0"/>
          <a:ea typeface="SimSun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8" charset="0"/>
        <a:defRPr sz="3200">
          <a:solidFill>
            <a:srgbClr xmlns:mc="http://schemas.openxmlformats.org/markup-compatibility/2006" xmlns:a14="http://schemas.microsoft.com/office/drawing/2010/main" val="4E3B30" mc:Ignorable="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8" charset="0"/>
        <a:defRPr sz="2800">
          <a:solidFill>
            <a:srgbClr xmlns:mc="http://schemas.openxmlformats.org/markup-compatibility/2006" xmlns:a14="http://schemas.microsoft.com/office/drawing/2010/main" val="4E3B30" mc:Ignorable="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8" charset="0"/>
        <a:defRPr sz="2400">
          <a:solidFill>
            <a:srgbClr xmlns:mc="http://schemas.openxmlformats.org/markup-compatibility/2006" xmlns:a14="http://schemas.microsoft.com/office/drawing/2010/main" val="4E3B30" mc:Ignorable="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8" charset="0"/>
        <a:defRPr sz="2000">
          <a:solidFill>
            <a:srgbClr xmlns:mc="http://schemas.openxmlformats.org/markup-compatibility/2006" xmlns:a14="http://schemas.microsoft.com/office/drawing/2010/main" val="4E3B30" mc:Ignorable="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8" charset="0"/>
        <a:defRPr>
          <a:solidFill>
            <a:srgbClr xmlns:mc="http://schemas.openxmlformats.org/markup-compatibility/2006" xmlns:a14="http://schemas.microsoft.com/office/drawing/2010/main" val="4E3B30" mc:Ignorable="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45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6" charset="0"/>
        <a:defRPr>
          <a:solidFill>
            <a:srgbClr xmlns:mc="http://schemas.openxmlformats.org/markup-compatibility/2006" xmlns:a14="http://schemas.microsoft.com/office/drawing/2010/main" val="4E3B30" mc:Ignorable="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45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6" charset="0"/>
        <a:defRPr>
          <a:solidFill>
            <a:srgbClr xmlns:mc="http://schemas.openxmlformats.org/markup-compatibility/2006" xmlns:a14="http://schemas.microsoft.com/office/drawing/2010/main" val="4E3B30" mc:Ignorable="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45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6" charset="0"/>
        <a:defRPr>
          <a:solidFill>
            <a:srgbClr xmlns:mc="http://schemas.openxmlformats.org/markup-compatibility/2006" xmlns:a14="http://schemas.microsoft.com/office/drawing/2010/main" val="4E3B30" mc:Ignorable="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45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6" charset="0"/>
        <a:defRPr>
          <a:solidFill>
            <a:srgbClr xmlns:mc="http://schemas.openxmlformats.org/markup-compatibility/2006" xmlns:a14="http://schemas.microsoft.com/office/drawing/2010/main" val="4E3B30" mc:Ignorable="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/>
          <p:cNvGrpSpPr>
            <a:grpSpLocks/>
          </p:cNvGrpSpPr>
          <p:nvPr/>
        </p:nvGrpSpPr>
        <p:grpSpPr bwMode="auto">
          <a:xfrm>
            <a:off x="512763" y="5346700"/>
            <a:ext cx="8629650" cy="9525"/>
            <a:chOff x="323" y="3368"/>
            <a:chExt cx="5436" cy="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" y="3368"/>
              <a:ext cx="5437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2057" name="Text Box 3"/>
            <p:cNvSpPr txBox="1">
              <a:spLocks noChangeArrowheads="1"/>
            </p:cNvSpPr>
            <p:nvPr/>
          </p:nvSpPr>
          <p:spPr bwMode="auto">
            <a:xfrm>
              <a:off x="324" y="3370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554163"/>
            <a:ext cx="86852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структуры щелкните мышью</a:t>
            </a:r>
          </a:p>
          <a:p>
            <a:pPr lvl="1"/>
            <a:r>
              <a:rPr lang="en-GB" smtClean="0"/>
              <a:t>Второй уровень структуры</a:t>
            </a:r>
          </a:p>
          <a:p>
            <a:pPr lvl="2"/>
            <a:r>
              <a:rPr lang="en-GB" smtClean="0"/>
              <a:t>Третий уровень структуры</a:t>
            </a:r>
          </a:p>
          <a:p>
            <a:pPr lvl="3"/>
            <a:r>
              <a:rPr lang="en-GB" smtClean="0"/>
              <a:t>Четвертый уровень структуры</a:t>
            </a:r>
          </a:p>
          <a:p>
            <a:pPr lvl="4"/>
            <a:r>
              <a:rPr lang="en-GB" smtClean="0"/>
              <a:t>Пятый уровень структуры</a:t>
            </a:r>
          </a:p>
          <a:p>
            <a:pPr lvl="4"/>
            <a:r>
              <a:rPr lang="en-GB" smtClean="0"/>
              <a:t>Шестой уровень структуры</a:t>
            </a:r>
          </a:p>
          <a:p>
            <a:pPr lvl="4"/>
            <a:r>
              <a:rPr lang="en-GB" smtClean="0"/>
              <a:t>Седьмой уровень структуры</a:t>
            </a:r>
          </a:p>
          <a:p>
            <a:pPr lvl="4"/>
            <a:r>
              <a:rPr lang="en-GB" smtClean="0"/>
              <a:t>Восьмой уровень структуры</a:t>
            </a:r>
          </a:p>
          <a:p>
            <a:pPr lvl="4"/>
            <a:r>
              <a:rPr lang="en-GB" smtClean="0"/>
              <a:t>Девятый уровень структуры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80988"/>
            <a:ext cx="8685213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текста заголовка щелкните мышью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6477000" y="76200"/>
            <a:ext cx="2513013" cy="28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xmlns:mc="http://schemas.openxmlformats.org/markup-compatibility/2006" xmlns:a14="http://schemas.microsoft.com/office/drawing/2010/main" val="D38E27" mc:Ignorable="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8229600" y="6473825"/>
            <a:ext cx="757238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</a:tabLst>
              <a:defRPr sz="1200">
                <a:solidFill>
                  <a:srgbClr xmlns:mc="http://schemas.openxmlformats.org/markup-compatibility/2006" xmlns:a14="http://schemas.microsoft.com/office/drawing/2010/main" val="D38E27" mc:Ignorable="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D5867DA9-76A4-4606-86B8-3022C11F6E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8" charset="0"/>
        <a:defRPr sz="3600">
          <a:solidFill>
            <a:srgbClr xmlns:mc="http://schemas.openxmlformats.org/markup-compatibility/2006" xmlns:a14="http://schemas.microsoft.com/office/drawing/2010/main" val="4E3B30" mc:Ignorable="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8" charset="0"/>
        <a:defRPr sz="3600">
          <a:solidFill>
            <a:srgbClr xmlns:mc="http://schemas.openxmlformats.org/markup-compatibility/2006" xmlns:a14="http://schemas.microsoft.com/office/drawing/2010/main" val="4E3B30" mc:Ignorable=""/>
          </a:solidFill>
          <a:latin typeface="Franklin Gothic Medium" pitchFamily="32" charset="0"/>
          <a:ea typeface="SimSun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8" charset="0"/>
        <a:defRPr sz="3600">
          <a:solidFill>
            <a:srgbClr xmlns:mc="http://schemas.openxmlformats.org/markup-compatibility/2006" xmlns:a14="http://schemas.microsoft.com/office/drawing/2010/main" val="4E3B30" mc:Ignorable=""/>
          </a:solidFill>
          <a:latin typeface="Franklin Gothic Medium" pitchFamily="32" charset="0"/>
          <a:ea typeface="SimSun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8" charset="0"/>
        <a:defRPr sz="3600">
          <a:solidFill>
            <a:srgbClr xmlns:mc="http://schemas.openxmlformats.org/markup-compatibility/2006" xmlns:a14="http://schemas.microsoft.com/office/drawing/2010/main" val="4E3B30" mc:Ignorable=""/>
          </a:solidFill>
          <a:latin typeface="Franklin Gothic Medium" pitchFamily="32" charset="0"/>
          <a:ea typeface="SimSun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8" charset="0"/>
        <a:defRPr sz="3600">
          <a:solidFill>
            <a:srgbClr xmlns:mc="http://schemas.openxmlformats.org/markup-compatibility/2006" xmlns:a14="http://schemas.microsoft.com/office/drawing/2010/main" val="4E3B30" mc:Ignorable=""/>
          </a:solidFill>
          <a:latin typeface="Franklin Gothic Medium" pitchFamily="32" charset="0"/>
          <a:ea typeface="SimSun" charset="-122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6" charset="0"/>
        <a:defRPr sz="3600">
          <a:solidFill>
            <a:srgbClr xmlns:mc="http://schemas.openxmlformats.org/markup-compatibility/2006" xmlns:a14="http://schemas.microsoft.com/office/drawing/2010/main" val="4E3B30" mc:Ignorable=""/>
          </a:solidFill>
          <a:latin typeface="Franklin Gothic Medium" pitchFamily="32" charset="0"/>
          <a:ea typeface="SimSun" charset="-122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6" charset="0"/>
        <a:defRPr sz="3600">
          <a:solidFill>
            <a:srgbClr xmlns:mc="http://schemas.openxmlformats.org/markup-compatibility/2006" xmlns:a14="http://schemas.microsoft.com/office/drawing/2010/main" val="4E3B30" mc:Ignorable=""/>
          </a:solidFill>
          <a:latin typeface="Franklin Gothic Medium" pitchFamily="32" charset="0"/>
          <a:ea typeface="SimSun" charset="-122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6" charset="0"/>
        <a:defRPr sz="3600">
          <a:solidFill>
            <a:srgbClr xmlns:mc="http://schemas.openxmlformats.org/markup-compatibility/2006" xmlns:a14="http://schemas.microsoft.com/office/drawing/2010/main" val="4E3B30" mc:Ignorable=""/>
          </a:solidFill>
          <a:latin typeface="Franklin Gothic Medium" pitchFamily="32" charset="0"/>
          <a:ea typeface="SimSun" charset="-122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6" charset="0"/>
        <a:defRPr sz="3600">
          <a:solidFill>
            <a:srgbClr xmlns:mc="http://schemas.openxmlformats.org/markup-compatibility/2006" xmlns:a14="http://schemas.microsoft.com/office/drawing/2010/main" val="4E3B30" mc:Ignorable=""/>
          </a:solidFill>
          <a:latin typeface="Franklin Gothic Medium" pitchFamily="32" charset="0"/>
          <a:ea typeface="SimSun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8" charset="0"/>
        <a:defRPr sz="3200">
          <a:solidFill>
            <a:srgbClr xmlns:mc="http://schemas.openxmlformats.org/markup-compatibility/2006" xmlns:a14="http://schemas.microsoft.com/office/drawing/2010/main" val="4E3B30" mc:Ignorable="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8" charset="0"/>
        <a:defRPr sz="2800">
          <a:solidFill>
            <a:srgbClr xmlns:mc="http://schemas.openxmlformats.org/markup-compatibility/2006" xmlns:a14="http://schemas.microsoft.com/office/drawing/2010/main" val="4E3B30" mc:Ignorable="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8" charset="0"/>
        <a:defRPr sz="2400">
          <a:solidFill>
            <a:srgbClr xmlns:mc="http://schemas.openxmlformats.org/markup-compatibility/2006" xmlns:a14="http://schemas.microsoft.com/office/drawing/2010/main" val="4E3B30" mc:Ignorable="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8" charset="0"/>
        <a:defRPr sz="2000">
          <a:solidFill>
            <a:srgbClr xmlns:mc="http://schemas.openxmlformats.org/markup-compatibility/2006" xmlns:a14="http://schemas.microsoft.com/office/drawing/2010/main" val="4E3B30" mc:Ignorable="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8" charset="0"/>
        <a:defRPr>
          <a:solidFill>
            <a:srgbClr xmlns:mc="http://schemas.openxmlformats.org/markup-compatibility/2006" xmlns:a14="http://schemas.microsoft.com/office/drawing/2010/main" val="4E3B30" mc:Ignorable="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45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6" charset="0"/>
        <a:defRPr>
          <a:solidFill>
            <a:srgbClr xmlns:mc="http://schemas.openxmlformats.org/markup-compatibility/2006" xmlns:a14="http://schemas.microsoft.com/office/drawing/2010/main" val="4E3B30" mc:Ignorable="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45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6" charset="0"/>
        <a:defRPr>
          <a:solidFill>
            <a:srgbClr xmlns:mc="http://schemas.openxmlformats.org/markup-compatibility/2006" xmlns:a14="http://schemas.microsoft.com/office/drawing/2010/main" val="4E3B30" mc:Ignorable="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45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6" charset="0"/>
        <a:defRPr>
          <a:solidFill>
            <a:srgbClr xmlns:mc="http://schemas.openxmlformats.org/markup-compatibility/2006" xmlns:a14="http://schemas.microsoft.com/office/drawing/2010/main" val="4E3B30" mc:Ignorable="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45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6" charset="0"/>
        <a:defRPr>
          <a:solidFill>
            <a:srgbClr xmlns:mc="http://schemas.openxmlformats.org/markup-compatibility/2006" xmlns:a14="http://schemas.microsoft.com/office/drawing/2010/main" val="4E3B30" mc:Ignorable="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"/>
          <p:cNvGrpSpPr>
            <a:grpSpLocks/>
          </p:cNvGrpSpPr>
          <p:nvPr/>
        </p:nvGrpSpPr>
        <p:grpSpPr bwMode="auto">
          <a:xfrm>
            <a:off x="512763" y="1042988"/>
            <a:ext cx="8629650" cy="15875"/>
            <a:chOff x="323" y="657"/>
            <a:chExt cx="5436" cy="10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" y="657"/>
              <a:ext cx="5437" cy="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3087" name="Text Box 3"/>
            <p:cNvSpPr txBox="1">
              <a:spLocks noChangeArrowheads="1"/>
            </p:cNvSpPr>
            <p:nvPr/>
          </p:nvSpPr>
          <p:spPr bwMode="auto">
            <a:xfrm>
              <a:off x="324" y="662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3075" name="Group 4"/>
          <p:cNvGrpSpPr>
            <a:grpSpLocks/>
          </p:cNvGrpSpPr>
          <p:nvPr/>
        </p:nvGrpSpPr>
        <p:grpSpPr bwMode="auto">
          <a:xfrm>
            <a:off x="512763" y="1042988"/>
            <a:ext cx="8629650" cy="15875"/>
            <a:chOff x="323" y="657"/>
            <a:chExt cx="5436" cy="10"/>
          </a:xfrm>
        </p:grpSpPr>
        <p:pic>
          <p:nvPicPr>
            <p:cNvPr id="2" name="Picture 5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" y="657"/>
              <a:ext cx="5437" cy="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3085" name="Text Box 6"/>
            <p:cNvSpPr txBox="1">
              <a:spLocks noChangeArrowheads="1"/>
            </p:cNvSpPr>
            <p:nvPr/>
          </p:nvSpPr>
          <p:spPr bwMode="auto">
            <a:xfrm>
              <a:off x="324" y="662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3076" name="Group 7"/>
          <p:cNvGrpSpPr>
            <a:grpSpLocks/>
          </p:cNvGrpSpPr>
          <p:nvPr/>
        </p:nvGrpSpPr>
        <p:grpSpPr bwMode="auto">
          <a:xfrm>
            <a:off x="512763" y="1054100"/>
            <a:ext cx="8629650" cy="11113"/>
            <a:chOff x="323" y="664"/>
            <a:chExt cx="5436" cy="7"/>
          </a:xfrm>
        </p:grpSpPr>
        <p:pic>
          <p:nvPicPr>
            <p:cNvPr id="3082" name="Picture 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" y="664"/>
              <a:ext cx="5437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3083" name="Text Box 9"/>
            <p:cNvSpPr txBox="1">
              <a:spLocks noChangeArrowheads="1"/>
            </p:cNvSpPr>
            <p:nvPr/>
          </p:nvSpPr>
          <p:spPr bwMode="auto">
            <a:xfrm>
              <a:off x="324" y="666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07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554163"/>
            <a:ext cx="86852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структуры щелкните мышью</a:t>
            </a:r>
          </a:p>
          <a:p>
            <a:pPr lvl="1"/>
            <a:r>
              <a:rPr lang="en-GB" smtClean="0"/>
              <a:t>Второй уровень структуры</a:t>
            </a:r>
          </a:p>
          <a:p>
            <a:pPr lvl="2"/>
            <a:r>
              <a:rPr lang="en-GB" smtClean="0"/>
              <a:t>Третий уровень структуры</a:t>
            </a:r>
          </a:p>
          <a:p>
            <a:pPr lvl="3"/>
            <a:r>
              <a:rPr lang="en-GB" smtClean="0"/>
              <a:t>Четвертый уровень структуры</a:t>
            </a:r>
          </a:p>
          <a:p>
            <a:pPr lvl="4"/>
            <a:r>
              <a:rPr lang="en-GB" smtClean="0"/>
              <a:t>Пятый уровень структуры</a:t>
            </a:r>
          </a:p>
          <a:p>
            <a:pPr lvl="4"/>
            <a:r>
              <a:rPr lang="en-GB" smtClean="0"/>
              <a:t>Шестой уровень структуры</a:t>
            </a:r>
          </a:p>
          <a:p>
            <a:pPr lvl="4"/>
            <a:r>
              <a:rPr lang="en-GB" smtClean="0"/>
              <a:t>Седьмой уровень структуры</a:t>
            </a:r>
          </a:p>
          <a:p>
            <a:pPr lvl="4"/>
            <a:r>
              <a:rPr lang="en-GB" smtClean="0"/>
              <a:t>Восьмой уровень структуры</a:t>
            </a:r>
          </a:p>
          <a:p>
            <a:pPr lvl="4"/>
            <a:r>
              <a:rPr lang="en-GB" smtClean="0"/>
              <a:t>Девятый уровень структуры</a:t>
            </a:r>
          </a:p>
        </p:txBody>
      </p:sp>
      <p:sp>
        <p:nvSpPr>
          <p:cNvPr id="307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80988"/>
            <a:ext cx="8685213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текста заголовка щелкните мышью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/>
          </p:nvPr>
        </p:nvSpPr>
        <p:spPr bwMode="auto">
          <a:xfrm>
            <a:off x="6477000" y="76200"/>
            <a:ext cx="2513013" cy="28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xmlns:mc="http://schemas.openxmlformats.org/markup-compatibility/2006" xmlns:a14="http://schemas.microsoft.com/office/drawing/2010/main" val="D38E27" mc:Ignorable="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80" name="Text Box 13"/>
          <p:cNvSpPr txBox="1">
            <a:spLocks noChangeArrowheads="1"/>
          </p:cNvSpPr>
          <p:nvPr/>
        </p:nvSpPr>
        <p:spPr bwMode="auto">
          <a:xfrm>
            <a:off x="3581400" y="76200"/>
            <a:ext cx="28956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8229600" y="6473825"/>
            <a:ext cx="757238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</a:tabLst>
              <a:defRPr sz="1200">
                <a:solidFill>
                  <a:srgbClr xmlns:mc="http://schemas.openxmlformats.org/markup-compatibility/2006" xmlns:a14="http://schemas.microsoft.com/office/drawing/2010/main" val="D38E27" mc:Ignorable="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0C973958-1F96-46C4-B413-7B7880CCD0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8" charset="0"/>
        <a:defRPr sz="3600">
          <a:solidFill>
            <a:srgbClr xmlns:mc="http://schemas.openxmlformats.org/markup-compatibility/2006" xmlns:a14="http://schemas.microsoft.com/office/drawing/2010/main" val="4E3B30" mc:Ignorable="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8" charset="0"/>
        <a:defRPr sz="3600">
          <a:solidFill>
            <a:srgbClr xmlns:mc="http://schemas.openxmlformats.org/markup-compatibility/2006" xmlns:a14="http://schemas.microsoft.com/office/drawing/2010/main" val="4E3B30" mc:Ignorable=""/>
          </a:solidFill>
          <a:latin typeface="Franklin Gothic Medium" pitchFamily="32" charset="0"/>
          <a:ea typeface="SimSun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8" charset="0"/>
        <a:defRPr sz="3600">
          <a:solidFill>
            <a:srgbClr xmlns:mc="http://schemas.openxmlformats.org/markup-compatibility/2006" xmlns:a14="http://schemas.microsoft.com/office/drawing/2010/main" val="4E3B30" mc:Ignorable=""/>
          </a:solidFill>
          <a:latin typeface="Franklin Gothic Medium" pitchFamily="32" charset="0"/>
          <a:ea typeface="SimSun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8" charset="0"/>
        <a:defRPr sz="3600">
          <a:solidFill>
            <a:srgbClr xmlns:mc="http://schemas.openxmlformats.org/markup-compatibility/2006" xmlns:a14="http://schemas.microsoft.com/office/drawing/2010/main" val="4E3B30" mc:Ignorable=""/>
          </a:solidFill>
          <a:latin typeface="Franklin Gothic Medium" pitchFamily="32" charset="0"/>
          <a:ea typeface="SimSun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8" charset="0"/>
        <a:defRPr sz="3600">
          <a:solidFill>
            <a:srgbClr xmlns:mc="http://schemas.openxmlformats.org/markup-compatibility/2006" xmlns:a14="http://schemas.microsoft.com/office/drawing/2010/main" val="4E3B30" mc:Ignorable=""/>
          </a:solidFill>
          <a:latin typeface="Franklin Gothic Medium" pitchFamily="32" charset="0"/>
          <a:ea typeface="SimSun" charset="-122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6" charset="0"/>
        <a:defRPr sz="3600">
          <a:solidFill>
            <a:srgbClr xmlns:mc="http://schemas.openxmlformats.org/markup-compatibility/2006" xmlns:a14="http://schemas.microsoft.com/office/drawing/2010/main" val="4E3B30" mc:Ignorable=""/>
          </a:solidFill>
          <a:latin typeface="Franklin Gothic Medium" pitchFamily="32" charset="0"/>
          <a:ea typeface="SimSun" charset="-122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6" charset="0"/>
        <a:defRPr sz="3600">
          <a:solidFill>
            <a:srgbClr xmlns:mc="http://schemas.openxmlformats.org/markup-compatibility/2006" xmlns:a14="http://schemas.microsoft.com/office/drawing/2010/main" val="4E3B30" mc:Ignorable=""/>
          </a:solidFill>
          <a:latin typeface="Franklin Gothic Medium" pitchFamily="32" charset="0"/>
          <a:ea typeface="SimSun" charset="-122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6" charset="0"/>
        <a:defRPr sz="3600">
          <a:solidFill>
            <a:srgbClr xmlns:mc="http://schemas.openxmlformats.org/markup-compatibility/2006" xmlns:a14="http://schemas.microsoft.com/office/drawing/2010/main" val="4E3B30" mc:Ignorable=""/>
          </a:solidFill>
          <a:latin typeface="Franklin Gothic Medium" pitchFamily="32" charset="0"/>
          <a:ea typeface="SimSun" charset="-122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6" charset="0"/>
        <a:defRPr sz="3600">
          <a:solidFill>
            <a:srgbClr xmlns:mc="http://schemas.openxmlformats.org/markup-compatibility/2006" xmlns:a14="http://schemas.microsoft.com/office/drawing/2010/main" val="4E3B30" mc:Ignorable=""/>
          </a:solidFill>
          <a:latin typeface="Franklin Gothic Medium" pitchFamily="32" charset="0"/>
          <a:ea typeface="SimSun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8" charset="0"/>
        <a:defRPr sz="3200">
          <a:solidFill>
            <a:srgbClr xmlns:mc="http://schemas.openxmlformats.org/markup-compatibility/2006" xmlns:a14="http://schemas.microsoft.com/office/drawing/2010/main" val="4E3B30" mc:Ignorable="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8" charset="0"/>
        <a:defRPr sz="2800">
          <a:solidFill>
            <a:srgbClr xmlns:mc="http://schemas.openxmlformats.org/markup-compatibility/2006" xmlns:a14="http://schemas.microsoft.com/office/drawing/2010/main" val="4E3B30" mc:Ignorable="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8" charset="0"/>
        <a:defRPr sz="2400">
          <a:solidFill>
            <a:srgbClr xmlns:mc="http://schemas.openxmlformats.org/markup-compatibility/2006" xmlns:a14="http://schemas.microsoft.com/office/drawing/2010/main" val="4E3B30" mc:Ignorable="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8" charset="0"/>
        <a:defRPr sz="2000">
          <a:solidFill>
            <a:srgbClr xmlns:mc="http://schemas.openxmlformats.org/markup-compatibility/2006" xmlns:a14="http://schemas.microsoft.com/office/drawing/2010/main" val="4E3B30" mc:Ignorable="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8" charset="0"/>
        <a:defRPr>
          <a:solidFill>
            <a:srgbClr xmlns:mc="http://schemas.openxmlformats.org/markup-compatibility/2006" xmlns:a14="http://schemas.microsoft.com/office/drawing/2010/main" val="4E3B30" mc:Ignorable="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45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6" charset="0"/>
        <a:defRPr>
          <a:solidFill>
            <a:srgbClr xmlns:mc="http://schemas.openxmlformats.org/markup-compatibility/2006" xmlns:a14="http://schemas.microsoft.com/office/drawing/2010/main" val="4E3B30" mc:Ignorable="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45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6" charset="0"/>
        <a:defRPr>
          <a:solidFill>
            <a:srgbClr xmlns:mc="http://schemas.openxmlformats.org/markup-compatibility/2006" xmlns:a14="http://schemas.microsoft.com/office/drawing/2010/main" val="4E3B30" mc:Ignorable="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45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6" charset="0"/>
        <a:defRPr>
          <a:solidFill>
            <a:srgbClr xmlns:mc="http://schemas.openxmlformats.org/markup-compatibility/2006" xmlns:a14="http://schemas.microsoft.com/office/drawing/2010/main" val="4E3B30" mc:Ignorable="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450"/>
        </a:spcBef>
        <a:spcAft>
          <a:spcPct val="0"/>
        </a:spcAft>
        <a:buClr>
          <a:srgbClr xmlns:mc="http://schemas.openxmlformats.org/markup-compatibility/2006" xmlns:a14="http://schemas.microsoft.com/office/drawing/2010/main" val="000000" mc:Ignorable=""/>
        </a:buClr>
        <a:buSzPct val="100000"/>
        <a:buFont typeface="Times New Roman" pitchFamily="16" charset="0"/>
        <a:defRPr>
          <a:solidFill>
            <a:srgbClr xmlns:mc="http://schemas.openxmlformats.org/markup-compatibility/2006" xmlns:a14="http://schemas.microsoft.com/office/drawing/2010/main" val="4E3B30" mc:Ignorable="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1"/>
          <p:cNvGrpSpPr>
            <a:grpSpLocks/>
          </p:cNvGrpSpPr>
          <p:nvPr/>
        </p:nvGrpSpPr>
        <p:grpSpPr bwMode="auto">
          <a:xfrm>
            <a:off x="188913" y="4760913"/>
            <a:ext cx="8648700" cy="1314450"/>
            <a:chOff x="119" y="2999"/>
            <a:chExt cx="5448" cy="828"/>
          </a:xfrm>
        </p:grpSpPr>
        <p:pic>
          <p:nvPicPr>
            <p:cNvPr id="410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" y="2999"/>
              <a:ext cx="5449" cy="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4102" name="Text Box 3"/>
            <p:cNvSpPr txBox="1">
              <a:spLocks noChangeArrowheads="1"/>
            </p:cNvSpPr>
            <p:nvPr/>
          </p:nvSpPr>
          <p:spPr bwMode="auto">
            <a:xfrm>
              <a:off x="119" y="2999"/>
              <a:ext cx="5449" cy="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381000" y="3943350"/>
            <a:ext cx="845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Pct val="70000"/>
              <a:buFontTx/>
              <a:buNone/>
            </a:pPr>
            <a:r>
              <a:rPr lang="en-US" sz="2400">
                <a:solidFill>
                  <a:srgbClr xmlns:mc="http://schemas.openxmlformats.org/markup-compatibility/2006" xmlns:a14="http://schemas.microsoft.com/office/drawing/2010/main" val="443329" mc:Ignorable=""/>
                </a:solidFill>
              </a:rPr>
              <a:t>http://code.google.com/p/menta/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2428875"/>
            <a:ext cx="46101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1"/>
          <p:cNvGrpSpPr>
            <a:grpSpLocks/>
          </p:cNvGrpSpPr>
          <p:nvPr/>
        </p:nvGrpSpPr>
        <p:grpSpPr bwMode="auto">
          <a:xfrm>
            <a:off x="115888" y="457200"/>
            <a:ext cx="8874125" cy="1009650"/>
            <a:chOff x="73" y="288"/>
            <a:chExt cx="5590" cy="636"/>
          </a:xfrm>
        </p:grpSpPr>
        <p:pic>
          <p:nvPicPr>
            <p:cNvPr id="922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" y="288"/>
              <a:ext cx="5591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9221" name="Text Box 3"/>
            <p:cNvSpPr txBox="1">
              <a:spLocks noChangeArrowheads="1"/>
            </p:cNvSpPr>
            <p:nvPr/>
          </p:nvSpPr>
          <p:spPr bwMode="auto">
            <a:xfrm>
              <a:off x="73" y="288"/>
              <a:ext cx="5591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ru-RU" sz="3200" dirty="0" smtClean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Представление живого языка в объектно-ориентированном виде</a:t>
            </a:r>
          </a:p>
          <a:p>
            <a:pPr eaLnBrk="1" hangingPunct="1"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ru-RU" sz="3200" dirty="0" smtClean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Используется </a:t>
            </a:r>
            <a:r>
              <a:rPr lang="en-US" sz="3200" dirty="0" smtClean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Stanford Parser</a:t>
            </a:r>
            <a:endParaRPr lang="ru-RU" sz="3200" dirty="0" smtClean="0">
              <a:solidFill>
                <a:srgbClr xmlns:mc="http://schemas.openxmlformats.org/markup-compatibility/2006" xmlns:a14="http://schemas.microsoft.com/office/drawing/2010/main" val="4E3B30" mc:Ignorable=""/>
              </a:solidFill>
            </a:endParaRPr>
          </a:p>
          <a:p>
            <a:pPr eaLnBrk="1" hangingPunct="1"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ru-RU" sz="3200" dirty="0" smtClean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Пример:</a:t>
            </a:r>
            <a:endParaRPr lang="en-US" sz="3200" dirty="0">
              <a:solidFill>
                <a:srgbClr xmlns:mc="http://schemas.openxmlformats.org/markup-compatibility/2006" xmlns:a14="http://schemas.microsoft.com/office/drawing/2010/main" val="4E3B30" mc:Ignorable=""/>
              </a:solidFill>
            </a:endParaRPr>
          </a:p>
          <a:p>
            <a:pPr lvl="1" eaLnBrk="1" hangingPunct="1">
              <a:spcBef>
                <a:spcPts val="70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"/>
            </a:pPr>
            <a:r>
              <a:rPr lang="ru-RU" sz="2800" dirty="0" smtClean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Вход</a:t>
            </a:r>
            <a:r>
              <a:rPr lang="en-US" sz="2800" dirty="0" smtClean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: </a:t>
            </a:r>
            <a:r>
              <a:rPr lang="en-US" sz="2800" dirty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“Add global counters to Customer</a:t>
            </a:r>
            <a:r>
              <a:rPr lang="en-US" sz="2800" dirty="0" smtClean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”</a:t>
            </a:r>
            <a:endParaRPr lang="ru-RU" sz="2800" dirty="0" smtClean="0">
              <a:solidFill>
                <a:srgbClr xmlns:mc="http://schemas.openxmlformats.org/markup-compatibility/2006" xmlns:a14="http://schemas.microsoft.com/office/drawing/2010/main" val="4E3B30" mc:Ignorable=""/>
              </a:solidFill>
            </a:endParaRPr>
          </a:p>
          <a:p>
            <a:pPr lvl="1" eaLnBrk="1" hangingPunct="1">
              <a:spcBef>
                <a:spcPts val="70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"/>
            </a:pPr>
            <a:r>
              <a:rPr lang="ru-RU" sz="2800" dirty="0" smtClean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Результат:</a:t>
            </a:r>
            <a:endParaRPr lang="en-US" sz="2800" dirty="0">
              <a:solidFill>
                <a:srgbClr xmlns:mc="http://schemas.openxmlformats.org/markup-compatibility/2006" xmlns:a14="http://schemas.microsoft.com/office/drawing/2010/main" val="4E3B30" mc:Ignorable=""/>
              </a:solidFill>
            </a:endParaRPr>
          </a:p>
          <a:p>
            <a:pPr lvl="2" eaLnBrk="1" hangingPunct="1">
              <a:spcBef>
                <a:spcPts val="60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"/>
            </a:pPr>
            <a:r>
              <a:rPr lang="en-US" sz="2400" dirty="0" err="1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amod</a:t>
            </a:r>
            <a:r>
              <a:rPr lang="en-US" sz="2400" dirty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(counters-3, global-2) </a:t>
            </a:r>
          </a:p>
          <a:p>
            <a:pPr lvl="2" eaLnBrk="1" hangingPunct="1">
              <a:spcBef>
                <a:spcPts val="60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"/>
            </a:pPr>
            <a:r>
              <a:rPr lang="en-US" sz="2400" dirty="0" err="1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dobj</a:t>
            </a:r>
            <a:r>
              <a:rPr lang="en-US" sz="2400" dirty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(Add-1, counters-3) </a:t>
            </a:r>
          </a:p>
          <a:p>
            <a:pPr lvl="2" eaLnBrk="1" hangingPunct="1">
              <a:spcBef>
                <a:spcPts val="60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"/>
            </a:pPr>
            <a:r>
              <a:rPr lang="en-US" sz="2400" dirty="0" err="1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prep_to</a:t>
            </a:r>
            <a:r>
              <a:rPr lang="en-US" sz="2400" dirty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(Add-1, Customer-5)</a:t>
            </a:r>
          </a:p>
          <a:p>
            <a:pPr eaLnBrk="1" hangingPunct="1"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None/>
            </a:pPr>
            <a:endParaRPr lang="ru-RU" sz="3200" dirty="0">
              <a:solidFill>
                <a:srgbClr xmlns:mc="http://schemas.openxmlformats.org/markup-compatibility/2006" xmlns:a14="http://schemas.microsoft.com/office/drawing/2010/main" val="4E3B30" mc:Ignorable="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"/>
          <p:cNvGrpSpPr>
            <a:grpSpLocks/>
          </p:cNvGrpSpPr>
          <p:nvPr/>
        </p:nvGrpSpPr>
        <p:grpSpPr bwMode="auto">
          <a:xfrm>
            <a:off x="115888" y="457200"/>
            <a:ext cx="8874125" cy="1009650"/>
            <a:chOff x="73" y="288"/>
            <a:chExt cx="5590" cy="636"/>
          </a:xfrm>
        </p:grpSpPr>
        <p:pic>
          <p:nvPicPr>
            <p:cNvPr id="1024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" y="288"/>
              <a:ext cx="5591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0248" name="Text Box 3"/>
            <p:cNvSpPr txBox="1">
              <a:spLocks noChangeArrowheads="1"/>
            </p:cNvSpPr>
            <p:nvPr/>
          </p:nvSpPr>
          <p:spPr bwMode="auto">
            <a:xfrm>
              <a:off x="73" y="288"/>
              <a:ext cx="5591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 eaLnBrk="1" hangingPunct="1"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kern="1200" dirty="0">
                <a:latin typeface="Franklin Gothic Book" pitchFamily="34" charset="0"/>
                <a:ea typeface="SimSun" charset="-122"/>
              </a:rPr>
              <a:t>Представляет собой модель данных, отражающих кроме иерархии также тип связи</a:t>
            </a:r>
          </a:p>
          <a:p>
            <a:pPr marL="341313" indent="-341313" eaLnBrk="1" hangingPunct="1"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kern="1200" dirty="0">
                <a:latin typeface="Franklin Gothic Book" pitchFamily="34" charset="0"/>
                <a:ea typeface="SimSun" charset="-122"/>
              </a:rPr>
              <a:t>Используется онтология </a:t>
            </a:r>
            <a:r>
              <a:rPr lang="en-US" kern="1200" dirty="0">
                <a:latin typeface="Franklin Gothic Book" pitchFamily="34" charset="0"/>
                <a:ea typeface="SimSun" charset="-122"/>
              </a:rPr>
              <a:t>OWL</a:t>
            </a:r>
            <a:endParaRPr lang="ru-RU" kern="1200" dirty="0">
              <a:latin typeface="Franklin Gothic Book" pitchFamily="34" charset="0"/>
              <a:ea typeface="SimSun" charset="-122"/>
            </a:endParaRPr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539552" y="3812329"/>
            <a:ext cx="8307387" cy="1509712"/>
            <a:chOff x="295" y="981"/>
            <a:chExt cx="5233" cy="951"/>
          </a:xfrm>
        </p:grpSpPr>
        <p:pic>
          <p:nvPicPr>
            <p:cNvPr id="12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981"/>
              <a:ext cx="5234" cy="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295" y="981"/>
              <a:ext cx="5234" cy="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115888" y="457200"/>
            <a:ext cx="8874125" cy="1009650"/>
            <a:chOff x="73" y="288"/>
            <a:chExt cx="5590" cy="636"/>
          </a:xfrm>
        </p:grpSpPr>
        <p:pic>
          <p:nvPicPr>
            <p:cNvPr id="1331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" y="288"/>
              <a:ext cx="5591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3318" name="Text Box 3"/>
            <p:cNvSpPr txBox="1">
              <a:spLocks noChangeArrowheads="1"/>
            </p:cNvSpPr>
            <p:nvPr/>
          </p:nvSpPr>
          <p:spPr bwMode="auto">
            <a:xfrm>
              <a:off x="73" y="288"/>
              <a:ext cx="5591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628775"/>
            <a:ext cx="7908925" cy="422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1"/>
          <p:cNvGrpSpPr>
            <a:grpSpLocks/>
          </p:cNvGrpSpPr>
          <p:nvPr/>
        </p:nvGrpSpPr>
        <p:grpSpPr bwMode="auto">
          <a:xfrm>
            <a:off x="115888" y="457200"/>
            <a:ext cx="8874125" cy="1009650"/>
            <a:chOff x="73" y="288"/>
            <a:chExt cx="5590" cy="636"/>
          </a:xfrm>
        </p:grpSpPr>
        <p:pic>
          <p:nvPicPr>
            <p:cNvPr id="1434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" y="288"/>
              <a:ext cx="5591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4342" name="Text Box 3"/>
            <p:cNvSpPr txBox="1">
              <a:spLocks noChangeArrowheads="1"/>
            </p:cNvSpPr>
            <p:nvPr/>
          </p:nvSpPr>
          <p:spPr bwMode="auto">
            <a:xfrm>
              <a:off x="73" y="288"/>
              <a:ext cx="5591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69532" y="-1161217"/>
            <a:ext cx="4573090" cy="957706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1"/>
          <p:cNvGrpSpPr>
            <a:grpSpLocks/>
          </p:cNvGrpSpPr>
          <p:nvPr/>
        </p:nvGrpSpPr>
        <p:grpSpPr bwMode="auto">
          <a:xfrm>
            <a:off x="115888" y="457200"/>
            <a:ext cx="8874125" cy="1009650"/>
            <a:chOff x="73" y="288"/>
            <a:chExt cx="5590" cy="636"/>
          </a:xfrm>
        </p:grpSpPr>
        <p:pic>
          <p:nvPicPr>
            <p:cNvPr id="1536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" y="288"/>
              <a:ext cx="5591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5365" name="Text Box 3"/>
            <p:cNvSpPr txBox="1">
              <a:spLocks noChangeArrowheads="1"/>
            </p:cNvSpPr>
            <p:nvPr/>
          </p:nvSpPr>
          <p:spPr bwMode="auto">
            <a:xfrm>
              <a:off x="73" y="288"/>
              <a:ext cx="5591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ru-RU" sz="3200" dirty="0" smtClean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Основное хранилище данных системы</a:t>
            </a:r>
            <a:endParaRPr lang="en-US" sz="3200" dirty="0" smtClean="0">
              <a:solidFill>
                <a:srgbClr xmlns:mc="http://schemas.openxmlformats.org/markup-compatibility/2006" xmlns:a14="http://schemas.microsoft.com/office/drawing/2010/main" val="4E3B30" mc:Ignorable=""/>
              </a:solidFill>
            </a:endParaRPr>
          </a:p>
          <a:p>
            <a:pPr eaLnBrk="1" hangingPunct="1"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ru-RU" sz="3200" dirty="0" smtClean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Содержит</a:t>
            </a:r>
            <a:endParaRPr lang="ru-RU" sz="3200" dirty="0">
              <a:solidFill>
                <a:srgbClr xmlns:mc="http://schemas.openxmlformats.org/markup-compatibility/2006" xmlns:a14="http://schemas.microsoft.com/office/drawing/2010/main" val="4E3B30" mc:Ignorable=""/>
              </a:solidFill>
            </a:endParaRPr>
          </a:p>
          <a:p>
            <a:pPr lvl="1" eaLnBrk="1" hangingPunct="1">
              <a:spcBef>
                <a:spcPts val="70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"/>
            </a:pPr>
            <a:r>
              <a:rPr lang="en-US" sz="2800" dirty="0" smtClean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HOW-</a:t>
            </a:r>
            <a:r>
              <a:rPr lang="en-US" sz="2800" dirty="0" err="1" smtClean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Tos</a:t>
            </a:r>
            <a:r>
              <a:rPr lang="ru-RU" sz="2800" dirty="0" smtClean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 (собранные с ресурсов типа </a:t>
            </a:r>
            <a:r>
              <a:rPr lang="en-US" sz="2800" dirty="0" smtClean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MSDN)</a:t>
            </a:r>
            <a:endParaRPr lang="en-US" sz="2800" dirty="0">
              <a:solidFill>
                <a:srgbClr xmlns:mc="http://schemas.openxmlformats.org/markup-compatibility/2006" xmlns:a14="http://schemas.microsoft.com/office/drawing/2010/main" val="4E3B30" mc:Ignorable=""/>
              </a:solidFill>
            </a:endParaRPr>
          </a:p>
          <a:p>
            <a:pPr lvl="1" eaLnBrk="1" hangingPunct="1">
              <a:spcBef>
                <a:spcPts val="70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"/>
            </a:pPr>
            <a:r>
              <a:rPr lang="en-US" sz="2800" dirty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Tutorials</a:t>
            </a:r>
          </a:p>
          <a:p>
            <a:pPr lvl="1" eaLnBrk="1" hangingPunct="1">
              <a:spcBef>
                <a:spcPts val="70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"/>
            </a:pPr>
            <a:r>
              <a:rPr lang="ru-RU" sz="2800" dirty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Знания полученные от экспертов</a:t>
            </a:r>
          </a:p>
          <a:p>
            <a:pPr lvl="1" eaLnBrk="1" hangingPunct="1">
              <a:spcBef>
                <a:spcPts val="70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"/>
            </a:pPr>
            <a:r>
              <a:rPr lang="ru-RU" sz="2800" dirty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Модели </a:t>
            </a:r>
            <a:r>
              <a:rPr lang="ru-RU" sz="2800" dirty="0" smtClean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приложений</a:t>
            </a:r>
            <a:endParaRPr lang="ru-RU" sz="2800" dirty="0">
              <a:solidFill>
                <a:srgbClr xmlns:mc="http://schemas.openxmlformats.org/markup-compatibility/2006" xmlns:a14="http://schemas.microsoft.com/office/drawing/2010/main" val="4E3B30" mc:Ignorable=""/>
              </a:solidFill>
            </a:endParaRPr>
          </a:p>
          <a:p>
            <a:pPr eaLnBrk="1" hangingPunct="1"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ru-RU" sz="3200" dirty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Представляет из себя</a:t>
            </a:r>
          </a:p>
          <a:p>
            <a:pPr lvl="1" eaLnBrk="1" hangingPunct="1">
              <a:spcBef>
                <a:spcPts val="70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"/>
            </a:pPr>
            <a:r>
              <a:rPr lang="ru-RU" sz="2800" dirty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Формализованную семантическую модель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Фрагмент структуры</a:t>
            </a:r>
            <a:br>
              <a:rPr lang="ru-RU" dirty="0" smtClean="0"/>
            </a:br>
            <a:r>
              <a:rPr lang="ru-RU" dirty="0" smtClean="0"/>
              <a:t> Базы Знаний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2" name="Group 4"/>
          <p:cNvGrpSpPr>
            <a:grpSpLocks/>
          </p:cNvGrpSpPr>
          <p:nvPr/>
        </p:nvGrpSpPr>
        <p:grpSpPr bwMode="auto">
          <a:xfrm>
            <a:off x="323850" y="476672"/>
            <a:ext cx="8710613" cy="6392441"/>
            <a:chOff x="204" y="453"/>
            <a:chExt cx="5487" cy="3874"/>
          </a:xfrm>
        </p:grpSpPr>
        <p:pic>
          <p:nvPicPr>
            <p:cNvPr id="1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453"/>
              <a:ext cx="5488" cy="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204" y="453"/>
              <a:ext cx="5488" cy="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1"/>
          <p:cNvGrpSpPr>
            <a:grpSpLocks/>
          </p:cNvGrpSpPr>
          <p:nvPr/>
        </p:nvGrpSpPr>
        <p:grpSpPr bwMode="auto">
          <a:xfrm>
            <a:off x="115888" y="457200"/>
            <a:ext cx="8874125" cy="1009650"/>
            <a:chOff x="73" y="288"/>
            <a:chExt cx="5590" cy="636"/>
          </a:xfrm>
        </p:grpSpPr>
        <p:pic>
          <p:nvPicPr>
            <p:cNvPr id="174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" y="288"/>
              <a:ext cx="5591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7413" name="Text Box 3"/>
            <p:cNvSpPr txBox="1">
              <a:spLocks noChangeArrowheads="1"/>
            </p:cNvSpPr>
            <p:nvPr/>
          </p:nvSpPr>
          <p:spPr bwMode="auto">
            <a:xfrm>
              <a:off x="73" y="288"/>
              <a:ext cx="5591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304800" y="1554163"/>
            <a:ext cx="8686800" cy="531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75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ru-RU" sz="3000" dirty="0" smtClean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Создает алгоритм решения для входящего требования</a:t>
            </a:r>
          </a:p>
          <a:p>
            <a:pPr eaLnBrk="1" hangingPunct="1">
              <a:lnSpc>
                <a:spcPct val="80000"/>
              </a:lnSpc>
              <a:spcBef>
                <a:spcPts val="75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ru-RU" sz="3000" dirty="0" smtClean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Выбирается </a:t>
            </a:r>
            <a:r>
              <a:rPr lang="ru-RU" sz="3000" dirty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произвольно список решений из Базы Знаний</a:t>
            </a:r>
          </a:p>
          <a:p>
            <a:pPr eaLnBrk="1" hangingPunct="1">
              <a:lnSpc>
                <a:spcPct val="80000"/>
              </a:lnSpc>
              <a:spcBef>
                <a:spcPts val="75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ru-RU" sz="3000" dirty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Среди них составляются произвольно пары и выбираются самые лучшие</a:t>
            </a:r>
          </a:p>
          <a:p>
            <a:pPr eaLnBrk="1" hangingPunct="1">
              <a:lnSpc>
                <a:spcPct val="80000"/>
              </a:lnSpc>
              <a:spcBef>
                <a:spcPts val="75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ru-RU" sz="3000" dirty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Среди пар производится отбор признаков обоих «родителей» и на основе их создается потомок</a:t>
            </a:r>
          </a:p>
          <a:p>
            <a:pPr eaLnBrk="1" hangingPunct="1">
              <a:lnSpc>
                <a:spcPct val="80000"/>
              </a:lnSpc>
              <a:spcBef>
                <a:spcPts val="75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ru-RU" sz="3000" dirty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Среди потомков случайным образом происходит произвольная модификация (мутация)</a:t>
            </a:r>
          </a:p>
          <a:p>
            <a:pPr eaLnBrk="1" hangingPunct="1">
              <a:lnSpc>
                <a:spcPct val="80000"/>
              </a:lnSpc>
              <a:spcBef>
                <a:spcPts val="75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ru-RU" sz="3000" dirty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Полученные алгоритмы проверяются на соответствие требованием </a:t>
            </a:r>
          </a:p>
          <a:p>
            <a:pPr eaLnBrk="1" hangingPunct="1">
              <a:lnSpc>
                <a:spcPct val="80000"/>
              </a:lnSpc>
              <a:spcBef>
                <a:spcPts val="75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None/>
            </a:pPr>
            <a:endParaRPr lang="ru-RU" sz="3000" dirty="0">
              <a:solidFill>
                <a:srgbClr xmlns:mc="http://schemas.openxmlformats.org/markup-compatibility/2006" xmlns:a14="http://schemas.microsoft.com/office/drawing/2010/main" val="4E3B30" mc:Ignorable="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1"/>
          <p:cNvGrpSpPr>
            <a:grpSpLocks/>
          </p:cNvGrpSpPr>
          <p:nvPr/>
        </p:nvGrpSpPr>
        <p:grpSpPr bwMode="auto">
          <a:xfrm>
            <a:off x="115888" y="457200"/>
            <a:ext cx="8874125" cy="1009650"/>
            <a:chOff x="73" y="288"/>
            <a:chExt cx="5590" cy="636"/>
          </a:xfrm>
        </p:grpSpPr>
        <p:pic>
          <p:nvPicPr>
            <p:cNvPr id="1843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" y="288"/>
              <a:ext cx="5591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8437" name="Text Box 3"/>
            <p:cNvSpPr txBox="1">
              <a:spLocks noChangeArrowheads="1"/>
            </p:cNvSpPr>
            <p:nvPr/>
          </p:nvSpPr>
          <p:spPr bwMode="auto">
            <a:xfrm>
              <a:off x="73" y="288"/>
              <a:ext cx="5591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ru-RU" sz="3200" dirty="0" smtClean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Сгенерированный алгоритм проверяется на </a:t>
            </a:r>
            <a:r>
              <a:rPr lang="ru-RU" sz="3200" dirty="0" err="1" smtClean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валидность</a:t>
            </a:r>
            <a:r>
              <a:rPr lang="ru-RU" sz="3200" dirty="0" smtClean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 в контексте данного приложения и данной доменной области:</a:t>
            </a:r>
          </a:p>
          <a:p>
            <a:pPr lvl="1" eaLnBrk="1" hangingPunct="1"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ru-RU" sz="3200" dirty="0" smtClean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Анализ алгоритма с помощью </a:t>
            </a:r>
            <a:r>
              <a:rPr lang="en-US" sz="3200" dirty="0" smtClean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NARS</a:t>
            </a:r>
            <a:r>
              <a:rPr lang="ru-RU" sz="3200" dirty="0" smtClean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 (системы логических суждений)</a:t>
            </a:r>
            <a:endParaRPr lang="en-US" sz="3200" dirty="0">
              <a:solidFill>
                <a:srgbClr xmlns:mc="http://schemas.openxmlformats.org/markup-compatibility/2006" xmlns:a14="http://schemas.microsoft.com/office/drawing/2010/main" val="4E3B30" mc:Ignorable=""/>
              </a:solidFill>
            </a:endParaRPr>
          </a:p>
          <a:p>
            <a:pPr lvl="1" eaLnBrk="1" hangingPunct="1"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ru-RU" sz="3200" dirty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Анализ измененной </a:t>
            </a:r>
            <a:r>
              <a:rPr lang="ru-RU" sz="3200" dirty="0" smtClean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модели приложения </a:t>
            </a:r>
            <a:r>
              <a:rPr lang="ru-RU" sz="3200" dirty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с помощью </a:t>
            </a:r>
            <a:r>
              <a:rPr lang="en-US" sz="3200" dirty="0" smtClean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NARS</a:t>
            </a:r>
            <a:endParaRPr lang="en-US" sz="3200" dirty="0">
              <a:solidFill>
                <a:srgbClr xmlns:mc="http://schemas.openxmlformats.org/markup-compatibility/2006" xmlns:a14="http://schemas.microsoft.com/office/drawing/2010/main" val="4E3B30" mc:Ignorable="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1"/>
          <p:cNvGrpSpPr>
            <a:grpSpLocks/>
          </p:cNvGrpSpPr>
          <p:nvPr/>
        </p:nvGrpSpPr>
        <p:grpSpPr bwMode="auto">
          <a:xfrm>
            <a:off x="115888" y="457200"/>
            <a:ext cx="8874125" cy="1009650"/>
            <a:chOff x="73" y="288"/>
            <a:chExt cx="5590" cy="636"/>
          </a:xfrm>
        </p:grpSpPr>
        <p:pic>
          <p:nvPicPr>
            <p:cNvPr id="1946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" y="288"/>
              <a:ext cx="5591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9461" name="Text Box 3"/>
            <p:cNvSpPr txBox="1">
              <a:spLocks noChangeArrowheads="1"/>
            </p:cNvSpPr>
            <p:nvPr/>
          </p:nvSpPr>
          <p:spPr bwMode="auto">
            <a:xfrm>
              <a:off x="73" y="288"/>
              <a:ext cx="5591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ru-RU" sz="3200" dirty="0" smtClean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Имеет широкий спектр средств для описания суждений, основанных на объектно-ориентированных принципах</a:t>
            </a:r>
            <a:endParaRPr lang="ru-RU" sz="3200" dirty="0">
              <a:solidFill>
                <a:srgbClr xmlns:mc="http://schemas.openxmlformats.org/markup-compatibility/2006" xmlns:a14="http://schemas.microsoft.com/office/drawing/2010/main" val="4E3B30" mc:Ignorable=""/>
              </a:solidFill>
            </a:endParaRPr>
          </a:p>
          <a:p>
            <a:pPr eaLnBrk="1" hangingPunct="1"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ru-RU" sz="3200" dirty="0" smtClean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Развитая система суждений</a:t>
            </a:r>
            <a:endParaRPr lang="ru-RU" sz="3200" dirty="0">
              <a:solidFill>
                <a:srgbClr xmlns:mc="http://schemas.openxmlformats.org/markup-compatibility/2006" xmlns:a14="http://schemas.microsoft.com/office/drawing/2010/main" val="4E3B30" mc:Ignorable=""/>
              </a:solidFill>
            </a:endParaRPr>
          </a:p>
          <a:p>
            <a:pPr eaLnBrk="1" hangingPunct="1"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ru-RU" sz="3200" dirty="0" smtClean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Суждения в настоящем, на основе прошлого с возможностью экстраполирования в будущее</a:t>
            </a:r>
          </a:p>
          <a:p>
            <a:pPr eaLnBrk="1" hangingPunct="1"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ru-RU" sz="3200" dirty="0" smtClean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Нет аксиом, любые правила могут быть переписаны</a:t>
            </a:r>
            <a:endParaRPr lang="ru-RU" sz="3200" dirty="0">
              <a:solidFill>
                <a:srgbClr xmlns:mc="http://schemas.openxmlformats.org/markup-compatibility/2006" xmlns:a14="http://schemas.microsoft.com/office/drawing/2010/main" val="4E3B30" mc:Ignorable=""/>
              </a:solidFill>
            </a:endParaRPr>
          </a:p>
          <a:p>
            <a:pPr eaLnBrk="1" hangingPunct="1"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None/>
            </a:pPr>
            <a:endParaRPr lang="ru-RU" sz="3200" dirty="0">
              <a:solidFill>
                <a:srgbClr xmlns:mc="http://schemas.openxmlformats.org/markup-compatibility/2006" xmlns:a14="http://schemas.microsoft.com/office/drawing/2010/main" val="4E3B30" mc:Ignorable=""/>
              </a:solidFill>
            </a:endParaRPr>
          </a:p>
          <a:p>
            <a:pPr eaLnBrk="1" hangingPunct="1"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None/>
            </a:pPr>
            <a:endParaRPr lang="en-US" sz="3200" dirty="0">
              <a:solidFill>
                <a:srgbClr xmlns:mc="http://schemas.openxmlformats.org/markup-compatibility/2006" xmlns:a14="http://schemas.microsoft.com/office/drawing/2010/main" val="4E3B30" mc:Ignorable=""/>
              </a:solidFill>
            </a:endParaRPr>
          </a:p>
          <a:p>
            <a:pPr eaLnBrk="1" hangingPunct="1"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None/>
            </a:pPr>
            <a:endParaRPr lang="en-US" sz="3200" dirty="0">
              <a:solidFill>
                <a:srgbClr xmlns:mc="http://schemas.openxmlformats.org/markup-compatibility/2006" xmlns:a14="http://schemas.microsoft.com/office/drawing/2010/main" val="4E3B30" mc:Ignorable="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1"/>
          <p:cNvGrpSpPr>
            <a:grpSpLocks/>
          </p:cNvGrpSpPr>
          <p:nvPr/>
        </p:nvGrpSpPr>
        <p:grpSpPr bwMode="auto">
          <a:xfrm>
            <a:off x="115888" y="457200"/>
            <a:ext cx="8874125" cy="1009650"/>
            <a:chOff x="73" y="288"/>
            <a:chExt cx="5590" cy="636"/>
          </a:xfrm>
        </p:grpSpPr>
        <p:pic>
          <p:nvPicPr>
            <p:cNvPr id="2048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" y="288"/>
              <a:ext cx="5591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20486" name="Text Box 3"/>
            <p:cNvSpPr txBox="1">
              <a:spLocks noChangeArrowheads="1"/>
            </p:cNvSpPr>
            <p:nvPr/>
          </p:nvSpPr>
          <p:spPr bwMode="auto">
            <a:xfrm>
              <a:off x="73" y="288"/>
              <a:ext cx="5591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304800" y="1554163"/>
            <a:ext cx="42672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625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ru-RU" sz="250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1. Добавление задач в буфер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ru-RU" sz="250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2.Задачи добавляются в память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ru-RU" sz="250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3.Задачи смешиваются в памяти с остальными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ru-RU" sz="250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4.Задачи и понятия выбираются из памяти и поступают в модуль логических выводов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ru-RU" sz="250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5. Выводы добавляются в буфер как «полученные»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ru-RU" sz="250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6. Выдается решение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None/>
            </a:pPr>
            <a:endParaRPr lang="ru-RU" sz="2500">
              <a:solidFill>
                <a:srgbClr xmlns:mc="http://schemas.openxmlformats.org/markup-compatibility/2006" xmlns:a14="http://schemas.microsoft.com/office/drawing/2010/main" val="4E3B30" mc:Ignorable=""/>
              </a:solidFill>
            </a:endParaRPr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04813"/>
            <a:ext cx="4076700" cy="574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 smtClean="0"/>
          </a:p>
        </p:txBody>
      </p:sp>
      <p:sp>
        <p:nvSpPr>
          <p:cNvPr id="512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 eaLnBrk="1" hangingPunct="1"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kern="1200" dirty="0" smtClean="0">
                <a:latin typeface="Franklin Gothic Book" pitchFamily="34" charset="0"/>
                <a:ea typeface="SimSun" charset="-122"/>
              </a:rPr>
              <a:t>Множество тривиальных задач в крупных компаниях</a:t>
            </a:r>
          </a:p>
          <a:p>
            <a:pPr marL="341313" indent="-341313" eaLnBrk="1" hangingPunct="1"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kern="1200" dirty="0" smtClean="0">
                <a:latin typeface="Franklin Gothic Book" pitchFamily="34" charset="0"/>
                <a:ea typeface="SimSun" charset="-122"/>
              </a:rPr>
              <a:t>Простые, но объемные задачи (составление шаблонов отчетов для торговых систем)</a:t>
            </a:r>
          </a:p>
          <a:p>
            <a:pPr marL="341313" indent="-341313" eaLnBrk="1" hangingPunct="1"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ru-RU" kern="1200" dirty="0">
              <a:latin typeface="Franklin Gothic Book" pitchFamily="34" charset="0"/>
              <a:ea typeface="SimSun" charset="-122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1"/>
          <p:cNvGrpSpPr>
            <a:grpSpLocks/>
          </p:cNvGrpSpPr>
          <p:nvPr/>
        </p:nvGrpSpPr>
        <p:grpSpPr bwMode="auto">
          <a:xfrm>
            <a:off x="109538" y="457200"/>
            <a:ext cx="8880475" cy="1009650"/>
            <a:chOff x="69" y="288"/>
            <a:chExt cx="5594" cy="636"/>
          </a:xfrm>
        </p:grpSpPr>
        <p:pic>
          <p:nvPicPr>
            <p:cNvPr id="2150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" y="288"/>
              <a:ext cx="5595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21510" name="Text Box 3"/>
            <p:cNvSpPr txBox="1">
              <a:spLocks noChangeArrowheads="1"/>
            </p:cNvSpPr>
            <p:nvPr/>
          </p:nvSpPr>
          <p:spPr bwMode="auto">
            <a:xfrm>
              <a:off x="69" y="288"/>
              <a:ext cx="5595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304800" y="1600200"/>
            <a:ext cx="4191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5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en-US" dirty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********** 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en-US" dirty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  IN: &lt;bird --&gt; swimmer&gt;.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en-US" dirty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  IN: &lt;bird --&gt; swimmer&gt;. %0.10;0.60%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en-US" dirty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1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en-US" dirty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 OUT: &lt;bird --&gt; swimmer&gt;. %0.87;0.91%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None/>
            </a:pPr>
            <a:endParaRPr lang="en-US" dirty="0">
              <a:solidFill>
                <a:srgbClr xmlns:mc="http://schemas.openxmlformats.org/markup-compatibility/2006" xmlns:a14="http://schemas.microsoft.com/office/drawing/2010/main" val="4E3B30" mc:Ignorable="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en-US" dirty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********** 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en-US" dirty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  IN: &lt;bird --&gt; animal&gt;.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en-US" dirty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  IN: &lt;robin --&gt; bird&gt;.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en-US" dirty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1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en-US" dirty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 OUT: &lt;robin --&gt; animal&gt;. %1.00;0.81%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None/>
            </a:pPr>
            <a:endParaRPr lang="en-US" dirty="0">
              <a:solidFill>
                <a:srgbClr xmlns:mc="http://schemas.openxmlformats.org/markup-compatibility/2006" xmlns:a14="http://schemas.microsoft.com/office/drawing/2010/main" val="4E3B30" mc:Ignorable="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None/>
            </a:pPr>
            <a:endParaRPr lang="en-US" dirty="0">
              <a:solidFill>
                <a:srgbClr xmlns:mc="http://schemas.openxmlformats.org/markup-compatibility/2006" xmlns:a14="http://schemas.microsoft.com/office/drawing/2010/main" val="4E3B30" mc:Ignorable=""/>
              </a:solidFill>
            </a:endParaRP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4648200" y="1600200"/>
            <a:ext cx="434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5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en-US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********** 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en-US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  IN: &lt;sport --&gt; competition&gt;.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en-US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  IN: &lt;chess --&gt; competition&gt;. %0.8%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en-US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1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en-US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 OUT: &lt;sport --&gt; chess&gt;. %1.00;0.39%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en-US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 OUT: &lt;chess --&gt; sport&gt;. %0.80;0.45%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None/>
            </a:pPr>
            <a:endParaRPr lang="en-US">
              <a:solidFill>
                <a:srgbClr xmlns:mc="http://schemas.openxmlformats.org/markup-compatibility/2006" xmlns:a14="http://schemas.microsoft.com/office/drawing/2010/main" val="4E3B30" mc:Ignorable="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en-US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********** 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en-US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  IN: &lt;swan --&gt; swimmer&gt;. %0.7%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en-US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  IN: &lt;swan --&gt; bird&gt;.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en-US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1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en-US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 OUT: &lt;bird --&gt; swimmer&gt;. %0.70;0.45%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en-US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 OUT: &lt;swimmer --&gt; bird&gt;. %1.00;0.36%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None/>
            </a:pPr>
            <a:endParaRPr lang="en-US">
              <a:solidFill>
                <a:srgbClr xmlns:mc="http://schemas.openxmlformats.org/markup-compatibility/2006" xmlns:a14="http://schemas.microsoft.com/office/drawing/2010/main" val="4E3B30" mc:Ignorable="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Генерация приложения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 eaLnBrk="1" hangingPunct="1">
              <a:lnSpc>
                <a:spcPct val="80000"/>
              </a:lnSpc>
              <a:spcBef>
                <a:spcPts val="45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kern="1200" dirty="0">
                <a:latin typeface="Franklin Gothic Book" pitchFamily="34" charset="0"/>
                <a:ea typeface="SimSun" charset="-122"/>
              </a:rPr>
              <a:t>На основе измененной семантической модели </a:t>
            </a:r>
            <a:r>
              <a:rPr lang="ru-RU" kern="1200" dirty="0" smtClean="0">
                <a:latin typeface="Franklin Gothic Book" pitchFamily="34" charset="0"/>
                <a:ea typeface="SimSun" charset="-122"/>
              </a:rPr>
              <a:t>генерируется полностью или частично приложение</a:t>
            </a:r>
            <a:endParaRPr lang="ru-RU" kern="1200" dirty="0">
              <a:latin typeface="Franklin Gothic Book" pitchFamily="34" charset="0"/>
              <a:ea typeface="SimSun" charset="-122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45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kern="1200" dirty="0">
                <a:latin typeface="Franklin Gothic Book" pitchFamily="34" charset="0"/>
                <a:ea typeface="SimSun" charset="-122"/>
              </a:rPr>
              <a:t>Генератор использует Базу Знаний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45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kern="1200" dirty="0">
                <a:latin typeface="Franklin Gothic Book" pitchFamily="34" charset="0"/>
                <a:ea typeface="SimSun" charset="-122"/>
              </a:rPr>
              <a:t>Возможна генерация на любом языке программирование, при условие того, что он описан в Базе Знаний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1"/>
          <p:cNvGrpSpPr>
            <a:grpSpLocks/>
          </p:cNvGrpSpPr>
          <p:nvPr/>
        </p:nvGrpSpPr>
        <p:grpSpPr bwMode="auto">
          <a:xfrm>
            <a:off x="115888" y="457200"/>
            <a:ext cx="8874125" cy="1009650"/>
            <a:chOff x="73" y="288"/>
            <a:chExt cx="5590" cy="636"/>
          </a:xfrm>
        </p:grpSpPr>
        <p:pic>
          <p:nvPicPr>
            <p:cNvPr id="2355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" y="288"/>
              <a:ext cx="5591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23557" name="Text Box 3"/>
            <p:cNvSpPr txBox="1">
              <a:spLocks noChangeArrowheads="1"/>
            </p:cNvSpPr>
            <p:nvPr/>
          </p:nvSpPr>
          <p:spPr bwMode="auto">
            <a:xfrm>
              <a:off x="73" y="288"/>
              <a:ext cx="5591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ru-RU" sz="3200" dirty="0" smtClean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Полностью автоматизировать решение простых задач программистов</a:t>
            </a:r>
            <a:endParaRPr lang="ru-RU" sz="3200" dirty="0">
              <a:solidFill>
                <a:srgbClr xmlns:mc="http://schemas.openxmlformats.org/markup-compatibility/2006" xmlns:a14="http://schemas.microsoft.com/office/drawing/2010/main" val="4E3B30" mc:Ignorable=""/>
              </a:solidFill>
            </a:endParaRPr>
          </a:p>
          <a:p>
            <a:pPr eaLnBrk="1" hangingPunct="1"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ru-RU" sz="3200" dirty="0" smtClean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Сократить затраты на поддержку, </a:t>
            </a:r>
            <a:r>
              <a:rPr lang="en-US" sz="3200" dirty="0" smtClean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Bug fixing </a:t>
            </a:r>
            <a:r>
              <a:rPr lang="ru-RU" sz="3200" dirty="0" smtClean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и т.п. Дабы сконцентрировать самый главный ресурс – людей – на более интересных задачах</a:t>
            </a:r>
            <a:endParaRPr lang="ru-RU" sz="3200" dirty="0">
              <a:solidFill>
                <a:srgbClr xmlns:mc="http://schemas.openxmlformats.org/markup-compatibility/2006" xmlns:a14="http://schemas.microsoft.com/office/drawing/2010/main" val="4E3B30" mc:Ignorable=""/>
              </a:solidFill>
            </a:endParaRPr>
          </a:p>
          <a:p>
            <a:pPr eaLnBrk="1" hangingPunct="1"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ru-RU" sz="3200" dirty="0" smtClean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В дальнейшим переложить подход на другие области Информационных Технологий (удаленное администрирование</a:t>
            </a:r>
            <a:r>
              <a:rPr lang="en-US" sz="3200" dirty="0" smtClean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)</a:t>
            </a:r>
            <a:endParaRPr lang="ru-RU" sz="3200" dirty="0">
              <a:solidFill>
                <a:srgbClr xmlns:mc="http://schemas.openxmlformats.org/markup-compatibility/2006" xmlns:a14="http://schemas.microsoft.com/office/drawing/2010/main" val="4E3B30" mc:Ignorable="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1"/>
          <p:cNvGrpSpPr>
            <a:grpSpLocks/>
          </p:cNvGrpSpPr>
          <p:nvPr/>
        </p:nvGrpSpPr>
        <p:grpSpPr bwMode="auto">
          <a:xfrm>
            <a:off x="115888" y="457200"/>
            <a:ext cx="8874125" cy="1009650"/>
            <a:chOff x="73" y="288"/>
            <a:chExt cx="5590" cy="636"/>
          </a:xfrm>
        </p:grpSpPr>
        <p:pic>
          <p:nvPicPr>
            <p:cNvPr id="1126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" y="288"/>
              <a:ext cx="5591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1269" name="Text Box 3"/>
            <p:cNvSpPr txBox="1">
              <a:spLocks noChangeArrowheads="1"/>
            </p:cNvSpPr>
            <p:nvPr/>
          </p:nvSpPr>
          <p:spPr bwMode="auto">
            <a:xfrm>
              <a:off x="73" y="288"/>
              <a:ext cx="5591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ru-RU" sz="3200" dirty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Входные </a:t>
            </a:r>
            <a:r>
              <a:rPr lang="ru-RU" sz="3200" dirty="0" smtClean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запрос:</a:t>
            </a:r>
            <a:endParaRPr lang="ru-RU" sz="3200" dirty="0">
              <a:solidFill>
                <a:srgbClr xmlns:mc="http://schemas.openxmlformats.org/markup-compatibility/2006" xmlns:a14="http://schemas.microsoft.com/office/drawing/2010/main" val="4E3B30" mc:Ignorable=""/>
              </a:solidFill>
            </a:endParaRPr>
          </a:p>
          <a:p>
            <a:pPr lvl="1" eaLnBrk="1" hangingPunct="1">
              <a:spcBef>
                <a:spcPts val="70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"/>
            </a:pPr>
            <a:r>
              <a:rPr lang="en-US" sz="2800" dirty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“Add field Surname on </a:t>
            </a:r>
            <a:r>
              <a:rPr lang="en-US" sz="2800" dirty="0" smtClean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Customer Main page. Rename field Address to Address Line on Customer main page”</a:t>
            </a:r>
            <a:endParaRPr lang="en-US" sz="2800" dirty="0">
              <a:solidFill>
                <a:srgbClr xmlns:mc="http://schemas.openxmlformats.org/markup-compatibility/2006" xmlns:a14="http://schemas.microsoft.com/office/drawing/2010/main" val="4E3B30" mc:Ignorable="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</a:t>
            </a:r>
            <a:endParaRPr lang="ru-RU" dirty="0"/>
          </a:p>
        </p:txBody>
      </p:sp>
      <p:pic>
        <p:nvPicPr>
          <p:cNvPr id="798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39349"/>
            <a:ext cx="6552728" cy="5518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00B8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988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6624736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00B8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1259632" y="2492896"/>
            <a:ext cx="1080120" cy="648072"/>
          </a:xfrm>
          <a:prstGeom prst="ellipse">
            <a:avLst/>
          </a:prstGeom>
          <a:noFill/>
          <a:ln w="19050" cap="flat" cmpd="sng" algn="ctr">
            <a:solidFill>
              <a:srgbClr xmlns:mc="http://schemas.openxmlformats.org/markup-compatibility/2006" xmlns:a14="http://schemas.microsoft.com/office/drawing/2010/main" val="FF0000" mc:Ignorable="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Franklin Gothic Book" pitchFamily="32" charset="0"/>
              <a:ea typeface="SimSun" charset="-122"/>
            </a:endParaRPr>
          </a:p>
        </p:txBody>
      </p:sp>
      <p:sp>
        <p:nvSpPr>
          <p:cNvPr id="3" name="Down Arrow 2"/>
          <p:cNvSpPr/>
          <p:nvPr/>
        </p:nvSpPr>
        <p:spPr bwMode="auto">
          <a:xfrm rot="16200000">
            <a:off x="317528" y="2446699"/>
            <a:ext cx="855712" cy="740468"/>
          </a:xfrm>
          <a:prstGeom prst="downArrow">
            <a:avLst/>
          </a:prstGeom>
          <a:solidFill>
            <a:srgbClr xmlns:mc="http://schemas.openxmlformats.org/markup-compatibility/2006" xmlns:a14="http://schemas.microsoft.com/office/drawing/2010/main" val="FF0000" mc:Ignorable="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Franklin Gothic Book" pitchFamily="32" charset="0"/>
              <a:ea typeface="SimSun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685213" cy="4524375"/>
          </a:xfrm>
        </p:spPr>
        <p:txBody>
          <a:bodyPr/>
          <a:lstStyle/>
          <a:p>
            <a:pPr marL="457200" indent="-457200" eaLnBrk="1" hangingPunct="1"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kern="1200" dirty="0">
                <a:latin typeface="Franklin Gothic Book" pitchFamily="34" charset="0"/>
                <a:ea typeface="SimSun" charset="-122"/>
              </a:rPr>
              <a:t>Автоматизация разработки программного </a:t>
            </a:r>
            <a:r>
              <a:rPr lang="ru-RU" kern="1200" dirty="0" smtClean="0">
                <a:latin typeface="Franklin Gothic Book" pitchFamily="34" charset="0"/>
                <a:ea typeface="SimSun" charset="-122"/>
              </a:rPr>
              <a:t>обеспечения</a:t>
            </a:r>
          </a:p>
          <a:p>
            <a:pPr marL="457200" indent="-457200" eaLnBrk="1" hangingPunct="1"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ru-RU" kern="1200" dirty="0">
              <a:latin typeface="Franklin Gothic Book" pitchFamily="34" charset="0"/>
              <a:ea typeface="SimSun" charset="-122"/>
            </a:endParaRPr>
          </a:p>
        </p:txBody>
      </p:sp>
      <p:sp>
        <p:nvSpPr>
          <p:cNvPr id="4" name="Right Arrow 3"/>
          <p:cNvSpPr/>
          <p:nvPr/>
        </p:nvSpPr>
        <p:spPr bwMode="auto">
          <a:xfrm>
            <a:off x="3203848" y="4010412"/>
            <a:ext cx="1800200" cy="792088"/>
          </a:xfrm>
          <a:prstGeom prst="rightArrow">
            <a:avLst/>
          </a:prstGeom>
          <a:solidFill>
            <a:srgbClr xmlns:mc="http://schemas.openxmlformats.org/markup-compatibility/2006" xmlns:a14="http://schemas.microsoft.com/office/drawing/2010/main" val="00B8FF" mc:Ignorable="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ranklin Gothic Book" pitchFamily="32" charset="0"/>
                <a:ea typeface="SimSun" charset="-122"/>
              </a:rPr>
              <a:t>Automation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Franklin Gothic Book" pitchFamily="32" charset="0"/>
              <a:ea typeface="SimSun" charset="-122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707738"/>
              </p:ext>
            </p:extLst>
          </p:nvPr>
        </p:nvGraphicFramePr>
        <p:xfrm>
          <a:off x="755576" y="3501008"/>
          <a:ext cx="20398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888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latin typeface="Franklin Gothic Book" pitchFamily="34" charset="0"/>
                          <a:ea typeface="SimSun" charset="-122"/>
                        </a:rPr>
                        <a:t>Add Field…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latin typeface="Franklin Gothic Book" pitchFamily="34" charset="0"/>
                          <a:ea typeface="SimSun" charset="-122"/>
                        </a:rPr>
                        <a:t>Rename field…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latin typeface="Franklin Gothic Book" pitchFamily="34" charset="0"/>
                          <a:ea typeface="SimSun" charset="-122"/>
                        </a:rPr>
                        <a:t>Remove…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latin typeface="Franklin Gothic Book" pitchFamily="34" charset="0"/>
                          <a:ea typeface="SimSun" charset="-122"/>
                        </a:rPr>
                        <a:t>Change…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147677"/>
              </p:ext>
            </p:extLst>
          </p:nvPr>
        </p:nvGraphicFramePr>
        <p:xfrm>
          <a:off x="5364088" y="3474008"/>
          <a:ext cx="29158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5816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Высокая эффективность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latin typeface="Franklin Gothic Book" pitchFamily="34" charset="0"/>
                          <a:ea typeface="SimSun" charset="-122"/>
                        </a:rPr>
                        <a:t>Быстрота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latin typeface="Franklin Gothic Book" pitchFamily="34" charset="0"/>
                          <a:ea typeface="SimSun" charset="-122"/>
                        </a:rPr>
                        <a:t>Экономия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latin typeface="Franklin Gothic Book" pitchFamily="34" charset="0"/>
                          <a:ea typeface="SimSun" charset="-122"/>
                        </a:rPr>
                        <a:t>Прибыль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54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"/>
          <p:cNvGrpSpPr>
            <a:grpSpLocks/>
          </p:cNvGrpSpPr>
          <p:nvPr/>
        </p:nvGrpSpPr>
        <p:grpSpPr bwMode="auto">
          <a:xfrm>
            <a:off x="115888" y="457200"/>
            <a:ext cx="8874125" cy="1009650"/>
            <a:chOff x="73" y="288"/>
            <a:chExt cx="5590" cy="636"/>
          </a:xfrm>
        </p:grpSpPr>
        <p:pic>
          <p:nvPicPr>
            <p:cNvPr id="614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" y="288"/>
              <a:ext cx="5591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6149" name="Text Box 3"/>
            <p:cNvSpPr txBox="1">
              <a:spLocks noChangeArrowheads="1"/>
            </p:cNvSpPr>
            <p:nvPr/>
          </p:nvSpPr>
          <p:spPr bwMode="auto">
            <a:xfrm>
              <a:off x="73" y="288"/>
              <a:ext cx="5591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ru-RU" sz="3200" dirty="0" smtClean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Частичная автоматизация (фактически разработка ручная) с использованием:</a:t>
            </a:r>
          </a:p>
          <a:p>
            <a:pPr lvl="1" eaLnBrk="1" hangingPunct="1"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en-US" sz="3200" dirty="0" smtClean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MAVEN</a:t>
            </a:r>
            <a:r>
              <a:rPr lang="ru-RU" sz="3200" dirty="0" smtClean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	</a:t>
            </a:r>
            <a:endParaRPr lang="en-US" sz="3200" dirty="0">
              <a:solidFill>
                <a:srgbClr xmlns:mc="http://schemas.openxmlformats.org/markup-compatibility/2006" xmlns:a14="http://schemas.microsoft.com/office/drawing/2010/main" val="4E3B30" mc:Ignorable=""/>
              </a:solidFill>
            </a:endParaRPr>
          </a:p>
          <a:p>
            <a:pPr lvl="1" eaLnBrk="1" hangingPunct="1"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en-US" sz="3200" dirty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Rational Rose</a:t>
            </a:r>
          </a:p>
          <a:p>
            <a:pPr lvl="1" eaLnBrk="1" hangingPunct="1"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ru-RU" sz="3200" dirty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И т.д.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"/>
          <p:cNvGrpSpPr>
            <a:grpSpLocks/>
          </p:cNvGrpSpPr>
          <p:nvPr/>
        </p:nvGrpSpPr>
        <p:grpSpPr bwMode="auto">
          <a:xfrm>
            <a:off x="115888" y="457200"/>
            <a:ext cx="8874125" cy="1009650"/>
            <a:chOff x="73" y="288"/>
            <a:chExt cx="5590" cy="636"/>
          </a:xfrm>
        </p:grpSpPr>
        <p:pic>
          <p:nvPicPr>
            <p:cNvPr id="717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" y="288"/>
              <a:ext cx="5591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7173" name="Text Box 3"/>
            <p:cNvSpPr txBox="1">
              <a:spLocks noChangeArrowheads="1"/>
            </p:cNvSpPr>
            <p:nvPr/>
          </p:nvSpPr>
          <p:spPr bwMode="auto">
            <a:xfrm>
              <a:off x="73" y="288"/>
              <a:ext cx="5591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ru-RU" sz="2800" dirty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Небольшое изменение модели – генерируются заново модули и вся логика из них стирается</a:t>
            </a:r>
          </a:p>
          <a:p>
            <a:pPr eaLnBrk="1" hangingPunct="1"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ru-RU" sz="2800" dirty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Необходимо строгое знание нотации, причем в рамках того пакета, на котором работаешь</a:t>
            </a:r>
          </a:p>
          <a:p>
            <a:pPr eaLnBrk="1" hangingPunct="1"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ru-RU" sz="2800" dirty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Ограниченный список языков для сгенерированного кода </a:t>
            </a:r>
            <a:endParaRPr lang="ru-RU" sz="2800" dirty="0" smtClean="0">
              <a:solidFill>
                <a:srgbClr xmlns:mc="http://schemas.openxmlformats.org/markup-compatibility/2006" xmlns:a14="http://schemas.microsoft.com/office/drawing/2010/main" val="4E3B30" mc:Ignorable=""/>
              </a:solidFill>
            </a:endParaRPr>
          </a:p>
          <a:p>
            <a:pPr eaLnBrk="1" hangingPunct="1"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ru-RU" sz="2800" dirty="0" smtClean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Зависимость от квалификации разработчика</a:t>
            </a:r>
          </a:p>
          <a:p>
            <a:pPr eaLnBrk="1" hangingPunct="1">
              <a:spcBef>
                <a:spcPts val="800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</a:pPr>
            <a:r>
              <a:rPr lang="ru-RU" sz="3600" b="1" dirty="0" smtClean="0">
                <a:solidFill>
                  <a:srgbClr xmlns:mc="http://schemas.openxmlformats.org/markup-compatibility/2006" xmlns:a14="http://schemas.microsoft.com/office/drawing/2010/main" val="4E3B30" mc:Ignorable=""/>
                </a:solidFill>
              </a:rPr>
              <a:t>Отсутствие автоматизации полного цикла разработки</a:t>
            </a:r>
            <a:endParaRPr lang="ru-RU" sz="3600" b="1" dirty="0">
              <a:solidFill>
                <a:srgbClr xmlns:mc="http://schemas.openxmlformats.org/markup-compatibility/2006" xmlns:a14="http://schemas.microsoft.com/office/drawing/2010/main" val="4E3B30" mc:Ignorable="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304800" y="1554163"/>
            <a:ext cx="86868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Franklin Gothic Book" pitchFamily="34" charset="0"/>
                <a:ea typeface="SimSun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75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None/>
            </a:pPr>
            <a:endParaRPr lang="ru-RU" sz="2700" dirty="0">
              <a:solidFill>
                <a:srgbClr xmlns:mc="http://schemas.openxmlformats.org/markup-compatibility/2006" xmlns:a14="http://schemas.microsoft.com/office/drawing/2010/main" val="4E3B30" mc:Ignorable="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АЛЬТЕРНАТИВНЫЙ ПОДХОД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 eaLnBrk="1" hangingPunct="1">
              <a:lnSpc>
                <a:spcPct val="150000"/>
              </a:lnSpc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sz="2800" kern="1200" dirty="0">
                <a:latin typeface="Franklin Gothic Book" pitchFamily="34" charset="0"/>
                <a:ea typeface="SimSun" charset="-122"/>
              </a:rPr>
              <a:t>Лингвистический анализ входящего требования (С</a:t>
            </a:r>
            <a:r>
              <a:rPr lang="en-US" sz="2800" kern="1200" dirty="0">
                <a:latin typeface="Franklin Gothic Book" pitchFamily="34" charset="0"/>
                <a:ea typeface="SimSun" charset="-122"/>
              </a:rPr>
              <a:t>R, Requirement, bug report, </a:t>
            </a:r>
            <a:r>
              <a:rPr lang="ru-RU" sz="2800" kern="1200" dirty="0">
                <a:latin typeface="Franklin Gothic Book" pitchFamily="34" charset="0"/>
                <a:ea typeface="SimSun" charset="-122"/>
              </a:rPr>
              <a:t>и т.д.)</a:t>
            </a:r>
          </a:p>
          <a:p>
            <a:pPr marL="341313" indent="-341313" eaLnBrk="1" hangingPunct="1">
              <a:lnSpc>
                <a:spcPct val="150000"/>
              </a:lnSpc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sz="2800" kern="1200" dirty="0">
                <a:latin typeface="Franklin Gothic Book" pitchFamily="34" charset="0"/>
                <a:ea typeface="SimSun" charset="-122"/>
              </a:rPr>
              <a:t>Поиск оптимального решения в базе знаний</a:t>
            </a:r>
          </a:p>
          <a:p>
            <a:pPr marL="341313" indent="-341313" eaLnBrk="1" hangingPunct="1">
              <a:lnSpc>
                <a:spcPct val="150000"/>
              </a:lnSpc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sz="2800" kern="1200" dirty="0">
                <a:latin typeface="Franklin Gothic Book" pitchFamily="34" charset="0"/>
                <a:ea typeface="SimSun" charset="-122"/>
              </a:rPr>
              <a:t>Модификация семантической модели приложения</a:t>
            </a:r>
          </a:p>
          <a:p>
            <a:pPr marL="341313" indent="-341313" eaLnBrk="1" hangingPunct="1">
              <a:lnSpc>
                <a:spcPct val="150000"/>
              </a:lnSpc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Char char="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sz="2800" kern="1200" dirty="0">
                <a:latin typeface="Franklin Gothic Book" pitchFamily="34" charset="0"/>
                <a:ea typeface="SimSun" charset="-122"/>
              </a:rPr>
              <a:t>Генерация приложения</a:t>
            </a:r>
          </a:p>
          <a:p>
            <a:pPr eaLnBrk="1" hangingPunct="1">
              <a:lnSpc>
                <a:spcPct val="90000"/>
              </a:lnSpc>
              <a:spcBef>
                <a:spcPts val="675"/>
              </a:spcBef>
              <a:buClr>
                <a:srgbClr xmlns:mc="http://schemas.openxmlformats.org/markup-compatibility/2006" xmlns:a14="http://schemas.microsoft.com/office/drawing/2010/main" val="F0A22E" mc:Ignorable=""/>
              </a:buClr>
              <a:buSzPct val="70000"/>
              <a:buFont typeface="Wingdings 2" pitchFamily="18" charset="2"/>
              <a:buNone/>
            </a:pPr>
            <a:endParaRPr lang="ru-RU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00CC99" mc:Ignorable=""/>
      </a:accent1>
      <a:accent2>
        <a:srgbClr xmlns:mc="http://schemas.openxmlformats.org/markup-compatibility/2006" xmlns:a14="http://schemas.microsoft.com/office/drawing/2010/main" val="3333CC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AAE2CA" mc:Ignorable=""/>
      </a:accent5>
      <a:accent6>
        <a:srgbClr xmlns:mc="http://schemas.openxmlformats.org/markup-compatibility/2006" xmlns:a14="http://schemas.microsoft.com/office/drawing/2010/main" val="2D2DB9" mc:Ignorable=""/>
      </a:accent6>
      <a:hlink>
        <a:srgbClr xmlns:mc="http://schemas.openxmlformats.org/markup-compatibility/2006" xmlns:a14="http://schemas.microsoft.com/office/drawing/2010/main" val="CCCCFF" mc:Ignorable=""/>
      </a:hlink>
      <a:folHlink>
        <a:srgbClr xmlns:mc="http://schemas.openxmlformats.org/markup-compatibility/2006" xmlns:a14="http://schemas.microsoft.com/office/drawing/2010/main" val="B2B2B2" mc:Ignorable=""/>
      </a:folHlink>
    </a:clrScheme>
    <a:fontScheme name="Office Theme">
      <a:majorFont>
        <a:latin typeface="Franklin Gothic Medium"/>
        <a:ea typeface="SimSun"/>
        <a:cs typeface=""/>
      </a:majorFont>
      <a:minorFont>
        <a:latin typeface="Franklin Gothic Book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xmlns:mc="http://schemas.openxmlformats.org/markup-compatibility/2006" xmlns:a14="http://schemas.microsoft.com/office/drawing/2010/main" val="00B8FF" mc:Ignorable="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xmlns:mc="http://schemas.openxmlformats.org/markup-compatibility/2006" xmlns:a14="http://schemas.microsoft.com/office/drawing/2010/main" val="000000" mc:Ignorable="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Book" pitchFamily="32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xmlns:mc="http://schemas.openxmlformats.org/markup-compatibility/2006" xmlns:a14="http://schemas.microsoft.com/office/drawing/2010/main" val="00B8FF" mc:Ignorable="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xmlns:mc="http://schemas.openxmlformats.org/markup-compatibility/2006" xmlns:a14="http://schemas.microsoft.com/office/drawing/2010/main" val="000000" mc:Ignorable="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Book" pitchFamily="32" charset="0"/>
            <a:ea typeface="SimSun" charset="-122"/>
          </a:defRPr>
        </a:defPPr>
      </a:lstStyle>
    </a:lnDef>
  </a:objectDefaults>
  <a:extraClrSchemeLst>
    <a:extraClrScheme>
      <a:clrScheme name="Office Theme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00CC99" mc:Ignorable=""/>
        </a:accent1>
        <a:accent2>
          <a:srgbClr xmlns:mc="http://schemas.openxmlformats.org/markup-compatibility/2006" xmlns:a14="http://schemas.microsoft.com/office/drawing/2010/main" val="3333CC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AAE2CA" mc:Ignorable=""/>
        </a:accent5>
        <a:accent6>
          <a:srgbClr xmlns:mc="http://schemas.openxmlformats.org/markup-compatibility/2006" xmlns:a14="http://schemas.microsoft.com/office/drawing/2010/main" val="2D2DB9" mc:Ignorable=""/>
        </a:accent6>
        <a:hlink>
          <a:srgbClr xmlns:mc="http://schemas.openxmlformats.org/markup-compatibility/2006" xmlns:a14="http://schemas.microsoft.com/office/drawing/2010/main" val="CCCCFF" mc:Ignorable=""/>
        </a:hlink>
        <a:folHlink>
          <a:srgbClr xmlns:mc="http://schemas.openxmlformats.org/markup-compatibility/2006" xmlns:a14="http://schemas.microsoft.com/office/drawing/2010/main" val="B2B2B2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FF" mc:Ignorable=""/>
        </a:dk2>
        <a:lt2>
          <a:srgbClr xmlns:mc="http://schemas.openxmlformats.org/markup-compatibility/2006" xmlns:a14="http://schemas.microsoft.com/office/drawing/2010/main" val="FFFF00" mc:Ignorable=""/>
        </a:lt2>
        <a:accent1>
          <a:srgbClr xmlns:mc="http://schemas.openxmlformats.org/markup-compatibility/2006" xmlns:a14="http://schemas.microsoft.com/office/drawing/2010/main" val="FF9900" mc:Ignorable=""/>
        </a:accent1>
        <a:accent2>
          <a:srgbClr xmlns:mc="http://schemas.openxmlformats.org/markup-compatibility/2006" xmlns:a14="http://schemas.microsoft.com/office/drawing/2010/main" val="00FFFF" mc:Ignorable=""/>
        </a:accent2>
        <a:accent3>
          <a:srgbClr xmlns:mc="http://schemas.openxmlformats.org/markup-compatibility/2006" xmlns:a14="http://schemas.microsoft.com/office/drawing/2010/main" val="AAAAFF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FFCAAA" mc:Ignorable=""/>
        </a:accent5>
        <a:accent6>
          <a:srgbClr xmlns:mc="http://schemas.openxmlformats.org/markup-compatibility/2006" xmlns:a14="http://schemas.microsoft.com/office/drawing/2010/main" val="00E7E7" mc:Ignorable=""/>
        </a:accent6>
        <a:hlink>
          <a:srgbClr xmlns:mc="http://schemas.openxmlformats.org/markup-compatibility/2006" xmlns:a14="http://schemas.microsoft.com/office/drawing/2010/main" val="FF0000" mc:Ignorable=""/>
        </a:hlink>
        <a:folHlink>
          <a:srgbClr xmlns:mc="http://schemas.openxmlformats.org/markup-compatibility/2006" xmlns:a14="http://schemas.microsoft.com/office/drawing/2010/main" val="969696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CC" mc:Ignorable=""/>
        </a:lt1>
        <a:dk2>
          <a:srgbClr xmlns:mc="http://schemas.openxmlformats.org/markup-compatibility/2006" xmlns:a14="http://schemas.microsoft.com/office/drawing/2010/main" val="808000" mc:Ignorable=""/>
        </a:dk2>
        <a:lt2>
          <a:srgbClr xmlns:mc="http://schemas.openxmlformats.org/markup-compatibility/2006" xmlns:a14="http://schemas.microsoft.com/office/drawing/2010/main" val="666633" mc:Ignorable=""/>
        </a:lt2>
        <a:accent1>
          <a:srgbClr xmlns:mc="http://schemas.openxmlformats.org/markup-compatibility/2006" xmlns:a14="http://schemas.microsoft.com/office/drawing/2010/main" val="339933" mc:Ignorable=""/>
        </a:accent1>
        <a:accent2>
          <a:srgbClr xmlns:mc="http://schemas.openxmlformats.org/markup-compatibility/2006" xmlns:a14="http://schemas.microsoft.com/office/drawing/2010/main" val="800000" mc:Ignorable=""/>
        </a:accent2>
        <a:accent3>
          <a:srgbClr xmlns:mc="http://schemas.openxmlformats.org/markup-compatibility/2006" xmlns:a14="http://schemas.microsoft.com/office/drawing/2010/main" val="FFFFE2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ADCAAD" mc:Ignorable=""/>
        </a:accent5>
        <a:accent6>
          <a:srgbClr xmlns:mc="http://schemas.openxmlformats.org/markup-compatibility/2006" xmlns:a14="http://schemas.microsoft.com/office/drawing/2010/main" val="730000" mc:Ignorable=""/>
        </a:accent6>
        <a:hlink>
          <a:srgbClr xmlns:mc="http://schemas.openxmlformats.org/markup-compatibility/2006" xmlns:a14="http://schemas.microsoft.com/office/drawing/2010/main" val="0033CC" mc:Ignorable=""/>
        </a:hlink>
        <a:folHlink>
          <a:srgbClr xmlns:mc="http://schemas.openxmlformats.org/markup-compatibility/2006" xmlns:a14="http://schemas.microsoft.com/office/drawing/2010/main" val="FFCC66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333333" mc:Ignorable=""/>
        </a:lt2>
        <a:accent1>
          <a:srgbClr xmlns:mc="http://schemas.openxmlformats.org/markup-compatibility/2006" xmlns:a14="http://schemas.microsoft.com/office/drawing/2010/main" val="DDDDDD" mc:Ignorable=""/>
        </a:accent1>
        <a:accent2>
          <a:srgbClr xmlns:mc="http://schemas.openxmlformats.org/markup-compatibility/2006" xmlns:a14="http://schemas.microsoft.com/office/drawing/2010/main" val="808080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EBEBEB" mc:Ignorable=""/>
        </a:accent5>
        <a:accent6>
          <a:srgbClr xmlns:mc="http://schemas.openxmlformats.org/markup-compatibility/2006" xmlns:a14="http://schemas.microsoft.com/office/drawing/2010/main" val="737373" mc:Ignorable=""/>
        </a:accent6>
        <a:hlink>
          <a:srgbClr xmlns:mc="http://schemas.openxmlformats.org/markup-compatibility/2006" xmlns:a14="http://schemas.microsoft.com/office/drawing/2010/main" val="4D4D4D" mc:Ignorable=""/>
        </a:hlink>
        <a:folHlink>
          <a:srgbClr xmlns:mc="http://schemas.openxmlformats.org/markup-compatibility/2006" xmlns:a14="http://schemas.microsoft.com/office/drawing/2010/main" val="EAEAEA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FFCC66" mc:Ignorable=""/>
        </a:accent1>
        <a:accent2>
          <a:srgbClr xmlns:mc="http://schemas.openxmlformats.org/markup-compatibility/2006" xmlns:a14="http://schemas.microsoft.com/office/drawing/2010/main" val="0000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E2B8" mc:Ignorable=""/>
        </a:accent5>
        <a:accent6>
          <a:srgbClr xmlns:mc="http://schemas.openxmlformats.org/markup-compatibility/2006" xmlns:a14="http://schemas.microsoft.com/office/drawing/2010/main" val="0000E7" mc:Ignorable=""/>
        </a:accent6>
        <a:hlink>
          <a:srgbClr xmlns:mc="http://schemas.openxmlformats.org/markup-compatibility/2006" xmlns:a14="http://schemas.microsoft.com/office/drawing/2010/main" val="CC00CC" mc:Ignorable=""/>
        </a:hlink>
        <a:folHlink>
          <a:srgbClr xmlns:mc="http://schemas.openxmlformats.org/markup-compatibility/2006" xmlns:a14="http://schemas.microsoft.com/office/drawing/2010/main" val="C0C0C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C0C0C0" mc:Ignorable=""/>
        </a:accent1>
        <a:accent2>
          <a:srgbClr xmlns:mc="http://schemas.openxmlformats.org/markup-compatibility/2006" xmlns:a14="http://schemas.microsoft.com/office/drawing/2010/main" val="0066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CDCDC" mc:Ignorable=""/>
        </a:accent5>
        <a:accent6>
          <a:srgbClr xmlns:mc="http://schemas.openxmlformats.org/markup-compatibility/2006" xmlns:a14="http://schemas.microsoft.com/office/drawing/2010/main" val="005CE7" mc:Ignorable=""/>
        </a:accent6>
        <a:hlink>
          <a:srgbClr xmlns:mc="http://schemas.openxmlformats.org/markup-compatibility/2006" xmlns:a14="http://schemas.microsoft.com/office/drawing/2010/main" val="FF0000" mc:Ignorable=""/>
        </a:hlink>
        <a:folHlink>
          <a:srgbClr xmlns:mc="http://schemas.openxmlformats.org/markup-compatibility/2006" xmlns:a14="http://schemas.microsoft.com/office/drawing/2010/main" val="00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3399FF" mc:Ignorable=""/>
        </a:accent1>
        <a:accent2>
          <a:srgbClr xmlns:mc="http://schemas.openxmlformats.org/markup-compatibility/2006" xmlns:a14="http://schemas.microsoft.com/office/drawing/2010/main" val="99FFCC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ADCAFF" mc:Ignorable=""/>
        </a:accent5>
        <a:accent6>
          <a:srgbClr xmlns:mc="http://schemas.openxmlformats.org/markup-compatibility/2006" xmlns:a14="http://schemas.microsoft.com/office/drawing/2010/main" val="8AE7B9" mc:Ignorable=""/>
        </a:accent6>
        <a:hlink>
          <a:srgbClr xmlns:mc="http://schemas.openxmlformats.org/markup-compatibility/2006" xmlns:a14="http://schemas.microsoft.com/office/drawing/2010/main" val="CC00CC" mc:Ignorable=""/>
        </a:hlink>
        <a:folHlink>
          <a:srgbClr xmlns:mc="http://schemas.openxmlformats.org/markup-compatibility/2006" xmlns:a14="http://schemas.microsoft.com/office/drawing/2010/main" val="B2B2B2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00CC99" mc:Ignorable=""/>
      </a:accent1>
      <a:accent2>
        <a:srgbClr xmlns:mc="http://schemas.openxmlformats.org/markup-compatibility/2006" xmlns:a14="http://schemas.microsoft.com/office/drawing/2010/main" val="3333CC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AAE2CA" mc:Ignorable=""/>
      </a:accent5>
      <a:accent6>
        <a:srgbClr xmlns:mc="http://schemas.openxmlformats.org/markup-compatibility/2006" xmlns:a14="http://schemas.microsoft.com/office/drawing/2010/main" val="2D2DB9" mc:Ignorable=""/>
      </a:accent6>
      <a:hlink>
        <a:srgbClr xmlns:mc="http://schemas.openxmlformats.org/markup-compatibility/2006" xmlns:a14="http://schemas.microsoft.com/office/drawing/2010/main" val="CCCCFF" mc:Ignorable=""/>
      </a:hlink>
      <a:folHlink>
        <a:srgbClr xmlns:mc="http://schemas.openxmlformats.org/markup-compatibility/2006" xmlns:a14="http://schemas.microsoft.com/office/drawing/2010/main" val="B2B2B2" mc:Ignorable=""/>
      </a:folHlink>
    </a:clrScheme>
    <a:fontScheme name="Office Theme">
      <a:majorFont>
        <a:latin typeface="Franklin Gothic Medium"/>
        <a:ea typeface="SimSun"/>
        <a:cs typeface=""/>
      </a:majorFont>
      <a:minorFont>
        <a:latin typeface="Franklin Gothic Book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xmlns:mc="http://schemas.openxmlformats.org/markup-compatibility/2006" xmlns:a14="http://schemas.microsoft.com/office/drawing/2010/main" val="00B8FF" mc:Ignorable="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xmlns:mc="http://schemas.openxmlformats.org/markup-compatibility/2006" xmlns:a14="http://schemas.microsoft.com/office/drawing/2010/main" val="000000" mc:Ignorable="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Book" pitchFamily="32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xmlns:mc="http://schemas.openxmlformats.org/markup-compatibility/2006" xmlns:a14="http://schemas.microsoft.com/office/drawing/2010/main" val="00B8FF" mc:Ignorable="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xmlns:mc="http://schemas.openxmlformats.org/markup-compatibility/2006" xmlns:a14="http://schemas.microsoft.com/office/drawing/2010/main" val="000000" mc:Ignorable="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Book" pitchFamily="32" charset="0"/>
            <a:ea typeface="SimSun" charset="-122"/>
          </a:defRPr>
        </a:defPPr>
      </a:lstStyle>
    </a:lnDef>
  </a:objectDefaults>
  <a:extraClrSchemeLst>
    <a:extraClrScheme>
      <a:clrScheme name="Office Theme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00CC99" mc:Ignorable=""/>
        </a:accent1>
        <a:accent2>
          <a:srgbClr xmlns:mc="http://schemas.openxmlformats.org/markup-compatibility/2006" xmlns:a14="http://schemas.microsoft.com/office/drawing/2010/main" val="3333CC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AAE2CA" mc:Ignorable=""/>
        </a:accent5>
        <a:accent6>
          <a:srgbClr xmlns:mc="http://schemas.openxmlformats.org/markup-compatibility/2006" xmlns:a14="http://schemas.microsoft.com/office/drawing/2010/main" val="2D2DB9" mc:Ignorable=""/>
        </a:accent6>
        <a:hlink>
          <a:srgbClr xmlns:mc="http://schemas.openxmlformats.org/markup-compatibility/2006" xmlns:a14="http://schemas.microsoft.com/office/drawing/2010/main" val="CCCCFF" mc:Ignorable=""/>
        </a:hlink>
        <a:folHlink>
          <a:srgbClr xmlns:mc="http://schemas.openxmlformats.org/markup-compatibility/2006" xmlns:a14="http://schemas.microsoft.com/office/drawing/2010/main" val="B2B2B2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FF" mc:Ignorable=""/>
        </a:dk2>
        <a:lt2>
          <a:srgbClr xmlns:mc="http://schemas.openxmlformats.org/markup-compatibility/2006" xmlns:a14="http://schemas.microsoft.com/office/drawing/2010/main" val="FFFF00" mc:Ignorable=""/>
        </a:lt2>
        <a:accent1>
          <a:srgbClr xmlns:mc="http://schemas.openxmlformats.org/markup-compatibility/2006" xmlns:a14="http://schemas.microsoft.com/office/drawing/2010/main" val="FF9900" mc:Ignorable=""/>
        </a:accent1>
        <a:accent2>
          <a:srgbClr xmlns:mc="http://schemas.openxmlformats.org/markup-compatibility/2006" xmlns:a14="http://schemas.microsoft.com/office/drawing/2010/main" val="00FFFF" mc:Ignorable=""/>
        </a:accent2>
        <a:accent3>
          <a:srgbClr xmlns:mc="http://schemas.openxmlformats.org/markup-compatibility/2006" xmlns:a14="http://schemas.microsoft.com/office/drawing/2010/main" val="AAAAFF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FFCAAA" mc:Ignorable=""/>
        </a:accent5>
        <a:accent6>
          <a:srgbClr xmlns:mc="http://schemas.openxmlformats.org/markup-compatibility/2006" xmlns:a14="http://schemas.microsoft.com/office/drawing/2010/main" val="00E7E7" mc:Ignorable=""/>
        </a:accent6>
        <a:hlink>
          <a:srgbClr xmlns:mc="http://schemas.openxmlformats.org/markup-compatibility/2006" xmlns:a14="http://schemas.microsoft.com/office/drawing/2010/main" val="FF0000" mc:Ignorable=""/>
        </a:hlink>
        <a:folHlink>
          <a:srgbClr xmlns:mc="http://schemas.openxmlformats.org/markup-compatibility/2006" xmlns:a14="http://schemas.microsoft.com/office/drawing/2010/main" val="969696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CC" mc:Ignorable=""/>
        </a:lt1>
        <a:dk2>
          <a:srgbClr xmlns:mc="http://schemas.openxmlformats.org/markup-compatibility/2006" xmlns:a14="http://schemas.microsoft.com/office/drawing/2010/main" val="808000" mc:Ignorable=""/>
        </a:dk2>
        <a:lt2>
          <a:srgbClr xmlns:mc="http://schemas.openxmlformats.org/markup-compatibility/2006" xmlns:a14="http://schemas.microsoft.com/office/drawing/2010/main" val="666633" mc:Ignorable=""/>
        </a:lt2>
        <a:accent1>
          <a:srgbClr xmlns:mc="http://schemas.openxmlformats.org/markup-compatibility/2006" xmlns:a14="http://schemas.microsoft.com/office/drawing/2010/main" val="339933" mc:Ignorable=""/>
        </a:accent1>
        <a:accent2>
          <a:srgbClr xmlns:mc="http://schemas.openxmlformats.org/markup-compatibility/2006" xmlns:a14="http://schemas.microsoft.com/office/drawing/2010/main" val="800000" mc:Ignorable=""/>
        </a:accent2>
        <a:accent3>
          <a:srgbClr xmlns:mc="http://schemas.openxmlformats.org/markup-compatibility/2006" xmlns:a14="http://schemas.microsoft.com/office/drawing/2010/main" val="FFFFE2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ADCAAD" mc:Ignorable=""/>
        </a:accent5>
        <a:accent6>
          <a:srgbClr xmlns:mc="http://schemas.openxmlformats.org/markup-compatibility/2006" xmlns:a14="http://schemas.microsoft.com/office/drawing/2010/main" val="730000" mc:Ignorable=""/>
        </a:accent6>
        <a:hlink>
          <a:srgbClr xmlns:mc="http://schemas.openxmlformats.org/markup-compatibility/2006" xmlns:a14="http://schemas.microsoft.com/office/drawing/2010/main" val="0033CC" mc:Ignorable=""/>
        </a:hlink>
        <a:folHlink>
          <a:srgbClr xmlns:mc="http://schemas.openxmlformats.org/markup-compatibility/2006" xmlns:a14="http://schemas.microsoft.com/office/drawing/2010/main" val="FFCC66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333333" mc:Ignorable=""/>
        </a:lt2>
        <a:accent1>
          <a:srgbClr xmlns:mc="http://schemas.openxmlformats.org/markup-compatibility/2006" xmlns:a14="http://schemas.microsoft.com/office/drawing/2010/main" val="DDDDDD" mc:Ignorable=""/>
        </a:accent1>
        <a:accent2>
          <a:srgbClr xmlns:mc="http://schemas.openxmlformats.org/markup-compatibility/2006" xmlns:a14="http://schemas.microsoft.com/office/drawing/2010/main" val="808080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EBEBEB" mc:Ignorable=""/>
        </a:accent5>
        <a:accent6>
          <a:srgbClr xmlns:mc="http://schemas.openxmlformats.org/markup-compatibility/2006" xmlns:a14="http://schemas.microsoft.com/office/drawing/2010/main" val="737373" mc:Ignorable=""/>
        </a:accent6>
        <a:hlink>
          <a:srgbClr xmlns:mc="http://schemas.openxmlformats.org/markup-compatibility/2006" xmlns:a14="http://schemas.microsoft.com/office/drawing/2010/main" val="4D4D4D" mc:Ignorable=""/>
        </a:hlink>
        <a:folHlink>
          <a:srgbClr xmlns:mc="http://schemas.openxmlformats.org/markup-compatibility/2006" xmlns:a14="http://schemas.microsoft.com/office/drawing/2010/main" val="EAEAEA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FFCC66" mc:Ignorable=""/>
        </a:accent1>
        <a:accent2>
          <a:srgbClr xmlns:mc="http://schemas.openxmlformats.org/markup-compatibility/2006" xmlns:a14="http://schemas.microsoft.com/office/drawing/2010/main" val="0000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E2B8" mc:Ignorable=""/>
        </a:accent5>
        <a:accent6>
          <a:srgbClr xmlns:mc="http://schemas.openxmlformats.org/markup-compatibility/2006" xmlns:a14="http://schemas.microsoft.com/office/drawing/2010/main" val="0000E7" mc:Ignorable=""/>
        </a:accent6>
        <a:hlink>
          <a:srgbClr xmlns:mc="http://schemas.openxmlformats.org/markup-compatibility/2006" xmlns:a14="http://schemas.microsoft.com/office/drawing/2010/main" val="CC00CC" mc:Ignorable=""/>
        </a:hlink>
        <a:folHlink>
          <a:srgbClr xmlns:mc="http://schemas.openxmlformats.org/markup-compatibility/2006" xmlns:a14="http://schemas.microsoft.com/office/drawing/2010/main" val="C0C0C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C0C0C0" mc:Ignorable=""/>
        </a:accent1>
        <a:accent2>
          <a:srgbClr xmlns:mc="http://schemas.openxmlformats.org/markup-compatibility/2006" xmlns:a14="http://schemas.microsoft.com/office/drawing/2010/main" val="0066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CDCDC" mc:Ignorable=""/>
        </a:accent5>
        <a:accent6>
          <a:srgbClr xmlns:mc="http://schemas.openxmlformats.org/markup-compatibility/2006" xmlns:a14="http://schemas.microsoft.com/office/drawing/2010/main" val="005CE7" mc:Ignorable=""/>
        </a:accent6>
        <a:hlink>
          <a:srgbClr xmlns:mc="http://schemas.openxmlformats.org/markup-compatibility/2006" xmlns:a14="http://schemas.microsoft.com/office/drawing/2010/main" val="FF0000" mc:Ignorable=""/>
        </a:hlink>
        <a:folHlink>
          <a:srgbClr xmlns:mc="http://schemas.openxmlformats.org/markup-compatibility/2006" xmlns:a14="http://schemas.microsoft.com/office/drawing/2010/main" val="00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3399FF" mc:Ignorable=""/>
        </a:accent1>
        <a:accent2>
          <a:srgbClr xmlns:mc="http://schemas.openxmlformats.org/markup-compatibility/2006" xmlns:a14="http://schemas.microsoft.com/office/drawing/2010/main" val="99FFCC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ADCAFF" mc:Ignorable=""/>
        </a:accent5>
        <a:accent6>
          <a:srgbClr xmlns:mc="http://schemas.openxmlformats.org/markup-compatibility/2006" xmlns:a14="http://schemas.microsoft.com/office/drawing/2010/main" val="8AE7B9" mc:Ignorable=""/>
        </a:accent6>
        <a:hlink>
          <a:srgbClr xmlns:mc="http://schemas.openxmlformats.org/markup-compatibility/2006" xmlns:a14="http://schemas.microsoft.com/office/drawing/2010/main" val="CC00CC" mc:Ignorable=""/>
        </a:hlink>
        <a:folHlink>
          <a:srgbClr xmlns:mc="http://schemas.openxmlformats.org/markup-compatibility/2006" xmlns:a14="http://schemas.microsoft.com/office/drawing/2010/main" val="B2B2B2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00CC99" mc:Ignorable=""/>
      </a:accent1>
      <a:accent2>
        <a:srgbClr xmlns:mc="http://schemas.openxmlformats.org/markup-compatibility/2006" xmlns:a14="http://schemas.microsoft.com/office/drawing/2010/main" val="3333CC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AAE2CA" mc:Ignorable=""/>
      </a:accent5>
      <a:accent6>
        <a:srgbClr xmlns:mc="http://schemas.openxmlformats.org/markup-compatibility/2006" xmlns:a14="http://schemas.microsoft.com/office/drawing/2010/main" val="2D2DB9" mc:Ignorable=""/>
      </a:accent6>
      <a:hlink>
        <a:srgbClr xmlns:mc="http://schemas.openxmlformats.org/markup-compatibility/2006" xmlns:a14="http://schemas.microsoft.com/office/drawing/2010/main" val="CCCCFF" mc:Ignorable=""/>
      </a:hlink>
      <a:folHlink>
        <a:srgbClr xmlns:mc="http://schemas.openxmlformats.org/markup-compatibility/2006" xmlns:a14="http://schemas.microsoft.com/office/drawing/2010/main" val="B2B2B2" mc:Ignorable=""/>
      </a:folHlink>
    </a:clrScheme>
    <a:fontScheme name="Office Theme">
      <a:majorFont>
        <a:latin typeface="Franklin Gothic Medium"/>
        <a:ea typeface="SimSun"/>
        <a:cs typeface=""/>
      </a:majorFont>
      <a:minorFont>
        <a:latin typeface="Franklin Gothic Book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xmlns:mc="http://schemas.openxmlformats.org/markup-compatibility/2006" xmlns:a14="http://schemas.microsoft.com/office/drawing/2010/main" val="00B8FF" mc:Ignorable="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xmlns:mc="http://schemas.openxmlformats.org/markup-compatibility/2006" xmlns:a14="http://schemas.microsoft.com/office/drawing/2010/main" val="000000" mc:Ignorable="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Book" pitchFamily="32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xmlns:mc="http://schemas.openxmlformats.org/markup-compatibility/2006" xmlns:a14="http://schemas.microsoft.com/office/drawing/2010/main" val="00B8FF" mc:Ignorable="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xmlns:mc="http://schemas.openxmlformats.org/markup-compatibility/2006" xmlns:a14="http://schemas.microsoft.com/office/drawing/2010/main" val="000000" mc:Ignorable="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Book" pitchFamily="32" charset="0"/>
            <a:ea typeface="SimSun" charset="-122"/>
          </a:defRPr>
        </a:defPPr>
      </a:lstStyle>
    </a:lnDef>
  </a:objectDefaults>
  <a:extraClrSchemeLst>
    <a:extraClrScheme>
      <a:clrScheme name="Office Theme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00CC99" mc:Ignorable=""/>
        </a:accent1>
        <a:accent2>
          <a:srgbClr xmlns:mc="http://schemas.openxmlformats.org/markup-compatibility/2006" xmlns:a14="http://schemas.microsoft.com/office/drawing/2010/main" val="3333CC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AAE2CA" mc:Ignorable=""/>
        </a:accent5>
        <a:accent6>
          <a:srgbClr xmlns:mc="http://schemas.openxmlformats.org/markup-compatibility/2006" xmlns:a14="http://schemas.microsoft.com/office/drawing/2010/main" val="2D2DB9" mc:Ignorable=""/>
        </a:accent6>
        <a:hlink>
          <a:srgbClr xmlns:mc="http://schemas.openxmlformats.org/markup-compatibility/2006" xmlns:a14="http://schemas.microsoft.com/office/drawing/2010/main" val="CCCCFF" mc:Ignorable=""/>
        </a:hlink>
        <a:folHlink>
          <a:srgbClr xmlns:mc="http://schemas.openxmlformats.org/markup-compatibility/2006" xmlns:a14="http://schemas.microsoft.com/office/drawing/2010/main" val="B2B2B2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FF" mc:Ignorable=""/>
        </a:dk2>
        <a:lt2>
          <a:srgbClr xmlns:mc="http://schemas.openxmlformats.org/markup-compatibility/2006" xmlns:a14="http://schemas.microsoft.com/office/drawing/2010/main" val="FFFF00" mc:Ignorable=""/>
        </a:lt2>
        <a:accent1>
          <a:srgbClr xmlns:mc="http://schemas.openxmlformats.org/markup-compatibility/2006" xmlns:a14="http://schemas.microsoft.com/office/drawing/2010/main" val="FF9900" mc:Ignorable=""/>
        </a:accent1>
        <a:accent2>
          <a:srgbClr xmlns:mc="http://schemas.openxmlformats.org/markup-compatibility/2006" xmlns:a14="http://schemas.microsoft.com/office/drawing/2010/main" val="00FFFF" mc:Ignorable=""/>
        </a:accent2>
        <a:accent3>
          <a:srgbClr xmlns:mc="http://schemas.openxmlformats.org/markup-compatibility/2006" xmlns:a14="http://schemas.microsoft.com/office/drawing/2010/main" val="AAAAFF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FFCAAA" mc:Ignorable=""/>
        </a:accent5>
        <a:accent6>
          <a:srgbClr xmlns:mc="http://schemas.openxmlformats.org/markup-compatibility/2006" xmlns:a14="http://schemas.microsoft.com/office/drawing/2010/main" val="00E7E7" mc:Ignorable=""/>
        </a:accent6>
        <a:hlink>
          <a:srgbClr xmlns:mc="http://schemas.openxmlformats.org/markup-compatibility/2006" xmlns:a14="http://schemas.microsoft.com/office/drawing/2010/main" val="FF0000" mc:Ignorable=""/>
        </a:hlink>
        <a:folHlink>
          <a:srgbClr xmlns:mc="http://schemas.openxmlformats.org/markup-compatibility/2006" xmlns:a14="http://schemas.microsoft.com/office/drawing/2010/main" val="969696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CC" mc:Ignorable=""/>
        </a:lt1>
        <a:dk2>
          <a:srgbClr xmlns:mc="http://schemas.openxmlformats.org/markup-compatibility/2006" xmlns:a14="http://schemas.microsoft.com/office/drawing/2010/main" val="808000" mc:Ignorable=""/>
        </a:dk2>
        <a:lt2>
          <a:srgbClr xmlns:mc="http://schemas.openxmlformats.org/markup-compatibility/2006" xmlns:a14="http://schemas.microsoft.com/office/drawing/2010/main" val="666633" mc:Ignorable=""/>
        </a:lt2>
        <a:accent1>
          <a:srgbClr xmlns:mc="http://schemas.openxmlformats.org/markup-compatibility/2006" xmlns:a14="http://schemas.microsoft.com/office/drawing/2010/main" val="339933" mc:Ignorable=""/>
        </a:accent1>
        <a:accent2>
          <a:srgbClr xmlns:mc="http://schemas.openxmlformats.org/markup-compatibility/2006" xmlns:a14="http://schemas.microsoft.com/office/drawing/2010/main" val="800000" mc:Ignorable=""/>
        </a:accent2>
        <a:accent3>
          <a:srgbClr xmlns:mc="http://schemas.openxmlformats.org/markup-compatibility/2006" xmlns:a14="http://schemas.microsoft.com/office/drawing/2010/main" val="FFFFE2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ADCAAD" mc:Ignorable=""/>
        </a:accent5>
        <a:accent6>
          <a:srgbClr xmlns:mc="http://schemas.openxmlformats.org/markup-compatibility/2006" xmlns:a14="http://schemas.microsoft.com/office/drawing/2010/main" val="730000" mc:Ignorable=""/>
        </a:accent6>
        <a:hlink>
          <a:srgbClr xmlns:mc="http://schemas.openxmlformats.org/markup-compatibility/2006" xmlns:a14="http://schemas.microsoft.com/office/drawing/2010/main" val="0033CC" mc:Ignorable=""/>
        </a:hlink>
        <a:folHlink>
          <a:srgbClr xmlns:mc="http://schemas.openxmlformats.org/markup-compatibility/2006" xmlns:a14="http://schemas.microsoft.com/office/drawing/2010/main" val="FFCC66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333333" mc:Ignorable=""/>
        </a:lt2>
        <a:accent1>
          <a:srgbClr xmlns:mc="http://schemas.openxmlformats.org/markup-compatibility/2006" xmlns:a14="http://schemas.microsoft.com/office/drawing/2010/main" val="DDDDDD" mc:Ignorable=""/>
        </a:accent1>
        <a:accent2>
          <a:srgbClr xmlns:mc="http://schemas.openxmlformats.org/markup-compatibility/2006" xmlns:a14="http://schemas.microsoft.com/office/drawing/2010/main" val="808080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EBEBEB" mc:Ignorable=""/>
        </a:accent5>
        <a:accent6>
          <a:srgbClr xmlns:mc="http://schemas.openxmlformats.org/markup-compatibility/2006" xmlns:a14="http://schemas.microsoft.com/office/drawing/2010/main" val="737373" mc:Ignorable=""/>
        </a:accent6>
        <a:hlink>
          <a:srgbClr xmlns:mc="http://schemas.openxmlformats.org/markup-compatibility/2006" xmlns:a14="http://schemas.microsoft.com/office/drawing/2010/main" val="4D4D4D" mc:Ignorable=""/>
        </a:hlink>
        <a:folHlink>
          <a:srgbClr xmlns:mc="http://schemas.openxmlformats.org/markup-compatibility/2006" xmlns:a14="http://schemas.microsoft.com/office/drawing/2010/main" val="EAEAEA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FFCC66" mc:Ignorable=""/>
        </a:accent1>
        <a:accent2>
          <a:srgbClr xmlns:mc="http://schemas.openxmlformats.org/markup-compatibility/2006" xmlns:a14="http://schemas.microsoft.com/office/drawing/2010/main" val="0000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E2B8" mc:Ignorable=""/>
        </a:accent5>
        <a:accent6>
          <a:srgbClr xmlns:mc="http://schemas.openxmlformats.org/markup-compatibility/2006" xmlns:a14="http://schemas.microsoft.com/office/drawing/2010/main" val="0000E7" mc:Ignorable=""/>
        </a:accent6>
        <a:hlink>
          <a:srgbClr xmlns:mc="http://schemas.openxmlformats.org/markup-compatibility/2006" xmlns:a14="http://schemas.microsoft.com/office/drawing/2010/main" val="CC00CC" mc:Ignorable=""/>
        </a:hlink>
        <a:folHlink>
          <a:srgbClr xmlns:mc="http://schemas.openxmlformats.org/markup-compatibility/2006" xmlns:a14="http://schemas.microsoft.com/office/drawing/2010/main" val="C0C0C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C0C0C0" mc:Ignorable=""/>
        </a:accent1>
        <a:accent2>
          <a:srgbClr xmlns:mc="http://schemas.openxmlformats.org/markup-compatibility/2006" xmlns:a14="http://schemas.microsoft.com/office/drawing/2010/main" val="0066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CDCDC" mc:Ignorable=""/>
        </a:accent5>
        <a:accent6>
          <a:srgbClr xmlns:mc="http://schemas.openxmlformats.org/markup-compatibility/2006" xmlns:a14="http://schemas.microsoft.com/office/drawing/2010/main" val="005CE7" mc:Ignorable=""/>
        </a:accent6>
        <a:hlink>
          <a:srgbClr xmlns:mc="http://schemas.openxmlformats.org/markup-compatibility/2006" xmlns:a14="http://schemas.microsoft.com/office/drawing/2010/main" val="FF0000" mc:Ignorable=""/>
        </a:hlink>
        <a:folHlink>
          <a:srgbClr xmlns:mc="http://schemas.openxmlformats.org/markup-compatibility/2006" xmlns:a14="http://schemas.microsoft.com/office/drawing/2010/main" val="00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3399FF" mc:Ignorable=""/>
        </a:accent1>
        <a:accent2>
          <a:srgbClr xmlns:mc="http://schemas.openxmlformats.org/markup-compatibility/2006" xmlns:a14="http://schemas.microsoft.com/office/drawing/2010/main" val="99FFCC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ADCAFF" mc:Ignorable=""/>
        </a:accent5>
        <a:accent6>
          <a:srgbClr xmlns:mc="http://schemas.openxmlformats.org/markup-compatibility/2006" xmlns:a14="http://schemas.microsoft.com/office/drawing/2010/main" val="8AE7B9" mc:Ignorable=""/>
        </a:accent6>
        <a:hlink>
          <a:srgbClr xmlns:mc="http://schemas.openxmlformats.org/markup-compatibility/2006" xmlns:a14="http://schemas.microsoft.com/office/drawing/2010/main" val="CC00CC" mc:Ignorable=""/>
        </a:hlink>
        <a:folHlink>
          <a:srgbClr xmlns:mc="http://schemas.openxmlformats.org/markup-compatibility/2006" xmlns:a14="http://schemas.microsoft.com/office/drawing/2010/main" val="B2B2B2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00CC99" mc:Ignorable=""/>
      </a:accent1>
      <a:accent2>
        <a:srgbClr xmlns:mc="http://schemas.openxmlformats.org/markup-compatibility/2006" xmlns:a14="http://schemas.microsoft.com/office/drawing/2010/main" val="3333CC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AAE2CA" mc:Ignorable=""/>
      </a:accent5>
      <a:accent6>
        <a:srgbClr xmlns:mc="http://schemas.openxmlformats.org/markup-compatibility/2006" xmlns:a14="http://schemas.microsoft.com/office/drawing/2010/main" val="2D2DB9" mc:Ignorable=""/>
      </a:accent6>
      <a:hlink>
        <a:srgbClr xmlns:mc="http://schemas.openxmlformats.org/markup-compatibility/2006" xmlns:a14="http://schemas.microsoft.com/office/drawing/2010/main" val="CCCCFF" mc:Ignorable=""/>
      </a:hlink>
      <a:folHlink>
        <a:srgbClr xmlns:mc="http://schemas.openxmlformats.org/markup-compatibility/2006" xmlns:a14="http://schemas.microsoft.com/office/drawing/2010/main" val="B2B2B2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642</Words>
  <Application>Microsoft Office PowerPoint</Application>
  <PresentationFormat>On-screen Show (4:3)</PresentationFormat>
  <Paragraphs>134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Franklin Gothic Book</vt:lpstr>
      <vt:lpstr>SimSun</vt:lpstr>
      <vt:lpstr>Times New Roman</vt:lpstr>
      <vt:lpstr>Franklin Gothic Medium</vt:lpstr>
      <vt:lpstr>Arial</vt:lpstr>
      <vt:lpstr>Calibri</vt:lpstr>
      <vt:lpstr>Wingdings 2</vt:lpstr>
      <vt:lpstr>Office Theme</vt:lpstr>
      <vt:lpstr>1_Office Theme</vt:lpstr>
      <vt:lpstr>2_Office Theme</vt:lpstr>
      <vt:lpstr>PowerPoint Presentation</vt:lpstr>
      <vt:lpstr>Проблема</vt:lpstr>
      <vt:lpstr>PowerPoint Presentation</vt:lpstr>
      <vt:lpstr>ДО</vt:lpstr>
      <vt:lpstr>После</vt:lpstr>
      <vt:lpstr>Решение</vt:lpstr>
      <vt:lpstr>PowerPoint Presentation</vt:lpstr>
      <vt:lpstr>PowerPoint Presentation</vt:lpstr>
      <vt:lpstr>АЛЬТЕРНАТИВНЫЙ ПОДХОД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Фрагмент структуры  Базы Знаний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Генерация приложения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Генратор приложения на основе Семантической модели</dc:title>
  <dc:creator>Alexander Toschev</dc:creator>
  <cp:lastModifiedBy>Alexander Toschev</cp:lastModifiedBy>
  <cp:revision>42</cp:revision>
  <cp:lastPrinted>1601-01-01T00:00:00Z</cp:lastPrinted>
  <dcterms:created xsi:type="dcterms:W3CDTF">2009-12-23T19:06:25Z</dcterms:created>
  <dcterms:modified xsi:type="dcterms:W3CDTF">2010-05-29T18:58:21Z</dcterms:modified>
</cp:coreProperties>
</file>