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70" r:id="rId12"/>
    <p:sldId id="262" r:id="rId13"/>
    <p:sldId id="264" r:id="rId14"/>
    <p:sldId id="263" r:id="rId15"/>
    <p:sldId id="271" r:id="rId16"/>
    <p:sldId id="265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3829C-6E69-4FA2-BA14-EAC59623785E}" type="datetimeFigureOut">
              <a:rPr lang="ru-RU" smtClean="0"/>
              <a:pPr/>
              <a:t>03.04.2010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D8418-E887-4F56-8F6C-10E92524DC0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D8418-E887-4F56-8F6C-10E92524DC0C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D8418-E887-4F56-8F6C-10E92524DC0C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D8418-E887-4F56-8F6C-10E92524DC0C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D8418-E887-4F56-8F6C-10E92524DC0C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D8418-E887-4F56-8F6C-10E92524DC0C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D8418-E887-4F56-8F6C-10E92524DC0C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D8418-E887-4F56-8F6C-10E92524DC0C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D8418-E887-4F56-8F6C-10E92524DC0C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D8418-E887-4F56-8F6C-10E92524DC0C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D8418-E887-4F56-8F6C-10E92524DC0C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D8418-E887-4F56-8F6C-10E92524DC0C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D8418-E887-4F56-8F6C-10E92524DC0C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D8418-E887-4F56-8F6C-10E92524DC0C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D8418-E887-4F56-8F6C-10E92524DC0C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D8418-E887-4F56-8F6C-10E92524DC0C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D8418-E887-4F56-8F6C-10E92524DC0C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F175-8CF0-4585-A80D-B1F1D7DC89D1}" type="datetimeFigureOut">
              <a:rPr lang="ru-RU" smtClean="0"/>
              <a:pPr/>
              <a:t>03.04.2010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4D0CCB7-C0D2-412A-8D3A-58B653DBF2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F175-8CF0-4585-A80D-B1F1D7DC89D1}" type="datetimeFigureOut">
              <a:rPr lang="ru-RU" smtClean="0"/>
              <a:pPr/>
              <a:t>03.04.2010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CCB7-C0D2-412A-8D3A-58B653DBF2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F175-8CF0-4585-A80D-B1F1D7DC89D1}" type="datetimeFigureOut">
              <a:rPr lang="ru-RU" smtClean="0"/>
              <a:pPr/>
              <a:t>03.04.2010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CCB7-C0D2-412A-8D3A-58B653DBF2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F175-8CF0-4585-A80D-B1F1D7DC89D1}" type="datetimeFigureOut">
              <a:rPr lang="ru-RU" smtClean="0"/>
              <a:pPr/>
              <a:t>03.04.2010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4D0CCB7-C0D2-412A-8D3A-58B653DBF2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F175-8CF0-4585-A80D-B1F1D7DC89D1}" type="datetimeFigureOut">
              <a:rPr lang="ru-RU" smtClean="0"/>
              <a:pPr/>
              <a:t>03.04.2010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CCB7-C0D2-412A-8D3A-58B653DBF22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F175-8CF0-4585-A80D-B1F1D7DC89D1}" type="datetimeFigureOut">
              <a:rPr lang="ru-RU" smtClean="0"/>
              <a:pPr/>
              <a:t>03.04.2010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CCB7-C0D2-412A-8D3A-58B653DBF2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F175-8CF0-4585-A80D-B1F1D7DC89D1}" type="datetimeFigureOut">
              <a:rPr lang="ru-RU" smtClean="0"/>
              <a:pPr/>
              <a:t>03.04.2010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F4D0CCB7-C0D2-412A-8D3A-58B653DBF22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F175-8CF0-4585-A80D-B1F1D7DC89D1}" type="datetimeFigureOut">
              <a:rPr lang="ru-RU" smtClean="0"/>
              <a:pPr/>
              <a:t>03.04.2010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CCB7-C0D2-412A-8D3A-58B653DBF2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F175-8CF0-4585-A80D-B1F1D7DC89D1}" type="datetimeFigureOut">
              <a:rPr lang="ru-RU" smtClean="0"/>
              <a:pPr/>
              <a:t>03.04.2010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CCB7-C0D2-412A-8D3A-58B653DBF2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F175-8CF0-4585-A80D-B1F1D7DC89D1}" type="datetimeFigureOut">
              <a:rPr lang="ru-RU" smtClean="0"/>
              <a:pPr/>
              <a:t>03.04.2010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CCB7-C0D2-412A-8D3A-58B653DBF2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F175-8CF0-4585-A80D-B1F1D7DC89D1}" type="datetimeFigureOut">
              <a:rPr lang="ru-RU" smtClean="0"/>
              <a:pPr/>
              <a:t>03.04.2010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CCB7-C0D2-412A-8D3A-58B653DBF22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101F175-8CF0-4585-A80D-B1F1D7DC89D1}" type="datetimeFigureOut">
              <a:rPr lang="ru-RU" smtClean="0"/>
              <a:pPr/>
              <a:t>03.04.2010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4D0CCB7-C0D2-412A-8D3A-58B653DBF22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Генератор приложения на основе Семантической модели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1000" y="3943360"/>
            <a:ext cx="8458200" cy="914400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Семантическое представление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285860"/>
            <a:ext cx="8143932" cy="500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Онтологии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Онтологии</a:t>
            </a:r>
          </a:p>
          <a:p>
            <a:pPr lvl="1"/>
            <a:r>
              <a:rPr lang="en-US" dirty="0" smtClean="0"/>
              <a:t>RDFS</a:t>
            </a:r>
          </a:p>
          <a:p>
            <a:pPr lvl="2"/>
            <a:r>
              <a:rPr lang="ru-RU" dirty="0" smtClean="0"/>
              <a:t>Классы</a:t>
            </a:r>
          </a:p>
          <a:p>
            <a:pPr lvl="2"/>
            <a:r>
              <a:rPr lang="ru-RU" dirty="0" smtClean="0"/>
              <a:t>Индивиды</a:t>
            </a:r>
          </a:p>
          <a:p>
            <a:pPr lvl="2"/>
            <a:r>
              <a:rPr lang="ru-RU" dirty="0" smtClean="0"/>
              <a:t>Связи (предикаты)</a:t>
            </a:r>
            <a:endParaRPr lang="en-US" dirty="0" smtClean="0"/>
          </a:p>
          <a:p>
            <a:pPr lvl="1"/>
            <a:r>
              <a:rPr lang="en-US" dirty="0" smtClean="0"/>
              <a:t>OWL</a:t>
            </a:r>
            <a:endParaRPr lang="ru-RU" dirty="0" smtClean="0"/>
          </a:p>
          <a:p>
            <a:pPr lvl="2"/>
            <a:r>
              <a:rPr lang="ru-RU" dirty="0" smtClean="0"/>
              <a:t>+ограничения на доменную область </a:t>
            </a:r>
          </a:p>
          <a:p>
            <a:pPr lvl="2"/>
            <a:r>
              <a:rPr lang="ru-RU" dirty="0" smtClean="0"/>
              <a:t>+ ограничения на существование, количество связей (например, можно сказать что все объекты класса </a:t>
            </a:r>
            <a:r>
              <a:rPr lang="ru-RU" dirty="0" err="1" smtClean="0"/>
              <a:t>person</a:t>
            </a:r>
            <a:r>
              <a:rPr lang="ru-RU" dirty="0" smtClean="0"/>
              <a:t> имеют </a:t>
            </a:r>
            <a:r>
              <a:rPr lang="ru-RU" dirty="0" err="1" smtClean="0"/>
              <a:t>mother</a:t>
            </a:r>
            <a:r>
              <a:rPr lang="ru-RU" dirty="0" smtClean="0"/>
              <a:t>, которая тоже </a:t>
            </a:r>
            <a:r>
              <a:rPr lang="ru-RU" dirty="0" err="1" smtClean="0"/>
              <a:t>person</a:t>
            </a:r>
            <a:r>
              <a:rPr lang="ru-RU" dirty="0" smtClean="0"/>
              <a:t> или </a:t>
            </a:r>
            <a:r>
              <a:rPr lang="ru-RU" dirty="0" err="1" smtClean="0"/>
              <a:t>можносказать</a:t>
            </a:r>
            <a:r>
              <a:rPr lang="ru-RU" dirty="0" smtClean="0"/>
              <a:t>, что </a:t>
            </a:r>
            <a:r>
              <a:rPr lang="ru-RU" dirty="0" err="1" smtClean="0"/>
              <a:t>person</a:t>
            </a:r>
            <a:r>
              <a:rPr lang="ru-RU" dirty="0" smtClean="0"/>
              <a:t> имеет только двух родителей)</a:t>
            </a:r>
          </a:p>
          <a:p>
            <a:pPr lvl="2"/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Модификация Модели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7327" y="1285860"/>
            <a:ext cx="5096441" cy="4960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Генерация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12" y="1491910"/>
            <a:ext cx="4010045" cy="4540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Генерация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1120" y="1554163"/>
            <a:ext cx="661416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взаимодействия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173" y="1554163"/>
            <a:ext cx="7012054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</a:p>
          <a:p>
            <a:r>
              <a:rPr lang="ru-RU" dirty="0" smtClean="0"/>
              <a:t>Концепция будущего развития</a:t>
            </a:r>
          </a:p>
          <a:p>
            <a:pPr lvl="1"/>
            <a:r>
              <a:rPr lang="ru-RU" dirty="0" smtClean="0"/>
              <a:t>Микроядро</a:t>
            </a:r>
          </a:p>
          <a:p>
            <a:pPr lvl="1"/>
            <a:r>
              <a:rPr lang="ru-RU" dirty="0" smtClean="0"/>
              <a:t>Модификация </a:t>
            </a:r>
            <a:r>
              <a:rPr lang="ru-RU" dirty="0" err="1" smtClean="0"/>
              <a:t>парсера</a:t>
            </a:r>
            <a:endParaRPr lang="ru-RU" dirty="0" smtClean="0"/>
          </a:p>
          <a:p>
            <a:pPr lvl="1"/>
            <a:r>
              <a:rPr lang="ru-RU" dirty="0" smtClean="0"/>
              <a:t>Самообучение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2143116"/>
            <a:ext cx="2786082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Please add field TTT to main page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214942" y="2357430"/>
            <a:ext cx="2214578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Remove customer address from main page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214414" y="3500438"/>
            <a:ext cx="278608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… add functional ….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714612" y="4572008"/>
            <a:ext cx="278608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Add field…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500562" y="3571876"/>
            <a:ext cx="278608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Remove field…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857620" y="1357298"/>
            <a:ext cx="2786082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Please add field TTT to main page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1428736"/>
            <a:ext cx="8501122" cy="2222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ru-RU" dirty="0" smtClean="0"/>
              <a:t>Лингвистический анализ текста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ru-RU" dirty="0" smtClean="0"/>
              <a:t>Создание семантической модели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ru-RU" dirty="0" smtClean="0"/>
              <a:t>Модификация семантической модели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ru-RU" dirty="0" smtClean="0"/>
              <a:t>Генерация приложения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Лингвистический анализ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Stanford Parser</a:t>
            </a:r>
          </a:p>
          <a:p>
            <a:r>
              <a:rPr lang="en-US" dirty="0" err="1" smtClean="0"/>
              <a:t>ActionGenerator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Stanford parser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“Add global counters to Customer”</a:t>
            </a:r>
          </a:p>
          <a:p>
            <a:pPr lvl="1"/>
            <a:r>
              <a:rPr lang="en-US" dirty="0" err="1" smtClean="0"/>
              <a:t>amod</a:t>
            </a:r>
            <a:r>
              <a:rPr lang="en-US" dirty="0" smtClean="0"/>
              <a:t>(counters-3, global-2) </a:t>
            </a:r>
          </a:p>
          <a:p>
            <a:pPr lvl="1"/>
            <a:r>
              <a:rPr lang="en-US" dirty="0" err="1" smtClean="0"/>
              <a:t>dobj</a:t>
            </a:r>
            <a:r>
              <a:rPr lang="en-US" dirty="0" smtClean="0"/>
              <a:t>(Add-1, counters-3) </a:t>
            </a:r>
          </a:p>
          <a:p>
            <a:pPr lvl="1"/>
            <a:r>
              <a:rPr lang="en-US" dirty="0" err="1" smtClean="0"/>
              <a:t>prep_to</a:t>
            </a:r>
            <a:r>
              <a:rPr lang="en-US" dirty="0" smtClean="0"/>
              <a:t>(Add-1, Customer-5)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Generator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{</a:t>
            </a:r>
            <a:r>
              <a:rPr lang="en-US" dirty="0" err="1" smtClean="0"/>
              <a:t>Module:Customer</a:t>
            </a:r>
            <a:r>
              <a:rPr lang="en-US" dirty="0" smtClean="0"/>
              <a:t>, </a:t>
            </a:r>
            <a:r>
              <a:rPr lang="en-US" dirty="0" err="1" smtClean="0"/>
              <a:t>Field:GlobalCounters,Action:Add</a:t>
            </a:r>
            <a:r>
              <a:rPr lang="en-US" dirty="0" smtClean="0"/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модель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1643050"/>
            <a:ext cx="5857916" cy="414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Представления для человека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30727"/>
            <a:ext cx="8686800" cy="4372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Компьютер видит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357298"/>
            <a:ext cx="8215370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63</TotalTime>
  <Words>172</Words>
  <Application>Microsoft Office PowerPoint</Application>
  <PresentationFormat>Экран (4:3)</PresentationFormat>
  <Paragraphs>62</Paragraphs>
  <Slides>16</Slides>
  <Notes>16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Трек</vt:lpstr>
      <vt:lpstr>Генератор приложения на основе Семантической модели</vt:lpstr>
      <vt:lpstr>Проблема</vt:lpstr>
      <vt:lpstr>Решение</vt:lpstr>
      <vt:lpstr>Лингвистический анализ</vt:lpstr>
      <vt:lpstr>Stanford parser</vt:lpstr>
      <vt:lpstr>Action Generator</vt:lpstr>
      <vt:lpstr>Семантическая модель</vt:lpstr>
      <vt:lpstr>Представления для человека</vt:lpstr>
      <vt:lpstr>Компьютер видит</vt:lpstr>
      <vt:lpstr>Семантическое представление</vt:lpstr>
      <vt:lpstr>Онтологии</vt:lpstr>
      <vt:lpstr>Модификация Модели</vt:lpstr>
      <vt:lpstr>Генерация</vt:lpstr>
      <vt:lpstr>Генерация</vt:lpstr>
      <vt:lpstr>Диаграмма взаимодействия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Генратор приложения на основе Семантической модели</dc:title>
  <dc:creator>Пользователь Windows</dc:creator>
  <cp:lastModifiedBy>Пользователь Windows</cp:lastModifiedBy>
  <cp:revision>8</cp:revision>
  <dcterms:created xsi:type="dcterms:W3CDTF">2009-12-23T19:06:25Z</dcterms:created>
  <dcterms:modified xsi:type="dcterms:W3CDTF">2010-04-03T17:53:28Z</dcterms:modified>
</cp:coreProperties>
</file>