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F22AC4-07C9-4B5D-BBE5-D0C448250E08}"/>
              </a:ext>
            </a:extLst>
          </p:cNvPr>
          <p:cNvSpPr txBox="1"/>
          <p:nvPr/>
        </p:nvSpPr>
        <p:spPr>
          <a:xfrm>
            <a:off x="4330839" y="2548000"/>
            <a:ext cx="835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WE VIEW </a:t>
            </a:r>
            <a:r>
              <a:rPr lang="ko-KR" altLang="en-US" sz="4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웹 개발 기획서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77057-3953-415C-B150-3BD6660D3786}"/>
              </a:ext>
            </a:extLst>
          </p:cNvPr>
          <p:cNvSpPr txBox="1"/>
          <p:nvPr/>
        </p:nvSpPr>
        <p:spPr>
          <a:xfrm>
            <a:off x="6983605" y="3701334"/>
            <a:ext cx="484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PHP-SQL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을 이용한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CRUD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웹페이지</a:t>
            </a:r>
          </a:p>
        </p:txBody>
      </p:sp>
    </p:spTree>
    <p:extLst>
      <p:ext uri="{BB962C8B-B14F-4D97-AF65-F5344CB8AC3E}">
        <p14:creationId xmlns:p14="http://schemas.microsoft.com/office/powerpoint/2010/main" val="258756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ED341-15F0-4CA7-8839-F4317FE5E85B}"/>
              </a:ext>
            </a:extLst>
          </p:cNvPr>
          <p:cNvSpPr txBox="1"/>
          <p:nvPr/>
        </p:nvSpPr>
        <p:spPr>
          <a:xfrm>
            <a:off x="602902" y="375329"/>
            <a:ext cx="484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사용환경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CB668-9D27-4367-B1EB-E42B2D403A17}"/>
              </a:ext>
            </a:extLst>
          </p:cNvPr>
          <p:cNvSpPr txBox="1"/>
          <p:nvPr/>
        </p:nvSpPr>
        <p:spPr>
          <a:xfrm>
            <a:off x="602902" y="1321549"/>
            <a:ext cx="4843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텍스트 에디터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Atom</a:t>
            </a:r>
          </a:p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버전관리 시스템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Git</a:t>
            </a:r>
          </a:p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데이터 베이스 </a:t>
            </a:r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mysql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609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F3AA8B-A8AC-4F0F-A63F-72FDF32A8813}"/>
              </a:ext>
            </a:extLst>
          </p:cNvPr>
          <p:cNvSpPr txBox="1"/>
          <p:nvPr/>
        </p:nvSpPr>
        <p:spPr>
          <a:xfrm>
            <a:off x="1105318" y="622999"/>
            <a:ext cx="2250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개발목적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3BF41-CFA7-4386-B0EB-FF7C53A741D3}"/>
              </a:ext>
            </a:extLst>
          </p:cNvPr>
          <p:cNvSpPr txBox="1"/>
          <p:nvPr/>
        </p:nvSpPr>
        <p:spPr>
          <a:xfrm>
            <a:off x="1105318" y="1719944"/>
            <a:ext cx="10822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갈수록 심각해지는 세대 갈등을 해소하기 위해 청년과 어르신이 함께 할 수 있는 방안을 모의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어르신과 청년이 함께 상품 리뷰 동영상을 찍어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모든 세대에게 공감을 얻을 수 있는 효과 예상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높아지는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 미디어 시장을 이용하여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여러가지 수익모델 창출 가능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97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F3AA8B-A8AC-4F0F-A63F-72FDF32A8813}"/>
              </a:ext>
            </a:extLst>
          </p:cNvPr>
          <p:cNvSpPr txBox="1"/>
          <p:nvPr/>
        </p:nvSpPr>
        <p:spPr>
          <a:xfrm>
            <a:off x="854110" y="532563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0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F3AA8B-A8AC-4F0F-A63F-72FDF32A8813}"/>
              </a:ext>
            </a:extLst>
          </p:cNvPr>
          <p:cNvSpPr txBox="1"/>
          <p:nvPr/>
        </p:nvSpPr>
        <p:spPr>
          <a:xfrm>
            <a:off x="323223" y="253178"/>
            <a:ext cx="225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페이지 도식화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A24B99-6B8C-4E8B-9382-86A347408478}"/>
              </a:ext>
            </a:extLst>
          </p:cNvPr>
          <p:cNvSpPr/>
          <p:nvPr/>
        </p:nvSpPr>
        <p:spPr>
          <a:xfrm>
            <a:off x="1328058" y="2316144"/>
            <a:ext cx="1889090" cy="1678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8136B-FB29-4595-8D0C-84A90E93ABE3}"/>
              </a:ext>
            </a:extLst>
          </p:cNvPr>
          <p:cNvSpPr txBox="1"/>
          <p:nvPr/>
        </p:nvSpPr>
        <p:spPr>
          <a:xfrm>
            <a:off x="1788607" y="2804827"/>
            <a:ext cx="131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main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32E931-FFB5-42ED-BCF6-496AA1AB4E19}"/>
              </a:ext>
            </a:extLst>
          </p:cNvPr>
          <p:cNvSpPr/>
          <p:nvPr/>
        </p:nvSpPr>
        <p:spPr>
          <a:xfrm>
            <a:off x="3930581" y="287715"/>
            <a:ext cx="1889090" cy="1678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9B976-99C7-4A44-972B-15B0E7F62F31}"/>
              </a:ext>
            </a:extLst>
          </p:cNvPr>
          <p:cNvSpPr txBox="1"/>
          <p:nvPr/>
        </p:nvSpPr>
        <p:spPr>
          <a:xfrm>
            <a:off x="4392805" y="776398"/>
            <a:ext cx="131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login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0A6A6D-E151-4407-8884-063C2C1AB3DA}"/>
              </a:ext>
            </a:extLst>
          </p:cNvPr>
          <p:cNvSpPr/>
          <p:nvPr/>
        </p:nvSpPr>
        <p:spPr>
          <a:xfrm>
            <a:off x="3930581" y="2316144"/>
            <a:ext cx="1889090" cy="1678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339B3-72F9-4917-BA2E-B22530C4D3CA}"/>
              </a:ext>
            </a:extLst>
          </p:cNvPr>
          <p:cNvSpPr txBox="1"/>
          <p:nvPr/>
        </p:nvSpPr>
        <p:spPr>
          <a:xfrm>
            <a:off x="4392805" y="2804827"/>
            <a:ext cx="131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review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D85A93-F5E8-4C91-8DAA-C67A2292A1FD}"/>
              </a:ext>
            </a:extLst>
          </p:cNvPr>
          <p:cNvSpPr/>
          <p:nvPr/>
        </p:nvSpPr>
        <p:spPr>
          <a:xfrm>
            <a:off x="3930581" y="4344573"/>
            <a:ext cx="1889090" cy="1678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7E51B-22E3-4C82-9073-6D07B625609B}"/>
              </a:ext>
            </a:extLst>
          </p:cNvPr>
          <p:cNvSpPr txBox="1"/>
          <p:nvPr/>
        </p:nvSpPr>
        <p:spPr>
          <a:xfrm>
            <a:off x="4392805" y="4833256"/>
            <a:ext cx="131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board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25786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69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한컴 윤고딕 240</vt:lpstr>
      <vt:lpstr>한컴 윤고딕 250</vt:lpstr>
      <vt:lpstr>Arial</vt:lpstr>
      <vt:lpstr>Gill Sans MT</vt:lpstr>
      <vt:lpstr>Wingdings</vt:lpstr>
      <vt:lpstr>갤러리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song</cp:lastModifiedBy>
  <cp:revision>2</cp:revision>
  <dcterms:created xsi:type="dcterms:W3CDTF">2019-02-11T13:03:39Z</dcterms:created>
  <dcterms:modified xsi:type="dcterms:W3CDTF">2019-02-11T13:17:14Z</dcterms:modified>
</cp:coreProperties>
</file>