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70" r:id="rId7"/>
    <p:sldId id="267" r:id="rId8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https://makerkit.dev/blog/tutorials/next-server-components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https://dl-uk.apowersoft.com/en/next-js-typescript-material-ui-template.html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https://slides.com/rodrigoarriaran/next-js/fullscreen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98700"/>
            <a:ext cx="8229600" cy="4572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In Next Js</a:t>
            </a:r>
            <a:endParaRPr lang="en-US" sz="3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akerkit.dev/assets/images/posts/next-server-components.we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Next.js Components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Next.js is a powerful React framework that enables server-side rendering and static site generation.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are the building blocks of Next.js applications, allowing for modular code and reusable UI elements.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components is essential for creating efficient and maintainable applications with Next.js.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loud.netlifyusercontent.com/assets/344dbf88-fdf9-42bb-adb4-46f01eedd629/7682eb20-902b-4748-b833-36d6208a2811/changes-to-component-files-and-inde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Next.js primarily uses functional components, which are simpler and more concise than class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can be categorized into Presentational and Container components, each serving a unique purpose in the UI hierarchy.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components can be created to encapsulate specific functionality and styling, enhancing code organization.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Components in Next.js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There are two main types of components in Next.js: functional and class components.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Simple JavaScript functions that return JSX (UI elements).</a:t>
            </a: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Can handle state and lifecycle using hooks (e.g., useState, useEffect).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ES6 classes that extend from React.Component.</a:t>
            </a: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Have a render() method to return JSX, and manage state with this.state</a:t>
            </a:r>
            <a:endParaRPr lang="en-US" sz="1600" dirty="0">
              <a:solidFill>
                <a:srgbClr val="000000"/>
              </a:solidFill>
              <a:latin typeface="Optima" pitchFamily="34" charset="0"/>
              <a:ea typeface="Optima" pitchFamily="34" charset="-122"/>
              <a:cs typeface="Optima" pitchFamily="34" charset="-12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80355" y="962660"/>
            <a:ext cx="3620135" cy="3999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const Button = ({ label }) =&gt; &lt;button&gt;{label}&lt;/button&gt;;</a:t>
            </a:r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class Welcome extends React.Component {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render() {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  return &lt;h1&gt;Hello, {this.props.name}!&lt;/h1&gt;;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  }</a:t>
            </a:r>
            <a:endParaRPr lang="en-US">
              <a:solidFill>
                <a:srgbClr val="FF0000"/>
              </a:solidFill>
            </a:endParaRPr>
          </a:p>
          <a:p>
            <a:r>
              <a:rPr lang="en-US">
                <a:solidFill>
                  <a:srgbClr val="FF0000"/>
                </a:solidFill>
              </a:rPr>
              <a:t>}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Next.js Documentation: https://nextjs.org/docs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React Documentation: https://reactjs.org/docs/getting-started.html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MDN Web Docs on Components: https://developer.mozilla.org/en-US/docs/Learn/React/Components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 </a:t>
            </a:r>
            <a:endParaRPr lang="en-US" sz="1600" dirty="0"/>
          </a:p>
          <a:p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1449</Words>
  <Application>WPS Presentation</Application>
  <PresentationFormat>On-screen Show (16:9)</PresentationFormat>
  <Paragraphs>50</Paragraphs>
  <Slides>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SimSun</vt:lpstr>
      <vt:lpstr>Wingdings</vt:lpstr>
      <vt:lpstr>Optima</vt:lpstr>
      <vt:lpstr>Segoe Print</vt:lpstr>
      <vt:lpstr>Optima</vt:lpstr>
      <vt:lpstr>Optima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SlideMake.com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Components In Next Js</dc:title>
  <dc:creator>SlideMake.com</dc:creator>
  <dc:subject>Components In Next Js</dc:subject>
  <cp:lastModifiedBy>LENOVO</cp:lastModifiedBy>
  <cp:revision>3</cp:revision>
  <dcterms:created xsi:type="dcterms:W3CDTF">2024-10-08T09:07:00Z</dcterms:created>
  <dcterms:modified xsi:type="dcterms:W3CDTF">2024-10-09T09:29:48Z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6063A60500F8404980C17E28505A83BE_12</vt:lpwstr>
  </property>
  <property fmtid="{D5CDD505-2E9C-101B-9397-08002B2CF9AE}" pid="3" name="KSOProductBuildVer">
    <vt:lpwstr>1033-12.2.0.18283</vt:lpwstr>
  </property>
</Properties>
</file>