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1" r:id="rId8"/>
    <p:sldId id="262" r:id="rId9"/>
    <p:sldId id="267" r:id="rId10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https://www.builder.io/blog/layouts-in-nextjs-14-visual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https://webstyleguide.com/wsg3/6-page-structure/3-site-design.html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https://alvarotrigo.com/blog/website-layouts/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https://www.geeksforgeeks.org/next-js-nested-routes/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http://bicsl.com/introducing-dynamic-layouts/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Layouts In Next Js</a:t>
            </a:r>
            <a:endParaRPr lang="en-US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builder.io/api/v1/image/assets/YJIGb4i01jvw0SRdL5Bt/38b97cf342444307b76be64e6be3d4b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Layouts in Next.js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Layouts help manage the structure of your application across different pages.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allow you to define a consistent look and feel throughout your site.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using layouts, you can avoid code duplication and streamline your design process.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ebstyleguide.com/wsg3/figures/6-page-structure/6-1-70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What is a Layout?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layout is a component that wraps around your pages to provide a common structure.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typically includes elements like headers, footers, and sidebars.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Layouts can be shared across multiple pages, enhancing maintainability and organization.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lvarotrigo.com/blog/assets/imgs/2021-11-22/website-layout-example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Example of a Simple Layout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Here’s a basic example of a layout component: `const Layout = ({ children }) =&gt; { return &lt;div&gt;{children}&lt;/div&gt;; };`.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 can enhance this layout by adding a header and footer for better structure.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layout can then be imported and used in various pages of your Next.js app.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edia.geeksforgeeks.org/wp-content/uploads/20230129125327/post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Nested Layouts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Next.js supports nested layouts, allowing for more complex structures.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 can create a layout for a specific section of your application while maintaining a global layout.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flexibility helps you manage different layouts for different contexts, such as admin and user pages.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bicsl.com/wp-content/uploads/2017/03/LayoutTypes-1170x55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Dynamic Layouts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Dynamic layouts adapt based on the content or context of the page being rendered.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 can conditionally render different layouts by checking page properties or routes.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allows for a more personalized experience for users depending on their navigation.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1561465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77850" y="2460625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Next.js Documentation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https://nextjs.org/docs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React Documentation</a:t>
            </a:r>
            <a:endParaRPr lang="en-US" sz="1600" dirty="0"/>
          </a:p>
        </p:txBody>
      </p:sp>
      <p:pic>
        <p:nvPicPr>
          <p:cNvPr id="4" name="Image 0" descr="https://search-letsfade-com.herokuapp.com/proxy?url=https://blog.mechanicalrock.io/img/blog/next-js-layouts-by-example/bann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1550" y="1561465"/>
            <a:ext cx="3380740" cy="2629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1472</Words>
  <Application>WPS Presentation</Application>
  <PresentationFormat>On-screen Show (16:9)</PresentationFormat>
  <Paragraphs>50</Paragraphs>
  <Slides>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Optima</vt:lpstr>
      <vt:lpstr>Segoe Print</vt:lpstr>
      <vt:lpstr>Optima</vt:lpstr>
      <vt:lpstr>Optima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SlideMake.com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Layouts In Next Js</dc:title>
  <dc:creator>SlideMake.com</dc:creator>
  <dc:subject>Layouts In Next Js</dc:subject>
  <cp:lastModifiedBy>LENOVO</cp:lastModifiedBy>
  <cp:revision>3</cp:revision>
  <dcterms:created xsi:type="dcterms:W3CDTF">2024-10-08T09:08:00Z</dcterms:created>
  <dcterms:modified xsi:type="dcterms:W3CDTF">2024-10-08T09:56:17Z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740FF4B5067748DBB51A5F6736D2A8A0_12</vt:lpwstr>
  </property>
  <property fmtid="{D5CDD505-2E9C-101B-9397-08002B2CF9AE}" pid="3" name="KSOProductBuildVer">
    <vt:lpwstr>1033-12.2.0.18283</vt:lpwstr>
  </property>
</Properties>
</file>