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Roboto Black" panose="02000000000000000000" pitchFamily="2" charset="0"/>
      <p:bold r:id="rId30"/>
      <p:boldItalic r:id="rId31"/>
    </p:embeddedFont>
    <p:embeddedFont>
      <p:font typeface="Roboto Condensed"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57D3AF-4AF0-4BB6-A42C-0DD5941A7E12}">
  <a:tblStyle styleId="{E857D3AF-4AF0-4BB6-A42C-0DD5941A7E1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79" d="100"/>
          <a:sy n="179" d="100"/>
        </p:scale>
        <p:origin x="149" y="41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4ba048c88d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g14ba048c88d_0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4ba048c88d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14ba048c88d_0_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4ba048c88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g14ba048c88d_0_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7b4604a194_1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7b4604a194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7b4604a194_1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7b4604a194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4ba048c88d_0_9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4ba048c88d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4ba048c88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g14ba048c88d_0_8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4ba048c88d_0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4ba048c88d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7b4604a194_1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7b4604a194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e1c83c1a89_0_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e1c83c1a8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7b4604a194_1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7b4604a194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7b4604a19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7b4604a19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4ba048c88d_0_7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4ba048c88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a3247a33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ga3247a3373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4ba048c88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g14ba048c88d_0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4ba048c88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g14ba048c88d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4ba048c88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g14ba048c88d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4ba048c88d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g14ba048c88d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4ba048c88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14ba048c88d_0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eldia"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rgbClr val="10A546"/>
              </a:buClr>
              <a:buSzPts val="4000"/>
              <a:buFont typeface="Roboto Black"/>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rgbClr val="3A3838"/>
              </a:buClr>
              <a:buSzPts val="2400"/>
              <a:buNone/>
              <a:defRPr sz="2400"/>
            </a:lvl1pPr>
            <a:lvl2pPr lvl="1" algn="ctr">
              <a:lnSpc>
                <a:spcPct val="90000"/>
              </a:lnSpc>
              <a:spcBef>
                <a:spcPts val="500"/>
              </a:spcBef>
              <a:spcAft>
                <a:spcPts val="0"/>
              </a:spcAft>
              <a:buClr>
                <a:srgbClr val="3A3838"/>
              </a:buClr>
              <a:buSzPts val="2000"/>
              <a:buNone/>
              <a:defRPr sz="2000"/>
            </a:lvl2pPr>
            <a:lvl3pPr lvl="2" algn="ctr">
              <a:lnSpc>
                <a:spcPct val="90000"/>
              </a:lnSpc>
              <a:spcBef>
                <a:spcPts val="500"/>
              </a:spcBef>
              <a:spcAft>
                <a:spcPts val="0"/>
              </a:spcAft>
              <a:buClr>
                <a:srgbClr val="3A3838"/>
              </a:buClr>
              <a:buSzPts val="1800"/>
              <a:buNone/>
              <a:defRPr sz="1800"/>
            </a:lvl3pPr>
            <a:lvl4pPr lvl="3" algn="ctr">
              <a:lnSpc>
                <a:spcPct val="90000"/>
              </a:lnSpc>
              <a:spcBef>
                <a:spcPts val="500"/>
              </a:spcBef>
              <a:spcAft>
                <a:spcPts val="0"/>
              </a:spcAft>
              <a:buClr>
                <a:srgbClr val="3A3838"/>
              </a:buClr>
              <a:buSzPts val="1600"/>
              <a:buNone/>
              <a:defRPr sz="1600"/>
            </a:lvl4pPr>
            <a:lvl5pPr lvl="4" algn="ctr">
              <a:lnSpc>
                <a:spcPct val="90000"/>
              </a:lnSpc>
              <a:spcBef>
                <a:spcPts val="500"/>
              </a:spcBef>
              <a:spcAft>
                <a:spcPts val="0"/>
              </a:spcAft>
              <a:buClr>
                <a:srgbClr val="3A3838"/>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0" y="6542089"/>
            <a:ext cx="838200" cy="31591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838200" y="6263148"/>
            <a:ext cx="2652252" cy="57769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0" y="6176963"/>
            <a:ext cx="838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el en verticale teks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9908458"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10A54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726067" y="-1062242"/>
            <a:ext cx="4132723" cy="990845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3A3838"/>
              </a:buClr>
              <a:buSzPts val="1800"/>
              <a:buChar char="•"/>
              <a:defRPr/>
            </a:lvl1pPr>
            <a:lvl2pPr marL="914400" lvl="1" indent="-342900" algn="l">
              <a:lnSpc>
                <a:spcPct val="90000"/>
              </a:lnSpc>
              <a:spcBef>
                <a:spcPts val="500"/>
              </a:spcBef>
              <a:spcAft>
                <a:spcPts val="0"/>
              </a:spcAft>
              <a:buClr>
                <a:srgbClr val="3A3838"/>
              </a:buClr>
              <a:buSzPts val="1800"/>
              <a:buChar char="•"/>
              <a:defRPr/>
            </a:lvl2pPr>
            <a:lvl3pPr marL="1371600" lvl="2" indent="-342900" algn="l">
              <a:lnSpc>
                <a:spcPct val="90000"/>
              </a:lnSpc>
              <a:spcBef>
                <a:spcPts val="500"/>
              </a:spcBef>
              <a:spcAft>
                <a:spcPts val="0"/>
              </a:spcAft>
              <a:buClr>
                <a:srgbClr val="3A3838"/>
              </a:buClr>
              <a:buSzPts val="1800"/>
              <a:buChar char="•"/>
              <a:defRPr/>
            </a:lvl3pPr>
            <a:lvl4pPr marL="1828800" lvl="3" indent="-342900" algn="l">
              <a:lnSpc>
                <a:spcPct val="90000"/>
              </a:lnSpc>
              <a:spcBef>
                <a:spcPts val="500"/>
              </a:spcBef>
              <a:spcAft>
                <a:spcPts val="0"/>
              </a:spcAft>
              <a:buClr>
                <a:srgbClr val="3A3838"/>
              </a:buClr>
              <a:buSzPts val="1800"/>
              <a:buChar char="•"/>
              <a:defRPr/>
            </a:lvl4pPr>
            <a:lvl5pPr marL="2286000" lvl="4" indent="-342900" algn="l">
              <a:lnSpc>
                <a:spcPct val="90000"/>
              </a:lnSpc>
              <a:spcBef>
                <a:spcPts val="500"/>
              </a:spcBef>
              <a:spcAft>
                <a:spcPts val="0"/>
              </a:spcAft>
              <a:buClr>
                <a:srgbClr val="3A3838"/>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0" y="6542089"/>
            <a:ext cx="838200" cy="31591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838200" y="6263148"/>
            <a:ext cx="2652252" cy="57769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0" y="6176963"/>
            <a:ext cx="838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e titel en teks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10A54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3A3838"/>
              </a:buClr>
              <a:buSzPts val="1800"/>
              <a:buChar char="•"/>
              <a:defRPr/>
            </a:lvl1pPr>
            <a:lvl2pPr marL="914400" lvl="1" indent="-342900" algn="l">
              <a:lnSpc>
                <a:spcPct val="90000"/>
              </a:lnSpc>
              <a:spcBef>
                <a:spcPts val="500"/>
              </a:spcBef>
              <a:spcAft>
                <a:spcPts val="0"/>
              </a:spcAft>
              <a:buClr>
                <a:srgbClr val="3A3838"/>
              </a:buClr>
              <a:buSzPts val="1800"/>
              <a:buChar char="•"/>
              <a:defRPr/>
            </a:lvl2pPr>
            <a:lvl3pPr marL="1371600" lvl="2" indent="-342900" algn="l">
              <a:lnSpc>
                <a:spcPct val="90000"/>
              </a:lnSpc>
              <a:spcBef>
                <a:spcPts val="500"/>
              </a:spcBef>
              <a:spcAft>
                <a:spcPts val="0"/>
              </a:spcAft>
              <a:buClr>
                <a:srgbClr val="3A3838"/>
              </a:buClr>
              <a:buSzPts val="1800"/>
              <a:buChar char="•"/>
              <a:defRPr/>
            </a:lvl3pPr>
            <a:lvl4pPr marL="1828800" lvl="3" indent="-342900" algn="l">
              <a:lnSpc>
                <a:spcPct val="90000"/>
              </a:lnSpc>
              <a:spcBef>
                <a:spcPts val="500"/>
              </a:spcBef>
              <a:spcAft>
                <a:spcPts val="0"/>
              </a:spcAft>
              <a:buClr>
                <a:srgbClr val="3A3838"/>
              </a:buClr>
              <a:buSzPts val="1800"/>
              <a:buChar char="•"/>
              <a:defRPr/>
            </a:lvl4pPr>
            <a:lvl5pPr marL="2286000" lvl="4" indent="-342900" algn="l">
              <a:lnSpc>
                <a:spcPct val="90000"/>
              </a:lnSpc>
              <a:spcBef>
                <a:spcPts val="500"/>
              </a:spcBef>
              <a:spcAft>
                <a:spcPts val="0"/>
              </a:spcAft>
              <a:buClr>
                <a:srgbClr val="3A3838"/>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0" y="6542089"/>
            <a:ext cx="838200" cy="31591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838200" y="6263148"/>
            <a:ext cx="2652252" cy="57769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0" y="6176963"/>
            <a:ext cx="838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el en objec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9908458"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10A54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9908458" cy="4132723"/>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3A3838"/>
              </a:buClr>
              <a:buSzPts val="1800"/>
              <a:buChar char="•"/>
              <a:defRPr/>
            </a:lvl1pPr>
            <a:lvl2pPr marL="914400" lvl="1" indent="-342900" algn="l">
              <a:lnSpc>
                <a:spcPct val="90000"/>
              </a:lnSpc>
              <a:spcBef>
                <a:spcPts val="500"/>
              </a:spcBef>
              <a:spcAft>
                <a:spcPts val="0"/>
              </a:spcAft>
              <a:buClr>
                <a:srgbClr val="3A3838"/>
              </a:buClr>
              <a:buSzPts val="1800"/>
              <a:buChar char="•"/>
              <a:defRPr/>
            </a:lvl2pPr>
            <a:lvl3pPr marL="1371600" lvl="2" indent="-342900" algn="l">
              <a:lnSpc>
                <a:spcPct val="90000"/>
              </a:lnSpc>
              <a:spcBef>
                <a:spcPts val="500"/>
              </a:spcBef>
              <a:spcAft>
                <a:spcPts val="0"/>
              </a:spcAft>
              <a:buClr>
                <a:srgbClr val="3A3838"/>
              </a:buClr>
              <a:buSzPts val="1800"/>
              <a:buChar char="•"/>
              <a:defRPr/>
            </a:lvl3pPr>
            <a:lvl4pPr marL="1828800" lvl="3" indent="-342900" algn="l">
              <a:lnSpc>
                <a:spcPct val="90000"/>
              </a:lnSpc>
              <a:spcBef>
                <a:spcPts val="500"/>
              </a:spcBef>
              <a:spcAft>
                <a:spcPts val="0"/>
              </a:spcAft>
              <a:buClr>
                <a:srgbClr val="3A3838"/>
              </a:buClr>
              <a:buSzPts val="1800"/>
              <a:buChar char="•"/>
              <a:defRPr/>
            </a:lvl4pPr>
            <a:lvl5pPr marL="2286000" lvl="4" indent="-342900" algn="l">
              <a:lnSpc>
                <a:spcPct val="90000"/>
              </a:lnSpc>
              <a:spcBef>
                <a:spcPts val="500"/>
              </a:spcBef>
              <a:spcAft>
                <a:spcPts val="0"/>
              </a:spcAft>
              <a:buClr>
                <a:srgbClr val="3A3838"/>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0" y="6542089"/>
            <a:ext cx="838200" cy="31591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838200" y="6263148"/>
            <a:ext cx="2652252" cy="57769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0" y="6176963"/>
            <a:ext cx="838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ekop"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10A546"/>
              </a:buClr>
              <a:buSzPts val="4000"/>
              <a:buFont typeface="Roboto Black"/>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0" y="6542089"/>
            <a:ext cx="838200" cy="31591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838200" y="6263148"/>
            <a:ext cx="2652252" cy="57769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0" y="6176963"/>
            <a:ext cx="838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nhoud van twee"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9908458"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10A54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3A3838"/>
              </a:buClr>
              <a:buSzPts val="1800"/>
              <a:buChar char="•"/>
              <a:defRPr/>
            </a:lvl1pPr>
            <a:lvl2pPr marL="914400" lvl="1" indent="-342900" algn="l">
              <a:lnSpc>
                <a:spcPct val="90000"/>
              </a:lnSpc>
              <a:spcBef>
                <a:spcPts val="500"/>
              </a:spcBef>
              <a:spcAft>
                <a:spcPts val="0"/>
              </a:spcAft>
              <a:buClr>
                <a:srgbClr val="3A3838"/>
              </a:buClr>
              <a:buSzPts val="1800"/>
              <a:buChar char="•"/>
              <a:defRPr/>
            </a:lvl2pPr>
            <a:lvl3pPr marL="1371600" lvl="2" indent="-342900" algn="l">
              <a:lnSpc>
                <a:spcPct val="90000"/>
              </a:lnSpc>
              <a:spcBef>
                <a:spcPts val="500"/>
              </a:spcBef>
              <a:spcAft>
                <a:spcPts val="0"/>
              </a:spcAft>
              <a:buClr>
                <a:srgbClr val="3A3838"/>
              </a:buClr>
              <a:buSzPts val="1800"/>
              <a:buChar char="•"/>
              <a:defRPr/>
            </a:lvl3pPr>
            <a:lvl4pPr marL="1828800" lvl="3" indent="-342900" algn="l">
              <a:lnSpc>
                <a:spcPct val="90000"/>
              </a:lnSpc>
              <a:spcBef>
                <a:spcPts val="500"/>
              </a:spcBef>
              <a:spcAft>
                <a:spcPts val="0"/>
              </a:spcAft>
              <a:buClr>
                <a:srgbClr val="3A3838"/>
              </a:buClr>
              <a:buSzPts val="1800"/>
              <a:buChar char="•"/>
              <a:defRPr/>
            </a:lvl4pPr>
            <a:lvl5pPr marL="2286000" lvl="4" indent="-342900" algn="l">
              <a:lnSpc>
                <a:spcPct val="90000"/>
              </a:lnSpc>
              <a:spcBef>
                <a:spcPts val="500"/>
              </a:spcBef>
              <a:spcAft>
                <a:spcPts val="0"/>
              </a:spcAft>
              <a:buClr>
                <a:srgbClr val="3A3838"/>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3A3838"/>
              </a:buClr>
              <a:buSzPts val="1800"/>
              <a:buChar char="•"/>
              <a:defRPr/>
            </a:lvl1pPr>
            <a:lvl2pPr marL="914400" lvl="1" indent="-342900" algn="l">
              <a:lnSpc>
                <a:spcPct val="90000"/>
              </a:lnSpc>
              <a:spcBef>
                <a:spcPts val="500"/>
              </a:spcBef>
              <a:spcAft>
                <a:spcPts val="0"/>
              </a:spcAft>
              <a:buClr>
                <a:srgbClr val="3A3838"/>
              </a:buClr>
              <a:buSzPts val="1800"/>
              <a:buChar char="•"/>
              <a:defRPr/>
            </a:lvl2pPr>
            <a:lvl3pPr marL="1371600" lvl="2" indent="-342900" algn="l">
              <a:lnSpc>
                <a:spcPct val="90000"/>
              </a:lnSpc>
              <a:spcBef>
                <a:spcPts val="500"/>
              </a:spcBef>
              <a:spcAft>
                <a:spcPts val="0"/>
              </a:spcAft>
              <a:buClr>
                <a:srgbClr val="3A3838"/>
              </a:buClr>
              <a:buSzPts val="1800"/>
              <a:buChar char="•"/>
              <a:defRPr/>
            </a:lvl3pPr>
            <a:lvl4pPr marL="1828800" lvl="3" indent="-342900" algn="l">
              <a:lnSpc>
                <a:spcPct val="90000"/>
              </a:lnSpc>
              <a:spcBef>
                <a:spcPts val="500"/>
              </a:spcBef>
              <a:spcAft>
                <a:spcPts val="0"/>
              </a:spcAft>
              <a:buClr>
                <a:srgbClr val="3A3838"/>
              </a:buClr>
              <a:buSzPts val="1800"/>
              <a:buChar char="•"/>
              <a:defRPr/>
            </a:lvl4pPr>
            <a:lvl5pPr marL="2286000" lvl="4" indent="-342900" algn="l">
              <a:lnSpc>
                <a:spcPct val="90000"/>
              </a:lnSpc>
              <a:spcBef>
                <a:spcPts val="500"/>
              </a:spcBef>
              <a:spcAft>
                <a:spcPts val="0"/>
              </a:spcAft>
              <a:buClr>
                <a:srgbClr val="3A3838"/>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0" y="6542089"/>
            <a:ext cx="838200" cy="31591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838200" y="6263148"/>
            <a:ext cx="2652252" cy="57769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0" y="6176963"/>
            <a:ext cx="838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gelijking"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10A54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rgbClr val="3A3838"/>
              </a:buClr>
              <a:buSzPts val="2400"/>
              <a:buNone/>
              <a:defRPr sz="2400" b="1"/>
            </a:lvl1pPr>
            <a:lvl2pPr marL="914400" lvl="1" indent="-228600" algn="l">
              <a:lnSpc>
                <a:spcPct val="90000"/>
              </a:lnSpc>
              <a:spcBef>
                <a:spcPts val="500"/>
              </a:spcBef>
              <a:spcAft>
                <a:spcPts val="0"/>
              </a:spcAft>
              <a:buClr>
                <a:srgbClr val="3A3838"/>
              </a:buClr>
              <a:buSzPts val="2000"/>
              <a:buNone/>
              <a:defRPr sz="2000" b="1"/>
            </a:lvl2pPr>
            <a:lvl3pPr marL="1371600" lvl="2" indent="-228600" algn="l">
              <a:lnSpc>
                <a:spcPct val="90000"/>
              </a:lnSpc>
              <a:spcBef>
                <a:spcPts val="500"/>
              </a:spcBef>
              <a:spcAft>
                <a:spcPts val="0"/>
              </a:spcAft>
              <a:buClr>
                <a:srgbClr val="3A3838"/>
              </a:buClr>
              <a:buSzPts val="1800"/>
              <a:buNone/>
              <a:defRPr sz="1800" b="1"/>
            </a:lvl3pPr>
            <a:lvl4pPr marL="1828800" lvl="3" indent="-228600" algn="l">
              <a:lnSpc>
                <a:spcPct val="90000"/>
              </a:lnSpc>
              <a:spcBef>
                <a:spcPts val="500"/>
              </a:spcBef>
              <a:spcAft>
                <a:spcPts val="0"/>
              </a:spcAft>
              <a:buClr>
                <a:srgbClr val="3A3838"/>
              </a:buClr>
              <a:buSzPts val="1600"/>
              <a:buNone/>
              <a:defRPr sz="1600" b="1"/>
            </a:lvl4pPr>
            <a:lvl5pPr marL="2286000" lvl="4" indent="-228600" algn="l">
              <a:lnSpc>
                <a:spcPct val="90000"/>
              </a:lnSpc>
              <a:spcBef>
                <a:spcPts val="500"/>
              </a:spcBef>
              <a:spcAft>
                <a:spcPts val="0"/>
              </a:spcAft>
              <a:buClr>
                <a:srgbClr val="3A3838"/>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3A3838"/>
              </a:buClr>
              <a:buSzPts val="1800"/>
              <a:buChar char="•"/>
              <a:defRPr/>
            </a:lvl1pPr>
            <a:lvl2pPr marL="914400" lvl="1" indent="-342900" algn="l">
              <a:lnSpc>
                <a:spcPct val="90000"/>
              </a:lnSpc>
              <a:spcBef>
                <a:spcPts val="500"/>
              </a:spcBef>
              <a:spcAft>
                <a:spcPts val="0"/>
              </a:spcAft>
              <a:buClr>
                <a:srgbClr val="3A3838"/>
              </a:buClr>
              <a:buSzPts val="1800"/>
              <a:buChar char="•"/>
              <a:defRPr/>
            </a:lvl2pPr>
            <a:lvl3pPr marL="1371600" lvl="2" indent="-342900" algn="l">
              <a:lnSpc>
                <a:spcPct val="90000"/>
              </a:lnSpc>
              <a:spcBef>
                <a:spcPts val="500"/>
              </a:spcBef>
              <a:spcAft>
                <a:spcPts val="0"/>
              </a:spcAft>
              <a:buClr>
                <a:srgbClr val="3A3838"/>
              </a:buClr>
              <a:buSzPts val="1800"/>
              <a:buChar char="•"/>
              <a:defRPr/>
            </a:lvl3pPr>
            <a:lvl4pPr marL="1828800" lvl="3" indent="-342900" algn="l">
              <a:lnSpc>
                <a:spcPct val="90000"/>
              </a:lnSpc>
              <a:spcBef>
                <a:spcPts val="500"/>
              </a:spcBef>
              <a:spcAft>
                <a:spcPts val="0"/>
              </a:spcAft>
              <a:buClr>
                <a:srgbClr val="3A3838"/>
              </a:buClr>
              <a:buSzPts val="1800"/>
              <a:buChar char="•"/>
              <a:defRPr/>
            </a:lvl4pPr>
            <a:lvl5pPr marL="2286000" lvl="4" indent="-342900" algn="l">
              <a:lnSpc>
                <a:spcPct val="90000"/>
              </a:lnSpc>
              <a:spcBef>
                <a:spcPts val="500"/>
              </a:spcBef>
              <a:spcAft>
                <a:spcPts val="0"/>
              </a:spcAft>
              <a:buClr>
                <a:srgbClr val="3A3838"/>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rgbClr val="3A3838"/>
              </a:buClr>
              <a:buSzPts val="2400"/>
              <a:buNone/>
              <a:defRPr sz="2400" b="1"/>
            </a:lvl1pPr>
            <a:lvl2pPr marL="914400" lvl="1" indent="-228600" algn="l">
              <a:lnSpc>
                <a:spcPct val="90000"/>
              </a:lnSpc>
              <a:spcBef>
                <a:spcPts val="500"/>
              </a:spcBef>
              <a:spcAft>
                <a:spcPts val="0"/>
              </a:spcAft>
              <a:buClr>
                <a:srgbClr val="3A3838"/>
              </a:buClr>
              <a:buSzPts val="2000"/>
              <a:buNone/>
              <a:defRPr sz="2000" b="1"/>
            </a:lvl2pPr>
            <a:lvl3pPr marL="1371600" lvl="2" indent="-228600" algn="l">
              <a:lnSpc>
                <a:spcPct val="90000"/>
              </a:lnSpc>
              <a:spcBef>
                <a:spcPts val="500"/>
              </a:spcBef>
              <a:spcAft>
                <a:spcPts val="0"/>
              </a:spcAft>
              <a:buClr>
                <a:srgbClr val="3A3838"/>
              </a:buClr>
              <a:buSzPts val="1800"/>
              <a:buNone/>
              <a:defRPr sz="1800" b="1"/>
            </a:lvl3pPr>
            <a:lvl4pPr marL="1828800" lvl="3" indent="-228600" algn="l">
              <a:lnSpc>
                <a:spcPct val="90000"/>
              </a:lnSpc>
              <a:spcBef>
                <a:spcPts val="500"/>
              </a:spcBef>
              <a:spcAft>
                <a:spcPts val="0"/>
              </a:spcAft>
              <a:buClr>
                <a:srgbClr val="3A3838"/>
              </a:buClr>
              <a:buSzPts val="1600"/>
              <a:buNone/>
              <a:defRPr sz="1600" b="1"/>
            </a:lvl4pPr>
            <a:lvl5pPr marL="2286000" lvl="4" indent="-228600" algn="l">
              <a:lnSpc>
                <a:spcPct val="90000"/>
              </a:lnSpc>
              <a:spcBef>
                <a:spcPts val="500"/>
              </a:spcBef>
              <a:spcAft>
                <a:spcPts val="0"/>
              </a:spcAft>
              <a:buClr>
                <a:srgbClr val="3A3838"/>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rgbClr val="3A3838"/>
              </a:buClr>
              <a:buSzPts val="1800"/>
              <a:buChar char="•"/>
              <a:defRPr/>
            </a:lvl1pPr>
            <a:lvl2pPr marL="914400" lvl="1" indent="-342900" algn="l">
              <a:lnSpc>
                <a:spcPct val="90000"/>
              </a:lnSpc>
              <a:spcBef>
                <a:spcPts val="500"/>
              </a:spcBef>
              <a:spcAft>
                <a:spcPts val="0"/>
              </a:spcAft>
              <a:buClr>
                <a:srgbClr val="3A3838"/>
              </a:buClr>
              <a:buSzPts val="1800"/>
              <a:buChar char="•"/>
              <a:defRPr/>
            </a:lvl2pPr>
            <a:lvl3pPr marL="1371600" lvl="2" indent="-342900" algn="l">
              <a:lnSpc>
                <a:spcPct val="90000"/>
              </a:lnSpc>
              <a:spcBef>
                <a:spcPts val="500"/>
              </a:spcBef>
              <a:spcAft>
                <a:spcPts val="0"/>
              </a:spcAft>
              <a:buClr>
                <a:srgbClr val="3A3838"/>
              </a:buClr>
              <a:buSzPts val="1800"/>
              <a:buChar char="•"/>
              <a:defRPr/>
            </a:lvl3pPr>
            <a:lvl4pPr marL="1828800" lvl="3" indent="-342900" algn="l">
              <a:lnSpc>
                <a:spcPct val="90000"/>
              </a:lnSpc>
              <a:spcBef>
                <a:spcPts val="500"/>
              </a:spcBef>
              <a:spcAft>
                <a:spcPts val="0"/>
              </a:spcAft>
              <a:buClr>
                <a:srgbClr val="3A3838"/>
              </a:buClr>
              <a:buSzPts val="1800"/>
              <a:buChar char="•"/>
              <a:defRPr/>
            </a:lvl4pPr>
            <a:lvl5pPr marL="2286000" lvl="4" indent="-342900" algn="l">
              <a:lnSpc>
                <a:spcPct val="90000"/>
              </a:lnSpc>
              <a:spcBef>
                <a:spcPts val="500"/>
              </a:spcBef>
              <a:spcAft>
                <a:spcPts val="0"/>
              </a:spcAft>
              <a:buClr>
                <a:srgbClr val="3A3838"/>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0" y="6542089"/>
            <a:ext cx="838200" cy="31591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838200" y="6263148"/>
            <a:ext cx="2652252" cy="57769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0" y="6176963"/>
            <a:ext cx="838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lleen titel"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9908458"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10A54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0" y="6542089"/>
            <a:ext cx="838200" cy="31591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838200" y="6263148"/>
            <a:ext cx="2652252" cy="57769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0" y="6176963"/>
            <a:ext cx="838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eeg"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0" y="6542089"/>
            <a:ext cx="838200" cy="31591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838200" y="6263148"/>
            <a:ext cx="2652252" cy="57769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0" y="6176963"/>
            <a:ext cx="838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nhoud met bijschrift"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10A546"/>
              </a:buClr>
              <a:buSzPts val="3200"/>
              <a:buFont typeface="Roboto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1000"/>
              </a:spcBef>
              <a:spcAft>
                <a:spcPts val="0"/>
              </a:spcAft>
              <a:buClr>
                <a:srgbClr val="3A3838"/>
              </a:buClr>
              <a:buSzPts val="2400"/>
              <a:buChar char="•"/>
              <a:defRPr sz="2400"/>
            </a:lvl1pPr>
            <a:lvl2pPr marL="914400" lvl="1" indent="-355600" algn="l">
              <a:lnSpc>
                <a:spcPct val="90000"/>
              </a:lnSpc>
              <a:spcBef>
                <a:spcPts val="500"/>
              </a:spcBef>
              <a:spcAft>
                <a:spcPts val="0"/>
              </a:spcAft>
              <a:buClr>
                <a:srgbClr val="3A3838"/>
              </a:buClr>
              <a:buSzPts val="2000"/>
              <a:buChar char="•"/>
              <a:defRPr sz="2000"/>
            </a:lvl2pPr>
            <a:lvl3pPr marL="1371600" lvl="2" indent="-342900" algn="l">
              <a:lnSpc>
                <a:spcPct val="90000"/>
              </a:lnSpc>
              <a:spcBef>
                <a:spcPts val="500"/>
              </a:spcBef>
              <a:spcAft>
                <a:spcPts val="0"/>
              </a:spcAft>
              <a:buClr>
                <a:srgbClr val="3A3838"/>
              </a:buClr>
              <a:buSzPts val="1800"/>
              <a:buChar char="•"/>
              <a:defRPr sz="1800"/>
            </a:lvl3pPr>
            <a:lvl4pPr marL="1828800" lvl="3" indent="-330200" algn="l">
              <a:lnSpc>
                <a:spcPct val="90000"/>
              </a:lnSpc>
              <a:spcBef>
                <a:spcPts val="500"/>
              </a:spcBef>
              <a:spcAft>
                <a:spcPts val="0"/>
              </a:spcAft>
              <a:buClr>
                <a:srgbClr val="3A3838"/>
              </a:buClr>
              <a:buSzPts val="1600"/>
              <a:buChar char="•"/>
              <a:defRPr sz="1600"/>
            </a:lvl4pPr>
            <a:lvl5pPr marL="2286000" lvl="4" indent="-330200" algn="l">
              <a:lnSpc>
                <a:spcPct val="90000"/>
              </a:lnSpc>
              <a:spcBef>
                <a:spcPts val="500"/>
              </a:spcBef>
              <a:spcAft>
                <a:spcPts val="0"/>
              </a:spcAft>
              <a:buClr>
                <a:srgbClr val="3A3838"/>
              </a:buClr>
              <a:buSzPts val="1600"/>
              <a:buChar char="•"/>
              <a:defRPr sz="16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3A3838"/>
              </a:buClr>
              <a:buSzPts val="1600"/>
              <a:buNone/>
              <a:defRPr sz="1600"/>
            </a:lvl1pPr>
            <a:lvl2pPr marL="914400" lvl="1" indent="-228600" algn="l">
              <a:lnSpc>
                <a:spcPct val="90000"/>
              </a:lnSpc>
              <a:spcBef>
                <a:spcPts val="500"/>
              </a:spcBef>
              <a:spcAft>
                <a:spcPts val="0"/>
              </a:spcAft>
              <a:buClr>
                <a:srgbClr val="3A3838"/>
              </a:buClr>
              <a:buSzPts val="1400"/>
              <a:buNone/>
              <a:defRPr sz="1400"/>
            </a:lvl2pPr>
            <a:lvl3pPr marL="1371600" lvl="2" indent="-228600" algn="l">
              <a:lnSpc>
                <a:spcPct val="90000"/>
              </a:lnSpc>
              <a:spcBef>
                <a:spcPts val="500"/>
              </a:spcBef>
              <a:spcAft>
                <a:spcPts val="0"/>
              </a:spcAft>
              <a:buClr>
                <a:srgbClr val="3A3838"/>
              </a:buClr>
              <a:buSzPts val="1200"/>
              <a:buNone/>
              <a:defRPr sz="1200"/>
            </a:lvl3pPr>
            <a:lvl4pPr marL="1828800" lvl="3" indent="-228600" algn="l">
              <a:lnSpc>
                <a:spcPct val="90000"/>
              </a:lnSpc>
              <a:spcBef>
                <a:spcPts val="500"/>
              </a:spcBef>
              <a:spcAft>
                <a:spcPts val="0"/>
              </a:spcAft>
              <a:buClr>
                <a:srgbClr val="3A3838"/>
              </a:buClr>
              <a:buSzPts val="1000"/>
              <a:buNone/>
              <a:defRPr sz="1000"/>
            </a:lvl4pPr>
            <a:lvl5pPr marL="2286000" lvl="4" indent="-228600" algn="l">
              <a:lnSpc>
                <a:spcPct val="90000"/>
              </a:lnSpc>
              <a:spcBef>
                <a:spcPts val="500"/>
              </a:spcBef>
              <a:spcAft>
                <a:spcPts val="0"/>
              </a:spcAft>
              <a:buClr>
                <a:srgbClr val="3A3838"/>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0" y="6542089"/>
            <a:ext cx="838200" cy="31591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838200" y="6263148"/>
            <a:ext cx="2652252" cy="57769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0" y="6176963"/>
            <a:ext cx="838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fbeelding met bijschrift"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10A546"/>
              </a:buClr>
              <a:buSzPts val="3200"/>
              <a:buFont typeface="Roboto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3A3838"/>
              </a:buClr>
              <a:buSzPts val="3200"/>
              <a:buFont typeface="Arial"/>
              <a:buNone/>
              <a:defRPr sz="3200" b="1" i="0" u="none" strike="noStrike" cap="none">
                <a:solidFill>
                  <a:srgbClr val="3A3838"/>
                </a:solidFill>
                <a:latin typeface="Roboto Condensed"/>
                <a:ea typeface="Roboto Condensed"/>
                <a:cs typeface="Roboto Condensed"/>
                <a:sym typeface="Roboto Condensed"/>
              </a:defRPr>
            </a:lvl1pPr>
            <a:lvl2pPr marR="0" lvl="1" algn="l" rtl="0">
              <a:lnSpc>
                <a:spcPct val="90000"/>
              </a:lnSpc>
              <a:spcBef>
                <a:spcPts val="500"/>
              </a:spcBef>
              <a:spcAft>
                <a:spcPts val="0"/>
              </a:spcAft>
              <a:buClr>
                <a:srgbClr val="3A3838"/>
              </a:buClr>
              <a:buSzPts val="2800"/>
              <a:buFont typeface="Arial"/>
              <a:buNone/>
              <a:defRPr sz="2800" b="0" i="0" u="none" strike="noStrike" cap="none">
                <a:solidFill>
                  <a:srgbClr val="3A3838"/>
                </a:solidFill>
                <a:latin typeface="Roboto Condensed"/>
                <a:ea typeface="Roboto Condensed"/>
                <a:cs typeface="Roboto Condensed"/>
                <a:sym typeface="Roboto Condensed"/>
              </a:defRPr>
            </a:lvl2pPr>
            <a:lvl3pPr marR="0" lvl="2" algn="l" rtl="0">
              <a:lnSpc>
                <a:spcPct val="90000"/>
              </a:lnSpc>
              <a:spcBef>
                <a:spcPts val="500"/>
              </a:spcBef>
              <a:spcAft>
                <a:spcPts val="0"/>
              </a:spcAft>
              <a:buClr>
                <a:srgbClr val="3A3838"/>
              </a:buClr>
              <a:buSzPts val="2400"/>
              <a:buFont typeface="Arial"/>
              <a:buNone/>
              <a:defRPr sz="2400" b="0" i="0" u="none" strike="noStrike" cap="none">
                <a:solidFill>
                  <a:srgbClr val="3A3838"/>
                </a:solidFill>
                <a:latin typeface="Roboto Condensed"/>
                <a:ea typeface="Roboto Condensed"/>
                <a:cs typeface="Roboto Condensed"/>
                <a:sym typeface="Roboto Condensed"/>
              </a:defRPr>
            </a:lvl3pPr>
            <a:lvl4pPr marR="0" lvl="3" algn="l" rtl="0">
              <a:lnSpc>
                <a:spcPct val="90000"/>
              </a:lnSpc>
              <a:spcBef>
                <a:spcPts val="500"/>
              </a:spcBef>
              <a:spcAft>
                <a:spcPts val="0"/>
              </a:spcAft>
              <a:buClr>
                <a:srgbClr val="3A3838"/>
              </a:buClr>
              <a:buSzPts val="2000"/>
              <a:buFont typeface="Arial"/>
              <a:buNone/>
              <a:defRPr sz="2000" b="0" i="1" u="none" strike="noStrike" cap="none">
                <a:solidFill>
                  <a:srgbClr val="3A3838"/>
                </a:solidFill>
                <a:latin typeface="Roboto Condensed"/>
                <a:ea typeface="Roboto Condensed"/>
                <a:cs typeface="Roboto Condensed"/>
                <a:sym typeface="Roboto Condensed"/>
              </a:defRPr>
            </a:lvl4pPr>
            <a:lvl5pPr marR="0" lvl="4" algn="l" rtl="0">
              <a:lnSpc>
                <a:spcPct val="90000"/>
              </a:lnSpc>
              <a:spcBef>
                <a:spcPts val="500"/>
              </a:spcBef>
              <a:spcAft>
                <a:spcPts val="0"/>
              </a:spcAft>
              <a:buClr>
                <a:srgbClr val="3A3838"/>
              </a:buClr>
              <a:buSzPts val="2000"/>
              <a:buFont typeface="Arial"/>
              <a:buNone/>
              <a:defRPr sz="2000" b="0" i="0" u="none" strike="noStrike" cap="none">
                <a:solidFill>
                  <a:srgbClr val="3A3838"/>
                </a:solidFill>
                <a:latin typeface="Roboto Condensed"/>
                <a:ea typeface="Roboto Condensed"/>
                <a:cs typeface="Roboto Condensed"/>
                <a:sym typeface="Roboto Condensed"/>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3A3838"/>
              </a:buClr>
              <a:buSzPts val="1600"/>
              <a:buNone/>
              <a:defRPr sz="1600"/>
            </a:lvl1pPr>
            <a:lvl2pPr marL="914400" lvl="1" indent="-228600" algn="l">
              <a:lnSpc>
                <a:spcPct val="90000"/>
              </a:lnSpc>
              <a:spcBef>
                <a:spcPts val="500"/>
              </a:spcBef>
              <a:spcAft>
                <a:spcPts val="0"/>
              </a:spcAft>
              <a:buClr>
                <a:srgbClr val="3A3838"/>
              </a:buClr>
              <a:buSzPts val="1400"/>
              <a:buNone/>
              <a:defRPr sz="1400"/>
            </a:lvl2pPr>
            <a:lvl3pPr marL="1371600" lvl="2" indent="-228600" algn="l">
              <a:lnSpc>
                <a:spcPct val="90000"/>
              </a:lnSpc>
              <a:spcBef>
                <a:spcPts val="500"/>
              </a:spcBef>
              <a:spcAft>
                <a:spcPts val="0"/>
              </a:spcAft>
              <a:buClr>
                <a:srgbClr val="3A3838"/>
              </a:buClr>
              <a:buSzPts val="1200"/>
              <a:buNone/>
              <a:defRPr sz="1200"/>
            </a:lvl3pPr>
            <a:lvl4pPr marL="1828800" lvl="3" indent="-228600" algn="l">
              <a:lnSpc>
                <a:spcPct val="90000"/>
              </a:lnSpc>
              <a:spcBef>
                <a:spcPts val="500"/>
              </a:spcBef>
              <a:spcAft>
                <a:spcPts val="0"/>
              </a:spcAft>
              <a:buClr>
                <a:srgbClr val="3A3838"/>
              </a:buClr>
              <a:buSzPts val="1000"/>
              <a:buNone/>
              <a:defRPr sz="1000"/>
            </a:lvl4pPr>
            <a:lvl5pPr marL="2286000" lvl="4" indent="-228600" algn="l">
              <a:lnSpc>
                <a:spcPct val="90000"/>
              </a:lnSpc>
              <a:spcBef>
                <a:spcPts val="500"/>
              </a:spcBef>
              <a:spcAft>
                <a:spcPts val="0"/>
              </a:spcAft>
              <a:buClr>
                <a:srgbClr val="3A3838"/>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0" y="6542089"/>
            <a:ext cx="838200" cy="31591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838200" y="6263148"/>
            <a:ext cx="2652252" cy="57769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0" y="6176963"/>
            <a:ext cx="8382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nl-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9908458" cy="1325563"/>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10A546"/>
              </a:buClr>
              <a:buSzPts val="3600"/>
              <a:buFont typeface="Roboto Black"/>
              <a:buNone/>
              <a:defRPr sz="3600" b="0" i="0" u="none" strike="noStrike" cap="none">
                <a:solidFill>
                  <a:srgbClr val="10A546"/>
                </a:solidFill>
                <a:latin typeface="Roboto Black"/>
                <a:ea typeface="Roboto Black"/>
                <a:cs typeface="Roboto Black"/>
                <a:sym typeface="Roboto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9908458" cy="413272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rgbClr val="3A3838"/>
              </a:buClr>
              <a:buSzPts val="2800"/>
              <a:buFont typeface="Arial"/>
              <a:buChar char="•"/>
              <a:defRPr sz="2800" b="1" i="0" u="none" strike="noStrike" cap="none">
                <a:solidFill>
                  <a:srgbClr val="3A3838"/>
                </a:solidFill>
                <a:latin typeface="Roboto Condensed"/>
                <a:ea typeface="Roboto Condensed"/>
                <a:cs typeface="Roboto Condensed"/>
                <a:sym typeface="Roboto Condensed"/>
              </a:defRPr>
            </a:lvl1pPr>
            <a:lvl2pPr marL="914400" marR="0" lvl="1" indent="-381000" algn="l" rtl="0">
              <a:lnSpc>
                <a:spcPct val="90000"/>
              </a:lnSpc>
              <a:spcBef>
                <a:spcPts val="500"/>
              </a:spcBef>
              <a:spcAft>
                <a:spcPts val="0"/>
              </a:spcAft>
              <a:buClr>
                <a:srgbClr val="3A3838"/>
              </a:buClr>
              <a:buSzPts val="2400"/>
              <a:buFont typeface="Arial"/>
              <a:buChar char="•"/>
              <a:defRPr sz="2400" b="0" i="0" u="none" strike="noStrike" cap="none">
                <a:solidFill>
                  <a:srgbClr val="3A3838"/>
                </a:solidFill>
                <a:latin typeface="Roboto Condensed"/>
                <a:ea typeface="Roboto Condensed"/>
                <a:cs typeface="Roboto Condensed"/>
                <a:sym typeface="Roboto Condensed"/>
              </a:defRPr>
            </a:lvl2pPr>
            <a:lvl3pPr marL="1371600" marR="0" lvl="2" indent="-355600" algn="l" rtl="0">
              <a:lnSpc>
                <a:spcPct val="90000"/>
              </a:lnSpc>
              <a:spcBef>
                <a:spcPts val="500"/>
              </a:spcBef>
              <a:spcAft>
                <a:spcPts val="0"/>
              </a:spcAft>
              <a:buClr>
                <a:srgbClr val="3A3838"/>
              </a:buClr>
              <a:buSzPts val="2000"/>
              <a:buFont typeface="Arial"/>
              <a:buChar char="•"/>
              <a:defRPr sz="2000" b="0" i="0" u="none" strike="noStrike" cap="none">
                <a:solidFill>
                  <a:srgbClr val="3A3838"/>
                </a:solidFill>
                <a:latin typeface="Roboto Condensed"/>
                <a:ea typeface="Roboto Condensed"/>
                <a:cs typeface="Roboto Condensed"/>
                <a:sym typeface="Roboto Condensed"/>
              </a:defRPr>
            </a:lvl3pPr>
            <a:lvl4pPr marL="1828800" marR="0" lvl="3" indent="-342900" algn="l" rtl="0">
              <a:lnSpc>
                <a:spcPct val="90000"/>
              </a:lnSpc>
              <a:spcBef>
                <a:spcPts val="500"/>
              </a:spcBef>
              <a:spcAft>
                <a:spcPts val="0"/>
              </a:spcAft>
              <a:buClr>
                <a:srgbClr val="3A3838"/>
              </a:buClr>
              <a:buSzPts val="1800"/>
              <a:buFont typeface="Arial"/>
              <a:buChar char="•"/>
              <a:defRPr sz="1800" b="0" i="1" u="none" strike="noStrike" cap="none">
                <a:solidFill>
                  <a:srgbClr val="3A3838"/>
                </a:solidFill>
                <a:latin typeface="Roboto Condensed"/>
                <a:ea typeface="Roboto Condensed"/>
                <a:cs typeface="Roboto Condensed"/>
                <a:sym typeface="Roboto Condensed"/>
              </a:defRPr>
            </a:lvl4pPr>
            <a:lvl5pPr marL="2286000" marR="0" lvl="4" indent="-342900" algn="l" rtl="0">
              <a:lnSpc>
                <a:spcPct val="90000"/>
              </a:lnSpc>
              <a:spcBef>
                <a:spcPts val="500"/>
              </a:spcBef>
              <a:spcAft>
                <a:spcPts val="0"/>
              </a:spcAft>
              <a:buClr>
                <a:srgbClr val="3A3838"/>
              </a:buClr>
              <a:buSzPts val="1800"/>
              <a:buFont typeface="Arial"/>
              <a:buChar char="•"/>
              <a:defRPr sz="1800" b="0" i="0" u="none" strike="noStrike" cap="none">
                <a:solidFill>
                  <a:srgbClr val="3A3838"/>
                </a:solidFill>
                <a:latin typeface="Roboto Condensed"/>
                <a:ea typeface="Roboto Condensed"/>
                <a:cs typeface="Roboto Condensed"/>
                <a:sym typeface="Roboto Condensed"/>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0" y="6542089"/>
            <a:ext cx="838200" cy="31591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0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838200" y="6263148"/>
            <a:ext cx="2652252" cy="577696"/>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0" y="6176963"/>
            <a:ext cx="83820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200" b="0" i="0" u="none" strike="noStrike" cap="none">
                <a:solidFill>
                  <a:srgbClr val="10A546"/>
                </a:solidFill>
                <a:latin typeface="Roboto Black"/>
                <a:ea typeface="Roboto Black"/>
                <a:cs typeface="Roboto Black"/>
                <a:sym typeface="Roboto Black"/>
              </a:defRPr>
            </a:lvl1pPr>
            <a:lvl2pPr marL="0" marR="0" lvl="1" indent="0" algn="ctr" rtl="0">
              <a:spcBef>
                <a:spcPts val="0"/>
              </a:spcBef>
              <a:buNone/>
              <a:defRPr sz="1200" b="0" i="0" u="none" strike="noStrike" cap="none">
                <a:solidFill>
                  <a:srgbClr val="10A546"/>
                </a:solidFill>
                <a:latin typeface="Roboto Black"/>
                <a:ea typeface="Roboto Black"/>
                <a:cs typeface="Roboto Black"/>
                <a:sym typeface="Roboto Black"/>
              </a:defRPr>
            </a:lvl2pPr>
            <a:lvl3pPr marL="0" marR="0" lvl="2" indent="0" algn="ctr" rtl="0">
              <a:spcBef>
                <a:spcPts val="0"/>
              </a:spcBef>
              <a:buNone/>
              <a:defRPr sz="1200" b="0" i="0" u="none" strike="noStrike" cap="none">
                <a:solidFill>
                  <a:srgbClr val="10A546"/>
                </a:solidFill>
                <a:latin typeface="Roboto Black"/>
                <a:ea typeface="Roboto Black"/>
                <a:cs typeface="Roboto Black"/>
                <a:sym typeface="Roboto Black"/>
              </a:defRPr>
            </a:lvl3pPr>
            <a:lvl4pPr marL="0" marR="0" lvl="3" indent="0" algn="ctr" rtl="0">
              <a:spcBef>
                <a:spcPts val="0"/>
              </a:spcBef>
              <a:buNone/>
              <a:defRPr sz="1200" b="0" i="0" u="none" strike="noStrike" cap="none">
                <a:solidFill>
                  <a:srgbClr val="10A546"/>
                </a:solidFill>
                <a:latin typeface="Roboto Black"/>
                <a:ea typeface="Roboto Black"/>
                <a:cs typeface="Roboto Black"/>
                <a:sym typeface="Roboto Black"/>
              </a:defRPr>
            </a:lvl4pPr>
            <a:lvl5pPr marL="0" marR="0" lvl="4" indent="0" algn="ctr" rtl="0">
              <a:spcBef>
                <a:spcPts val="0"/>
              </a:spcBef>
              <a:buNone/>
              <a:defRPr sz="1200" b="0" i="0" u="none" strike="noStrike" cap="none">
                <a:solidFill>
                  <a:srgbClr val="10A546"/>
                </a:solidFill>
                <a:latin typeface="Roboto Black"/>
                <a:ea typeface="Roboto Black"/>
                <a:cs typeface="Roboto Black"/>
                <a:sym typeface="Roboto Black"/>
              </a:defRPr>
            </a:lvl5pPr>
            <a:lvl6pPr marL="0" marR="0" lvl="5" indent="0" algn="ctr" rtl="0">
              <a:spcBef>
                <a:spcPts val="0"/>
              </a:spcBef>
              <a:buNone/>
              <a:defRPr sz="1200" b="0" i="0" u="none" strike="noStrike" cap="none">
                <a:solidFill>
                  <a:srgbClr val="10A546"/>
                </a:solidFill>
                <a:latin typeface="Roboto Black"/>
                <a:ea typeface="Roboto Black"/>
                <a:cs typeface="Roboto Black"/>
                <a:sym typeface="Roboto Black"/>
              </a:defRPr>
            </a:lvl6pPr>
            <a:lvl7pPr marL="0" marR="0" lvl="6" indent="0" algn="ctr" rtl="0">
              <a:spcBef>
                <a:spcPts val="0"/>
              </a:spcBef>
              <a:buNone/>
              <a:defRPr sz="1200" b="0" i="0" u="none" strike="noStrike" cap="none">
                <a:solidFill>
                  <a:srgbClr val="10A546"/>
                </a:solidFill>
                <a:latin typeface="Roboto Black"/>
                <a:ea typeface="Roboto Black"/>
                <a:cs typeface="Roboto Black"/>
                <a:sym typeface="Roboto Black"/>
              </a:defRPr>
            </a:lvl7pPr>
            <a:lvl8pPr marL="0" marR="0" lvl="7" indent="0" algn="ctr" rtl="0">
              <a:spcBef>
                <a:spcPts val="0"/>
              </a:spcBef>
              <a:buNone/>
              <a:defRPr sz="1200" b="0" i="0" u="none" strike="noStrike" cap="none">
                <a:solidFill>
                  <a:srgbClr val="10A546"/>
                </a:solidFill>
                <a:latin typeface="Roboto Black"/>
                <a:ea typeface="Roboto Black"/>
                <a:cs typeface="Roboto Black"/>
                <a:sym typeface="Roboto Black"/>
              </a:defRPr>
            </a:lvl8pPr>
            <a:lvl9pPr marL="0" marR="0" lvl="8" indent="0" algn="ctr" rtl="0">
              <a:spcBef>
                <a:spcPts val="0"/>
              </a:spcBef>
              <a:buNone/>
              <a:defRPr sz="1200" b="0" i="0" u="none" strike="noStrike" cap="none">
                <a:solidFill>
                  <a:srgbClr val="10A546"/>
                </a:solidFill>
                <a:latin typeface="Roboto Black"/>
                <a:ea typeface="Roboto Black"/>
                <a:cs typeface="Roboto Black"/>
                <a:sym typeface="Roboto Black"/>
              </a:defRPr>
            </a:lvl9pPr>
          </a:lstStyle>
          <a:p>
            <a:pPr marL="0" lvl="0" indent="0" algn="ctr" rtl="0">
              <a:spcBef>
                <a:spcPts val="0"/>
              </a:spcBef>
              <a:spcAft>
                <a:spcPts val="0"/>
              </a:spcAft>
              <a:buNone/>
            </a:pPr>
            <a:fld id="{00000000-1234-1234-1234-123412341234}" type="slidenum">
              <a:rPr lang="nl-NL"/>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63"/>
            <a:ext cx="9144000" cy="23877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nl-NL"/>
              <a:t>SOFTWARELICENTIE MODEL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2"/>
          <p:cNvSpPr txBox="1">
            <a:spLocks noGrp="1"/>
          </p:cNvSpPr>
          <p:nvPr>
            <p:ph type="ctrTitle"/>
          </p:nvPr>
        </p:nvSpPr>
        <p:spPr>
          <a:xfrm>
            <a:off x="335560" y="209725"/>
            <a:ext cx="10332300" cy="813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10A546"/>
              </a:buClr>
              <a:buSzPts val="2800"/>
              <a:buFont typeface="Roboto Black"/>
              <a:buNone/>
            </a:pPr>
            <a:r>
              <a:rPr lang="nl-NL" sz="2800" b="1">
                <a:latin typeface="Roboto Condensed"/>
                <a:ea typeface="Roboto Condensed"/>
                <a:cs typeface="Roboto Condensed"/>
                <a:sym typeface="Roboto Condensed"/>
              </a:rPr>
              <a:t>Wanneer een klant problemen ervaart door onze software, krijgt hij dan zijn geld terug?</a:t>
            </a:r>
            <a:endParaRPr sz="2800" b="1">
              <a:latin typeface="Roboto Condensed"/>
              <a:ea typeface="Roboto Condensed"/>
              <a:cs typeface="Roboto Condensed"/>
              <a:sym typeface="Roboto Condensed"/>
            </a:endParaRPr>
          </a:p>
        </p:txBody>
      </p:sp>
      <p:graphicFrame>
        <p:nvGraphicFramePr>
          <p:cNvPr id="137" name="Google Shape;137;p22"/>
          <p:cNvGraphicFramePr/>
          <p:nvPr/>
        </p:nvGraphicFramePr>
        <p:xfrm>
          <a:off x="3737800" y="1743150"/>
          <a:ext cx="3000000" cy="3000000"/>
        </p:xfrm>
        <a:graphic>
          <a:graphicData uri="http://schemas.openxmlformats.org/drawingml/2006/table">
            <a:tbl>
              <a:tblPr>
                <a:noFill/>
                <a:tableStyleId>{E857D3AF-4AF0-4BB6-A42C-0DD5941A7E12}</a:tableStyleId>
              </a:tblPr>
              <a:tblGrid>
                <a:gridCol w="2479625">
                  <a:extLst>
                    <a:ext uri="{9D8B030D-6E8A-4147-A177-3AD203B41FA5}">
                      <a16:colId xmlns:a16="http://schemas.microsoft.com/office/drawing/2014/main" val="20000"/>
                    </a:ext>
                  </a:extLst>
                </a:gridCol>
                <a:gridCol w="2236775">
                  <a:extLst>
                    <a:ext uri="{9D8B030D-6E8A-4147-A177-3AD203B41FA5}">
                      <a16:colId xmlns:a16="http://schemas.microsoft.com/office/drawing/2014/main" val="20001"/>
                    </a:ext>
                  </a:extLst>
                </a:gridCol>
              </a:tblGrid>
              <a:tr h="285750">
                <a:tc>
                  <a:txBody>
                    <a:bodyPr/>
                    <a:lstStyle/>
                    <a:p>
                      <a:pPr marL="0" lvl="0" indent="0" algn="l" rtl="0">
                        <a:lnSpc>
                          <a:spcPct val="115000"/>
                        </a:lnSpc>
                        <a:spcBef>
                          <a:spcPts val="1200"/>
                        </a:spcBef>
                        <a:spcAft>
                          <a:spcPts val="1200"/>
                        </a:spcAft>
                        <a:buNone/>
                      </a:pPr>
                      <a:r>
                        <a:rPr lang="nl-NL" b="1">
                          <a:solidFill>
                            <a:srgbClr val="0FCB64"/>
                          </a:solidFill>
                        </a:rPr>
                        <a:t>Afdeling</a:t>
                      </a:r>
                      <a:endParaRPr b="1">
                        <a:solidFill>
                          <a:srgbClr val="0FCB64"/>
                        </a:solidFill>
                      </a:endParaRPr>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solidFill>
                      <a:srgbClr val="FFFFFF"/>
                    </a:solidFill>
                  </a:tcPr>
                </a:tc>
                <a:tc>
                  <a:txBody>
                    <a:bodyPr/>
                    <a:lstStyle/>
                    <a:p>
                      <a:pPr marL="0" lvl="0" indent="0" algn="l" rtl="0">
                        <a:lnSpc>
                          <a:spcPct val="115000"/>
                        </a:lnSpc>
                        <a:spcBef>
                          <a:spcPts val="1200"/>
                        </a:spcBef>
                        <a:spcAft>
                          <a:spcPts val="1200"/>
                        </a:spcAft>
                        <a:buNone/>
                      </a:pPr>
                      <a:r>
                        <a:rPr lang="nl-NL" b="1">
                          <a:solidFill>
                            <a:srgbClr val="0FCB64"/>
                          </a:solidFill>
                        </a:rPr>
                        <a:t>Krijgt klant geld terug?</a:t>
                      </a:r>
                      <a:endParaRPr b="1">
                        <a:solidFill>
                          <a:srgbClr val="0FCB64"/>
                        </a:solidFill>
                      </a:endParaRPr>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219075">
                <a:tc>
                  <a:txBody>
                    <a:bodyPr/>
                    <a:lstStyle/>
                    <a:p>
                      <a:pPr marL="0" lvl="0" indent="0" algn="l" rtl="0">
                        <a:lnSpc>
                          <a:spcPct val="115000"/>
                        </a:lnSpc>
                        <a:spcBef>
                          <a:spcPts val="1200"/>
                        </a:spcBef>
                        <a:spcAft>
                          <a:spcPts val="1200"/>
                        </a:spcAft>
                        <a:buNone/>
                      </a:pPr>
                      <a:r>
                        <a:rPr lang="nl-NL" sz="1000" b="1"/>
                        <a:t>Software</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Nee</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1"/>
                  </a:ext>
                </a:extLst>
              </a:tr>
              <a:tr h="219075">
                <a:tc>
                  <a:txBody>
                    <a:bodyPr/>
                    <a:lstStyle/>
                    <a:p>
                      <a:pPr marL="0" lvl="0" indent="0" algn="l" rtl="0">
                        <a:lnSpc>
                          <a:spcPct val="115000"/>
                        </a:lnSpc>
                        <a:spcBef>
                          <a:spcPts val="1200"/>
                        </a:spcBef>
                        <a:spcAft>
                          <a:spcPts val="1200"/>
                        </a:spcAft>
                        <a:buNone/>
                      </a:pPr>
                      <a:r>
                        <a:rPr lang="nl-NL" sz="1000" b="1"/>
                        <a:t>Verkoop</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Nee</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2"/>
                  </a:ext>
                </a:extLst>
              </a:tr>
              <a:tr h="219075">
                <a:tc>
                  <a:txBody>
                    <a:bodyPr/>
                    <a:lstStyle/>
                    <a:p>
                      <a:pPr marL="0" lvl="0" indent="0" algn="l" rtl="0">
                        <a:lnSpc>
                          <a:spcPct val="115000"/>
                        </a:lnSpc>
                        <a:spcBef>
                          <a:spcPts val="1200"/>
                        </a:spcBef>
                        <a:spcAft>
                          <a:spcPts val="1200"/>
                        </a:spcAft>
                        <a:buNone/>
                      </a:pPr>
                      <a:r>
                        <a:rPr lang="nl-NL" sz="1000" b="1"/>
                        <a:t>Service</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Nee</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3"/>
                  </a:ext>
                </a:extLst>
              </a:tr>
              <a:tr h="219075">
                <a:tc>
                  <a:txBody>
                    <a:bodyPr/>
                    <a:lstStyle/>
                    <a:p>
                      <a:pPr marL="0" lvl="0" indent="0" algn="l" rtl="0">
                        <a:lnSpc>
                          <a:spcPct val="115000"/>
                        </a:lnSpc>
                        <a:spcBef>
                          <a:spcPts val="1200"/>
                        </a:spcBef>
                        <a:spcAft>
                          <a:spcPts val="1200"/>
                        </a:spcAft>
                        <a:buNone/>
                      </a:pPr>
                      <a:r>
                        <a:rPr lang="nl-NL" sz="1000" b="1"/>
                        <a:t>Productmanager</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Nee</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a:spLocks noGrp="1"/>
          </p:cNvSpPr>
          <p:nvPr>
            <p:ph type="ctrTitle"/>
          </p:nvPr>
        </p:nvSpPr>
        <p:spPr>
          <a:xfrm>
            <a:off x="335560" y="209725"/>
            <a:ext cx="10332300" cy="813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10A546"/>
              </a:buClr>
              <a:buSzPts val="2800"/>
              <a:buFont typeface="Roboto Black"/>
              <a:buNone/>
            </a:pPr>
            <a:r>
              <a:rPr lang="nl-NL" sz="2800" b="1">
                <a:latin typeface="Roboto Condensed"/>
                <a:ea typeface="Roboto Condensed"/>
                <a:cs typeface="Roboto Condensed"/>
                <a:sym typeface="Roboto Condensed"/>
              </a:rPr>
              <a:t>Moet de klant zijn licenties zelf kunnen beheren?</a:t>
            </a:r>
            <a:endParaRPr sz="2800" b="1">
              <a:latin typeface="Roboto Condensed"/>
              <a:ea typeface="Roboto Condensed"/>
              <a:cs typeface="Roboto Condensed"/>
              <a:sym typeface="Roboto Condensed"/>
            </a:endParaRPr>
          </a:p>
        </p:txBody>
      </p:sp>
      <p:graphicFrame>
        <p:nvGraphicFramePr>
          <p:cNvPr id="143" name="Google Shape;143;p23"/>
          <p:cNvGraphicFramePr/>
          <p:nvPr/>
        </p:nvGraphicFramePr>
        <p:xfrm>
          <a:off x="2632325" y="1652575"/>
          <a:ext cx="3000000" cy="3000000"/>
        </p:xfrm>
        <a:graphic>
          <a:graphicData uri="http://schemas.openxmlformats.org/drawingml/2006/table">
            <a:tbl>
              <a:tblPr>
                <a:noFill/>
                <a:tableStyleId>{E857D3AF-4AF0-4BB6-A42C-0DD5941A7E12}</a:tableStyleId>
              </a:tblPr>
              <a:tblGrid>
                <a:gridCol w="1895475">
                  <a:extLst>
                    <a:ext uri="{9D8B030D-6E8A-4147-A177-3AD203B41FA5}">
                      <a16:colId xmlns:a16="http://schemas.microsoft.com/office/drawing/2014/main" val="20000"/>
                    </a:ext>
                  </a:extLst>
                </a:gridCol>
                <a:gridCol w="3781425">
                  <a:extLst>
                    <a:ext uri="{9D8B030D-6E8A-4147-A177-3AD203B41FA5}">
                      <a16:colId xmlns:a16="http://schemas.microsoft.com/office/drawing/2014/main" val="20001"/>
                    </a:ext>
                  </a:extLst>
                </a:gridCol>
              </a:tblGrid>
              <a:tr h="285750">
                <a:tc>
                  <a:txBody>
                    <a:bodyPr/>
                    <a:lstStyle/>
                    <a:p>
                      <a:pPr marL="0" lvl="0" indent="0" algn="l" rtl="0">
                        <a:lnSpc>
                          <a:spcPct val="115000"/>
                        </a:lnSpc>
                        <a:spcBef>
                          <a:spcPts val="1200"/>
                        </a:spcBef>
                        <a:spcAft>
                          <a:spcPts val="1200"/>
                        </a:spcAft>
                        <a:buNone/>
                      </a:pPr>
                      <a:r>
                        <a:rPr lang="nl-NL" b="1">
                          <a:solidFill>
                            <a:srgbClr val="0FCB64"/>
                          </a:solidFill>
                        </a:rPr>
                        <a:t>Afdeling</a:t>
                      </a:r>
                      <a:endParaRPr b="1">
                        <a:solidFill>
                          <a:srgbClr val="0FCB64"/>
                        </a:solidFill>
                      </a:endParaRPr>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solidFill>
                      <a:srgbClr val="FFFFFF"/>
                    </a:solidFill>
                  </a:tcPr>
                </a:tc>
                <a:tc>
                  <a:txBody>
                    <a:bodyPr/>
                    <a:lstStyle/>
                    <a:p>
                      <a:pPr marL="0" lvl="0" indent="0" algn="l" rtl="0">
                        <a:lnSpc>
                          <a:spcPct val="115000"/>
                        </a:lnSpc>
                        <a:spcBef>
                          <a:spcPts val="1200"/>
                        </a:spcBef>
                        <a:spcAft>
                          <a:spcPts val="1200"/>
                        </a:spcAft>
                        <a:buNone/>
                      </a:pPr>
                      <a:r>
                        <a:rPr lang="nl-NL" b="1">
                          <a:solidFill>
                            <a:srgbClr val="0FCB64"/>
                          </a:solidFill>
                        </a:rPr>
                        <a:t>Kan klant zelf zijn licentie beheren?</a:t>
                      </a:r>
                      <a:endParaRPr b="1">
                        <a:solidFill>
                          <a:srgbClr val="0FCB64"/>
                        </a:solidFill>
                      </a:endParaRPr>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381000">
                <a:tc>
                  <a:txBody>
                    <a:bodyPr/>
                    <a:lstStyle/>
                    <a:p>
                      <a:pPr marL="0" lvl="0" indent="0" algn="l" rtl="0">
                        <a:lnSpc>
                          <a:spcPct val="115000"/>
                        </a:lnSpc>
                        <a:spcBef>
                          <a:spcPts val="1200"/>
                        </a:spcBef>
                        <a:spcAft>
                          <a:spcPts val="1200"/>
                        </a:spcAft>
                        <a:buNone/>
                      </a:pPr>
                      <a:r>
                        <a:rPr lang="nl-NL" sz="1000" b="1"/>
                        <a:t>Software</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In eerste instantie afdeling verkoop, uiteindelijk de klant zelf</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lnSpc>
                          <a:spcPct val="115000"/>
                        </a:lnSpc>
                        <a:spcBef>
                          <a:spcPts val="1200"/>
                        </a:spcBef>
                        <a:spcAft>
                          <a:spcPts val="1200"/>
                        </a:spcAft>
                        <a:buNone/>
                      </a:pPr>
                      <a:r>
                        <a:rPr lang="nl-NL" sz="1000" b="1"/>
                        <a:t>Verkoop</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Gebruikers wel, extra modules zijn software engineers voor nodig</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2"/>
                  </a:ext>
                </a:extLst>
              </a:tr>
              <a:tr h="219075">
                <a:tc>
                  <a:txBody>
                    <a:bodyPr/>
                    <a:lstStyle/>
                    <a:p>
                      <a:pPr marL="0" lvl="0" indent="0" algn="l" rtl="0">
                        <a:lnSpc>
                          <a:spcPct val="115000"/>
                        </a:lnSpc>
                        <a:spcBef>
                          <a:spcPts val="1200"/>
                        </a:spcBef>
                        <a:spcAft>
                          <a:spcPts val="1200"/>
                        </a:spcAft>
                        <a:buNone/>
                      </a:pPr>
                      <a:r>
                        <a:rPr lang="nl-NL" sz="1000" b="1"/>
                        <a:t>Service</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Ja</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3"/>
                  </a:ext>
                </a:extLst>
              </a:tr>
              <a:tr h="219075">
                <a:tc>
                  <a:txBody>
                    <a:bodyPr/>
                    <a:lstStyle/>
                    <a:p>
                      <a:pPr marL="0" lvl="0" indent="0" algn="l" rtl="0">
                        <a:lnSpc>
                          <a:spcPct val="115000"/>
                        </a:lnSpc>
                        <a:spcBef>
                          <a:spcPts val="1200"/>
                        </a:spcBef>
                        <a:spcAft>
                          <a:spcPts val="1200"/>
                        </a:spcAft>
                        <a:buNone/>
                      </a:pPr>
                      <a:r>
                        <a:rPr lang="nl-NL" sz="1000" b="1"/>
                        <a:t>Productmanager</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Ja</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ctrTitle"/>
          </p:nvPr>
        </p:nvSpPr>
        <p:spPr>
          <a:xfrm>
            <a:off x="335560" y="209725"/>
            <a:ext cx="10332300" cy="813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10A546"/>
              </a:buClr>
              <a:buSzPts val="2800"/>
              <a:buFont typeface="Roboto Black"/>
              <a:buNone/>
            </a:pPr>
            <a:r>
              <a:rPr lang="nl-NL" sz="2800" b="1">
                <a:latin typeface="Roboto Condensed"/>
                <a:ea typeface="Roboto Condensed"/>
                <a:cs typeface="Roboto Condensed"/>
                <a:sym typeface="Roboto Condensed"/>
              </a:rPr>
              <a:t>Wat moet er gebeuren als de klant niet betaalt?</a:t>
            </a:r>
            <a:endParaRPr sz="2800" b="1">
              <a:latin typeface="Roboto Condensed"/>
              <a:ea typeface="Roboto Condensed"/>
              <a:cs typeface="Roboto Condensed"/>
              <a:sym typeface="Roboto Condensed"/>
            </a:endParaRPr>
          </a:p>
        </p:txBody>
      </p:sp>
      <p:graphicFrame>
        <p:nvGraphicFramePr>
          <p:cNvPr id="149" name="Google Shape;149;p24"/>
          <p:cNvGraphicFramePr/>
          <p:nvPr/>
        </p:nvGraphicFramePr>
        <p:xfrm>
          <a:off x="1427713" y="1743150"/>
          <a:ext cx="3000000" cy="3000000"/>
        </p:xfrm>
        <a:graphic>
          <a:graphicData uri="http://schemas.openxmlformats.org/drawingml/2006/table">
            <a:tbl>
              <a:tblPr>
                <a:noFill/>
                <a:tableStyleId>{E857D3AF-4AF0-4BB6-A42C-0DD5941A7E12}</a:tableStyleId>
              </a:tblPr>
              <a:tblGrid>
                <a:gridCol w="2122900">
                  <a:extLst>
                    <a:ext uri="{9D8B030D-6E8A-4147-A177-3AD203B41FA5}">
                      <a16:colId xmlns:a16="http://schemas.microsoft.com/office/drawing/2014/main" val="20000"/>
                    </a:ext>
                  </a:extLst>
                </a:gridCol>
                <a:gridCol w="6025075">
                  <a:extLst>
                    <a:ext uri="{9D8B030D-6E8A-4147-A177-3AD203B41FA5}">
                      <a16:colId xmlns:a16="http://schemas.microsoft.com/office/drawing/2014/main" val="20001"/>
                    </a:ext>
                  </a:extLst>
                </a:gridCol>
              </a:tblGrid>
              <a:tr h="285750">
                <a:tc>
                  <a:txBody>
                    <a:bodyPr/>
                    <a:lstStyle/>
                    <a:p>
                      <a:pPr marL="0" lvl="0" indent="0" algn="l" rtl="0">
                        <a:lnSpc>
                          <a:spcPct val="115000"/>
                        </a:lnSpc>
                        <a:spcBef>
                          <a:spcPts val="1200"/>
                        </a:spcBef>
                        <a:spcAft>
                          <a:spcPts val="1200"/>
                        </a:spcAft>
                        <a:buNone/>
                      </a:pPr>
                      <a:r>
                        <a:rPr lang="nl-NL" b="1">
                          <a:solidFill>
                            <a:srgbClr val="0FCB64"/>
                          </a:solidFill>
                        </a:rPr>
                        <a:t>Afdeling</a:t>
                      </a:r>
                      <a:endParaRPr b="1">
                        <a:solidFill>
                          <a:srgbClr val="0FCB64"/>
                        </a:solidFill>
                      </a:endParaRPr>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solidFill>
                      <a:srgbClr val="FFFFFF"/>
                    </a:solidFill>
                  </a:tcPr>
                </a:tc>
                <a:tc>
                  <a:txBody>
                    <a:bodyPr/>
                    <a:lstStyle/>
                    <a:p>
                      <a:pPr marL="0" lvl="0" indent="0" algn="l" rtl="0">
                        <a:lnSpc>
                          <a:spcPct val="115000"/>
                        </a:lnSpc>
                        <a:spcBef>
                          <a:spcPts val="1200"/>
                        </a:spcBef>
                        <a:spcAft>
                          <a:spcPts val="1200"/>
                        </a:spcAft>
                        <a:buNone/>
                      </a:pPr>
                      <a:r>
                        <a:rPr lang="nl-NL" b="1">
                          <a:solidFill>
                            <a:srgbClr val="0FCB64"/>
                          </a:solidFill>
                        </a:rPr>
                        <a:t>Maatregelen bij het niet betalen van de factuur</a:t>
                      </a:r>
                      <a:endParaRPr b="1">
                        <a:solidFill>
                          <a:srgbClr val="0FCB64"/>
                        </a:solidFill>
                      </a:endParaRPr>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219075">
                <a:tc>
                  <a:txBody>
                    <a:bodyPr/>
                    <a:lstStyle/>
                    <a:p>
                      <a:pPr marL="0" lvl="0" indent="0" algn="l" rtl="0">
                        <a:lnSpc>
                          <a:spcPct val="115000"/>
                        </a:lnSpc>
                        <a:spcBef>
                          <a:spcPts val="1200"/>
                        </a:spcBef>
                        <a:spcAft>
                          <a:spcPts val="1200"/>
                        </a:spcAft>
                        <a:buNone/>
                      </a:pPr>
                      <a:r>
                        <a:rPr lang="nl-NL" sz="1000" b="1"/>
                        <a:t>Software</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Eerst meldingen, daarna performance verlagen</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1"/>
                  </a:ext>
                </a:extLst>
              </a:tr>
              <a:tr h="219075">
                <a:tc>
                  <a:txBody>
                    <a:bodyPr/>
                    <a:lstStyle/>
                    <a:p>
                      <a:pPr marL="0" lvl="0" indent="0" algn="l" rtl="0">
                        <a:lnSpc>
                          <a:spcPct val="115000"/>
                        </a:lnSpc>
                        <a:spcBef>
                          <a:spcPts val="1200"/>
                        </a:spcBef>
                        <a:spcAft>
                          <a:spcPts val="1200"/>
                        </a:spcAft>
                        <a:buNone/>
                      </a:pPr>
                      <a:r>
                        <a:rPr lang="nl-NL" sz="1000" b="1"/>
                        <a:t>Verkoop</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Meldingen, daarna verlopen servicecontract</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2"/>
                  </a:ext>
                </a:extLst>
              </a:tr>
              <a:tr h="219075">
                <a:tc>
                  <a:txBody>
                    <a:bodyPr/>
                    <a:lstStyle/>
                    <a:p>
                      <a:pPr marL="0" lvl="0" indent="0" algn="l" rtl="0">
                        <a:lnSpc>
                          <a:spcPct val="115000"/>
                        </a:lnSpc>
                        <a:spcBef>
                          <a:spcPts val="1200"/>
                        </a:spcBef>
                        <a:spcAft>
                          <a:spcPts val="1200"/>
                        </a:spcAft>
                        <a:buNone/>
                      </a:pPr>
                      <a:r>
                        <a:rPr lang="nl-NL" sz="1000" b="1"/>
                        <a:t>Service</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Meldingen</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3"/>
                  </a:ext>
                </a:extLst>
              </a:tr>
              <a:tr h="219075">
                <a:tc>
                  <a:txBody>
                    <a:bodyPr/>
                    <a:lstStyle/>
                    <a:p>
                      <a:pPr marL="0" lvl="0" indent="0" algn="l" rtl="0">
                        <a:lnSpc>
                          <a:spcPct val="115000"/>
                        </a:lnSpc>
                        <a:spcBef>
                          <a:spcPts val="1200"/>
                        </a:spcBef>
                        <a:spcAft>
                          <a:spcPts val="1200"/>
                        </a:spcAft>
                        <a:buNone/>
                      </a:pPr>
                      <a:r>
                        <a:rPr lang="nl-NL" sz="1000" b="1"/>
                        <a:t>Productmanager</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Eerst meldingen, daarna performance verlagen</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ctrTitle"/>
          </p:nvPr>
        </p:nvSpPr>
        <p:spPr>
          <a:xfrm>
            <a:off x="1524000" y="1122363"/>
            <a:ext cx="9144000" cy="23877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nl-NL"/>
              <a:t>CONCLUSIE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p:cNvSpPr txBox="1">
            <a:spLocks noGrp="1"/>
          </p:cNvSpPr>
          <p:nvPr>
            <p:ph type="subTitle" idx="1"/>
          </p:nvPr>
        </p:nvSpPr>
        <p:spPr>
          <a:xfrm>
            <a:off x="1524000" y="1142538"/>
            <a:ext cx="9144000" cy="1655700"/>
          </a:xfrm>
          <a:prstGeom prst="rect">
            <a:avLst/>
          </a:prstGeom>
        </p:spPr>
        <p:txBody>
          <a:bodyPr spcFirstLastPara="1" wrap="square" lIns="91425" tIns="45700" rIns="91425" bIns="45700" anchor="t" anchorCtr="0">
            <a:noAutofit/>
          </a:bodyPr>
          <a:lstStyle/>
          <a:p>
            <a:pPr marL="0" lvl="0" indent="0" algn="ctr" rtl="0">
              <a:spcBef>
                <a:spcPts val="1000"/>
              </a:spcBef>
              <a:spcAft>
                <a:spcPts val="0"/>
              </a:spcAft>
              <a:buNone/>
            </a:pPr>
            <a:r>
              <a:rPr lang="nl-NL"/>
              <a:t>Een licentiemodel gebaseerd op gebruikerslicenties</a:t>
            </a:r>
            <a:endParaRPr/>
          </a:p>
          <a:p>
            <a:pPr marL="0" lvl="0" indent="0" algn="ctr" rtl="0">
              <a:spcBef>
                <a:spcPts val="1000"/>
              </a:spcBef>
              <a:spcAft>
                <a:spcPts val="0"/>
              </a:spcAft>
              <a:buNone/>
            </a:pPr>
            <a:endParaRPr/>
          </a:p>
          <a:p>
            <a:pPr marL="0" lvl="0" indent="0" algn="ctr" rtl="0">
              <a:spcBef>
                <a:spcPts val="1000"/>
              </a:spcBef>
              <a:spcAft>
                <a:spcPts val="0"/>
              </a:spcAft>
              <a:buNone/>
            </a:pPr>
            <a:r>
              <a:rPr lang="nl-NL"/>
              <a:t>De klant moet deze licenties zelf kunnen beheren</a:t>
            </a:r>
            <a:endParaRPr/>
          </a:p>
          <a:p>
            <a:pPr marL="0" lvl="0" indent="0" algn="l" rtl="0">
              <a:spcBef>
                <a:spcPts val="1000"/>
              </a:spcBef>
              <a:spcAft>
                <a:spcPts val="0"/>
              </a:spcAft>
              <a:buNone/>
            </a:pPr>
            <a:endParaRPr/>
          </a:p>
          <a:p>
            <a:pPr marL="0" lvl="0" indent="0" algn="ctr" rtl="0">
              <a:spcBef>
                <a:spcPts val="1000"/>
              </a:spcBef>
              <a:spcAft>
                <a:spcPts val="0"/>
              </a:spcAft>
              <a:buNone/>
            </a:pPr>
            <a:r>
              <a:rPr lang="nl-NL"/>
              <a:t>Licenties mogen de klant niet verhinderen</a:t>
            </a:r>
            <a:endParaRPr/>
          </a:p>
          <a:p>
            <a:pPr marL="0" lvl="0" indent="0" algn="ctr" rtl="0">
              <a:spcBef>
                <a:spcPts val="1000"/>
              </a:spcBef>
              <a:spcAft>
                <a:spcPts val="0"/>
              </a:spcAft>
              <a:buNone/>
            </a:pPr>
            <a:endParaRPr/>
          </a:p>
          <a:p>
            <a:pPr marL="0" lvl="0" indent="0" algn="ctr" rtl="0">
              <a:spcBef>
                <a:spcPts val="1000"/>
              </a:spcBef>
              <a:spcAft>
                <a:spcPts val="0"/>
              </a:spcAft>
              <a:buNone/>
            </a:pPr>
            <a:r>
              <a:rPr lang="nl-NL"/>
              <a:t>Goede security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ctrTitle"/>
          </p:nvPr>
        </p:nvSpPr>
        <p:spPr>
          <a:xfrm>
            <a:off x="1524000" y="1122363"/>
            <a:ext cx="9144000" cy="23877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nl-NL"/>
              <a:t>EISEN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8"/>
          <p:cNvSpPr txBox="1">
            <a:spLocks noGrp="1"/>
          </p:cNvSpPr>
          <p:nvPr>
            <p:ph type="ctrTitle"/>
          </p:nvPr>
        </p:nvSpPr>
        <p:spPr>
          <a:xfrm>
            <a:off x="335560" y="209725"/>
            <a:ext cx="10332300" cy="813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10A546"/>
              </a:buClr>
              <a:buSzPts val="2800"/>
              <a:buFont typeface="Roboto Black"/>
              <a:buNone/>
            </a:pPr>
            <a:r>
              <a:rPr lang="nl-NL" sz="2800" b="1">
                <a:latin typeface="Roboto Condensed"/>
                <a:ea typeface="Roboto Condensed"/>
                <a:cs typeface="Roboto Condensed"/>
                <a:sym typeface="Roboto Condensed"/>
              </a:rPr>
              <a:t>Functionele eisen 1/3</a:t>
            </a:r>
            <a:endParaRPr sz="2800" b="1">
              <a:latin typeface="Roboto Condensed"/>
              <a:ea typeface="Roboto Condensed"/>
              <a:cs typeface="Roboto Condensed"/>
              <a:sym typeface="Roboto Condensed"/>
            </a:endParaRPr>
          </a:p>
        </p:txBody>
      </p:sp>
      <p:graphicFrame>
        <p:nvGraphicFramePr>
          <p:cNvPr id="170" name="Google Shape;170;p28"/>
          <p:cNvGraphicFramePr/>
          <p:nvPr/>
        </p:nvGraphicFramePr>
        <p:xfrm>
          <a:off x="181750" y="1164200"/>
          <a:ext cx="3000000" cy="3000000"/>
        </p:xfrm>
        <a:graphic>
          <a:graphicData uri="http://schemas.openxmlformats.org/drawingml/2006/table">
            <a:tbl>
              <a:tblPr>
                <a:noFill/>
                <a:tableStyleId>{E857D3AF-4AF0-4BB6-A42C-0DD5941A7E12}</a:tableStyleId>
              </a:tblPr>
              <a:tblGrid>
                <a:gridCol w="447025">
                  <a:extLst>
                    <a:ext uri="{9D8B030D-6E8A-4147-A177-3AD203B41FA5}">
                      <a16:colId xmlns:a16="http://schemas.microsoft.com/office/drawing/2014/main" val="20000"/>
                    </a:ext>
                  </a:extLst>
                </a:gridCol>
                <a:gridCol w="9453225">
                  <a:extLst>
                    <a:ext uri="{9D8B030D-6E8A-4147-A177-3AD203B41FA5}">
                      <a16:colId xmlns:a16="http://schemas.microsoft.com/office/drawing/2014/main" val="20001"/>
                    </a:ext>
                  </a:extLst>
                </a:gridCol>
                <a:gridCol w="940500">
                  <a:extLst>
                    <a:ext uri="{9D8B030D-6E8A-4147-A177-3AD203B41FA5}">
                      <a16:colId xmlns:a16="http://schemas.microsoft.com/office/drawing/2014/main" val="20002"/>
                    </a:ext>
                  </a:extLst>
                </a:gridCol>
              </a:tblGrid>
              <a:tr h="699125">
                <a:tc>
                  <a:txBody>
                    <a:bodyPr/>
                    <a:lstStyle/>
                    <a:p>
                      <a:pPr marL="0" lvl="0" indent="0" algn="ctr" rtl="0">
                        <a:lnSpc>
                          <a:spcPct val="115000"/>
                        </a:lnSpc>
                        <a:spcBef>
                          <a:spcPts val="1200"/>
                        </a:spcBef>
                        <a:spcAft>
                          <a:spcPts val="1200"/>
                        </a:spcAft>
                        <a:buNone/>
                      </a:pPr>
                      <a:endParaRPr b="1">
                        <a:solidFill>
                          <a:srgbClr val="0FCB64"/>
                        </a:solidFill>
                      </a:endParaRPr>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solidFill>
                      <a:srgbClr val="FFFFFF"/>
                    </a:solidFill>
                  </a:tcPr>
                </a:tc>
                <a:tc>
                  <a:txBody>
                    <a:bodyPr/>
                    <a:lstStyle/>
                    <a:p>
                      <a:pPr marL="0" lvl="0" indent="0" algn="l" rtl="0">
                        <a:lnSpc>
                          <a:spcPct val="115000"/>
                        </a:lnSpc>
                        <a:spcBef>
                          <a:spcPts val="1200"/>
                        </a:spcBef>
                        <a:spcAft>
                          <a:spcPts val="1200"/>
                        </a:spcAft>
                        <a:buNone/>
                      </a:pPr>
                      <a:r>
                        <a:rPr lang="nl-NL" b="1">
                          <a:solidFill>
                            <a:srgbClr val="0FCB64"/>
                          </a:solidFill>
                        </a:rPr>
                        <a:t>Functionele eisen</a:t>
                      </a:r>
                      <a:endParaRPr b="1">
                        <a:solidFill>
                          <a:srgbClr val="0FCB64"/>
                        </a:solidFill>
                      </a:endParaRPr>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solidFill>
                      <a:srgbClr val="FFFFFF"/>
                    </a:solidFill>
                  </a:tcPr>
                </a:tc>
                <a:tc>
                  <a:txBody>
                    <a:bodyPr/>
                    <a:lstStyle/>
                    <a:p>
                      <a:pPr marL="0" lvl="0" indent="0" algn="ctr" rtl="0">
                        <a:lnSpc>
                          <a:spcPct val="115000"/>
                        </a:lnSpc>
                        <a:spcBef>
                          <a:spcPts val="1200"/>
                        </a:spcBef>
                        <a:spcAft>
                          <a:spcPts val="1200"/>
                        </a:spcAft>
                        <a:buNone/>
                      </a:pPr>
                      <a:r>
                        <a:rPr lang="nl-NL" b="1">
                          <a:solidFill>
                            <a:srgbClr val="0FCB64"/>
                          </a:solidFill>
                        </a:rPr>
                        <a:t>MoSCow</a:t>
                      </a:r>
                      <a:endParaRPr b="1">
                        <a:solidFill>
                          <a:srgbClr val="0FCB64"/>
                        </a:solidFill>
                      </a:endParaRPr>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626675">
                <a:tc>
                  <a:txBody>
                    <a:bodyPr/>
                    <a:lstStyle/>
                    <a:p>
                      <a:pPr marL="0" lvl="0" indent="0" algn="ctr" rtl="0">
                        <a:lnSpc>
                          <a:spcPct val="115000"/>
                        </a:lnSpc>
                        <a:spcBef>
                          <a:spcPts val="1200"/>
                        </a:spcBef>
                        <a:spcAft>
                          <a:spcPts val="1200"/>
                        </a:spcAft>
                        <a:buNone/>
                      </a:pPr>
                      <a:r>
                        <a:rPr lang="nl-NL" sz="1000" b="1"/>
                        <a:t>1</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Operators moeten gebruikerslicenties kunnen toevoegen</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nl-NL" sz="1000" b="1"/>
                        <a:t>M</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1"/>
                  </a:ext>
                </a:extLst>
              </a:tr>
              <a:tr h="626675">
                <a:tc>
                  <a:txBody>
                    <a:bodyPr/>
                    <a:lstStyle/>
                    <a:p>
                      <a:pPr marL="0" lvl="0" indent="0" algn="ctr" rtl="0">
                        <a:lnSpc>
                          <a:spcPct val="115000"/>
                        </a:lnSpc>
                        <a:spcBef>
                          <a:spcPts val="1200"/>
                        </a:spcBef>
                        <a:spcAft>
                          <a:spcPts val="1200"/>
                        </a:spcAft>
                        <a:buNone/>
                      </a:pPr>
                      <a:r>
                        <a:rPr lang="nl-NL" sz="1000" b="1"/>
                        <a:t>2</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Operators moeten gebruikerslicenties kunnen verwijderen</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nl-NL" sz="1000" b="1"/>
                        <a:t>M</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2"/>
                  </a:ext>
                </a:extLst>
              </a:tr>
              <a:tr h="626675">
                <a:tc>
                  <a:txBody>
                    <a:bodyPr/>
                    <a:lstStyle/>
                    <a:p>
                      <a:pPr marL="0" lvl="0" indent="0" algn="ctr" rtl="0">
                        <a:lnSpc>
                          <a:spcPct val="115000"/>
                        </a:lnSpc>
                        <a:spcBef>
                          <a:spcPts val="1200"/>
                        </a:spcBef>
                        <a:spcAft>
                          <a:spcPts val="1200"/>
                        </a:spcAft>
                        <a:buNone/>
                      </a:pPr>
                      <a:r>
                        <a:rPr lang="nl-NL" sz="1000" b="1"/>
                        <a:t>3</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Werknemers moeten binnen de UI een aanvraag kunnen doen bij hun operator om een nieuwe gebruikerslicentie aan te maken. De operator krijgt hierover een mail.</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nl-NL" sz="1000" b="1"/>
                        <a:t>W</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3"/>
                  </a:ext>
                </a:extLst>
              </a:tr>
              <a:tr h="626675">
                <a:tc>
                  <a:txBody>
                    <a:bodyPr/>
                    <a:lstStyle/>
                    <a:p>
                      <a:pPr marL="0" lvl="0" indent="0" algn="ctr" rtl="0">
                        <a:lnSpc>
                          <a:spcPct val="115000"/>
                        </a:lnSpc>
                        <a:spcBef>
                          <a:spcPts val="1200"/>
                        </a:spcBef>
                        <a:spcAft>
                          <a:spcPts val="1200"/>
                        </a:spcAft>
                        <a:buNone/>
                      </a:pPr>
                      <a:r>
                        <a:rPr lang="nl-NL" sz="1000" b="1"/>
                        <a:t>4</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Alleen de hoeveelheid beschikbare gebruikerslicenties mogen toegelaten worden op het systeem</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nl-NL" sz="1000" b="1"/>
                        <a:t>M</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4"/>
                  </a:ext>
                </a:extLst>
              </a:tr>
              <a:tr h="626675">
                <a:tc>
                  <a:txBody>
                    <a:bodyPr/>
                    <a:lstStyle/>
                    <a:p>
                      <a:pPr marL="0" lvl="0" indent="0" algn="ctr" rtl="0">
                        <a:lnSpc>
                          <a:spcPct val="115000"/>
                        </a:lnSpc>
                        <a:spcBef>
                          <a:spcPts val="1200"/>
                        </a:spcBef>
                        <a:spcAft>
                          <a:spcPts val="1200"/>
                        </a:spcAft>
                        <a:buNone/>
                      </a:pPr>
                      <a:r>
                        <a:rPr lang="nl-NL" sz="1000" b="1"/>
                        <a:t>5</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De licentiemanager moet de klant via de mail op de hoogte stellen wanneer de licentie nog een maand geldig is;</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nl-NL" sz="1000" b="1"/>
                        <a:t>M</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5"/>
                  </a:ext>
                </a:extLst>
              </a:tr>
              <a:tr h="626675">
                <a:tc>
                  <a:txBody>
                    <a:bodyPr/>
                    <a:lstStyle/>
                    <a:p>
                      <a:pPr marL="0" lvl="0" indent="0" algn="ctr" rtl="0">
                        <a:lnSpc>
                          <a:spcPct val="115000"/>
                        </a:lnSpc>
                        <a:spcBef>
                          <a:spcPts val="1200"/>
                        </a:spcBef>
                        <a:spcAft>
                          <a:spcPts val="1200"/>
                        </a:spcAft>
                        <a:buNone/>
                      </a:pPr>
                      <a:r>
                        <a:rPr lang="nl-NL" sz="1000" b="1"/>
                        <a:t>6</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De licentiemanager moet de klant via de mail op de hoogte stellen wanneer de licentie nog twee weken geldig is;</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nl-NL" sz="1000" b="1"/>
                        <a:t>C</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6"/>
                  </a:ext>
                </a:extLst>
              </a:tr>
              <a:tr h="626675">
                <a:tc>
                  <a:txBody>
                    <a:bodyPr/>
                    <a:lstStyle/>
                    <a:p>
                      <a:pPr marL="0" lvl="0" indent="0" algn="ctr" rtl="0">
                        <a:lnSpc>
                          <a:spcPct val="115000"/>
                        </a:lnSpc>
                        <a:spcBef>
                          <a:spcPts val="1200"/>
                        </a:spcBef>
                        <a:spcAft>
                          <a:spcPts val="1200"/>
                        </a:spcAft>
                        <a:buNone/>
                      </a:pPr>
                      <a:r>
                        <a:rPr lang="nl-NL" sz="1000" b="1"/>
                        <a:t>7</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De licentiemanager moet de klant via de mail op de hoogte stellen wanneer de licentie nog een week geldig is;</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nl-NL" sz="1000" b="1"/>
                        <a:t>S</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a:spLocks noGrp="1"/>
          </p:cNvSpPr>
          <p:nvPr>
            <p:ph type="ctrTitle"/>
          </p:nvPr>
        </p:nvSpPr>
        <p:spPr>
          <a:xfrm>
            <a:off x="335560" y="209725"/>
            <a:ext cx="10332300" cy="813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10A546"/>
              </a:buClr>
              <a:buSzPts val="2800"/>
              <a:buFont typeface="Roboto Black"/>
              <a:buNone/>
            </a:pPr>
            <a:r>
              <a:rPr lang="nl-NL" sz="2800" b="1">
                <a:latin typeface="Roboto Condensed"/>
                <a:ea typeface="Roboto Condensed"/>
                <a:cs typeface="Roboto Condensed"/>
                <a:sym typeface="Roboto Condensed"/>
              </a:rPr>
              <a:t>Functionele eisen 2/3</a:t>
            </a:r>
            <a:endParaRPr sz="2800" b="1">
              <a:latin typeface="Roboto Condensed"/>
              <a:ea typeface="Roboto Condensed"/>
              <a:cs typeface="Roboto Condensed"/>
              <a:sym typeface="Roboto Condensed"/>
            </a:endParaRPr>
          </a:p>
        </p:txBody>
      </p:sp>
      <p:graphicFrame>
        <p:nvGraphicFramePr>
          <p:cNvPr id="176" name="Google Shape;176;p29"/>
          <p:cNvGraphicFramePr/>
          <p:nvPr/>
        </p:nvGraphicFramePr>
        <p:xfrm>
          <a:off x="181750" y="1164200"/>
          <a:ext cx="3000000" cy="3000000"/>
        </p:xfrm>
        <a:graphic>
          <a:graphicData uri="http://schemas.openxmlformats.org/drawingml/2006/table">
            <a:tbl>
              <a:tblPr>
                <a:noFill/>
                <a:tableStyleId>{E857D3AF-4AF0-4BB6-A42C-0DD5941A7E12}</a:tableStyleId>
              </a:tblPr>
              <a:tblGrid>
                <a:gridCol w="447000">
                  <a:extLst>
                    <a:ext uri="{9D8B030D-6E8A-4147-A177-3AD203B41FA5}">
                      <a16:colId xmlns:a16="http://schemas.microsoft.com/office/drawing/2014/main" val="20000"/>
                    </a:ext>
                  </a:extLst>
                </a:gridCol>
                <a:gridCol w="9453250">
                  <a:extLst>
                    <a:ext uri="{9D8B030D-6E8A-4147-A177-3AD203B41FA5}">
                      <a16:colId xmlns:a16="http://schemas.microsoft.com/office/drawing/2014/main" val="20001"/>
                    </a:ext>
                  </a:extLst>
                </a:gridCol>
                <a:gridCol w="940500">
                  <a:extLst>
                    <a:ext uri="{9D8B030D-6E8A-4147-A177-3AD203B41FA5}">
                      <a16:colId xmlns:a16="http://schemas.microsoft.com/office/drawing/2014/main" val="20002"/>
                    </a:ext>
                  </a:extLst>
                </a:gridCol>
              </a:tblGrid>
              <a:tr h="699125">
                <a:tc>
                  <a:txBody>
                    <a:bodyPr/>
                    <a:lstStyle/>
                    <a:p>
                      <a:pPr marL="0" lvl="0" indent="0" algn="ctr" rtl="0">
                        <a:lnSpc>
                          <a:spcPct val="115000"/>
                        </a:lnSpc>
                        <a:spcBef>
                          <a:spcPts val="1200"/>
                        </a:spcBef>
                        <a:spcAft>
                          <a:spcPts val="1200"/>
                        </a:spcAft>
                        <a:buNone/>
                      </a:pPr>
                      <a:endParaRPr b="1">
                        <a:solidFill>
                          <a:srgbClr val="0FCB64"/>
                        </a:solidFill>
                      </a:endParaRPr>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solidFill>
                      <a:srgbClr val="FFFFFF"/>
                    </a:solidFill>
                  </a:tcPr>
                </a:tc>
                <a:tc>
                  <a:txBody>
                    <a:bodyPr/>
                    <a:lstStyle/>
                    <a:p>
                      <a:pPr marL="0" lvl="0" indent="0" algn="l" rtl="0">
                        <a:lnSpc>
                          <a:spcPct val="115000"/>
                        </a:lnSpc>
                        <a:spcBef>
                          <a:spcPts val="1200"/>
                        </a:spcBef>
                        <a:spcAft>
                          <a:spcPts val="1200"/>
                        </a:spcAft>
                        <a:buNone/>
                      </a:pPr>
                      <a:r>
                        <a:rPr lang="nl-NL" b="1">
                          <a:solidFill>
                            <a:srgbClr val="0FCB64"/>
                          </a:solidFill>
                        </a:rPr>
                        <a:t>Functionele eisen</a:t>
                      </a:r>
                      <a:endParaRPr b="1">
                        <a:solidFill>
                          <a:srgbClr val="0FCB64"/>
                        </a:solidFill>
                      </a:endParaRPr>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solidFill>
                      <a:srgbClr val="FFFFFF"/>
                    </a:solidFill>
                  </a:tcPr>
                </a:tc>
                <a:tc>
                  <a:txBody>
                    <a:bodyPr/>
                    <a:lstStyle/>
                    <a:p>
                      <a:pPr marL="0" lvl="0" indent="0" algn="ctr" rtl="0">
                        <a:lnSpc>
                          <a:spcPct val="115000"/>
                        </a:lnSpc>
                        <a:spcBef>
                          <a:spcPts val="1200"/>
                        </a:spcBef>
                        <a:spcAft>
                          <a:spcPts val="1200"/>
                        </a:spcAft>
                        <a:buNone/>
                      </a:pPr>
                      <a:r>
                        <a:rPr lang="nl-NL" b="1">
                          <a:solidFill>
                            <a:srgbClr val="0FCB64"/>
                          </a:solidFill>
                        </a:rPr>
                        <a:t>MoSCow</a:t>
                      </a:r>
                      <a:endParaRPr b="1">
                        <a:solidFill>
                          <a:srgbClr val="0FCB64"/>
                        </a:solidFill>
                      </a:endParaRPr>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626675">
                <a:tc>
                  <a:txBody>
                    <a:bodyPr/>
                    <a:lstStyle/>
                    <a:p>
                      <a:pPr marL="0" lvl="0" indent="0" algn="ctr" rtl="0">
                        <a:lnSpc>
                          <a:spcPct val="115000"/>
                        </a:lnSpc>
                        <a:spcBef>
                          <a:spcPts val="1200"/>
                        </a:spcBef>
                        <a:spcAft>
                          <a:spcPts val="1200"/>
                        </a:spcAft>
                        <a:buNone/>
                      </a:pPr>
                      <a:r>
                        <a:rPr lang="nl-NL" sz="1000" b="1"/>
                        <a:t>8</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De licentiemanager moet de klant via de mail op de hoogte stellen wanneer de licentie nog een dag geldig is;</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nl-NL" sz="1000" b="1"/>
                        <a:t>M</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1"/>
                  </a:ext>
                </a:extLst>
              </a:tr>
              <a:tr h="626675">
                <a:tc>
                  <a:txBody>
                    <a:bodyPr/>
                    <a:lstStyle/>
                    <a:p>
                      <a:pPr marL="0" lvl="0" indent="0" algn="ctr" rtl="0">
                        <a:lnSpc>
                          <a:spcPct val="115000"/>
                        </a:lnSpc>
                        <a:spcBef>
                          <a:spcPts val="1200"/>
                        </a:spcBef>
                        <a:spcAft>
                          <a:spcPts val="1200"/>
                        </a:spcAft>
                        <a:buNone/>
                      </a:pPr>
                      <a:r>
                        <a:rPr lang="nl-NL" sz="1000" b="1"/>
                        <a:t>9</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De licentiemanager moet de eerste twee weken na het niet betalen van de factuur een melding genereren in de UI die de werknemer elke dag moet wegklikken.</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nl-NL" sz="1000" b="1"/>
                        <a:t>M</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2"/>
                  </a:ext>
                </a:extLst>
              </a:tr>
              <a:tr h="626675">
                <a:tc>
                  <a:txBody>
                    <a:bodyPr/>
                    <a:lstStyle/>
                    <a:p>
                      <a:pPr marL="0" lvl="0" indent="0" algn="ctr" rtl="0">
                        <a:lnSpc>
                          <a:spcPct val="115000"/>
                        </a:lnSpc>
                        <a:spcBef>
                          <a:spcPts val="1200"/>
                        </a:spcBef>
                        <a:spcAft>
                          <a:spcPts val="1200"/>
                        </a:spcAft>
                        <a:buNone/>
                      </a:pPr>
                      <a:r>
                        <a:rPr lang="nl-NL" sz="1000" b="1"/>
                        <a:t>10</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De licentiemanager moet, na de eerste twee weken, en voor de eerste maand, na het niet betalen van de factuur, een melding genereren in de UI die de werknemer elk uur moet wegklikken.</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nl-NL" sz="1000" b="1"/>
                        <a:t>S</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3"/>
                  </a:ext>
                </a:extLst>
              </a:tr>
              <a:tr h="626675">
                <a:tc>
                  <a:txBody>
                    <a:bodyPr/>
                    <a:lstStyle/>
                    <a:p>
                      <a:pPr marL="0" lvl="0" indent="0" algn="ctr" rtl="0">
                        <a:lnSpc>
                          <a:spcPct val="115000"/>
                        </a:lnSpc>
                        <a:spcBef>
                          <a:spcPts val="1200"/>
                        </a:spcBef>
                        <a:spcAft>
                          <a:spcPts val="1200"/>
                        </a:spcAft>
                        <a:buNone/>
                      </a:pPr>
                      <a:r>
                        <a:rPr lang="nl-NL" sz="1000" b="1"/>
                        <a:t>11</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TBWB moet na de eerste maand van het niet betalen van de factuur de mogelijkheid hebben de orderverwerking te verlagen</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nl-NL" sz="1000" b="1"/>
                        <a:t>M</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4"/>
                  </a:ext>
                </a:extLst>
              </a:tr>
              <a:tr h="626675">
                <a:tc>
                  <a:txBody>
                    <a:bodyPr/>
                    <a:lstStyle/>
                    <a:p>
                      <a:pPr marL="0" lvl="0" indent="0" algn="ctr" rtl="0">
                        <a:lnSpc>
                          <a:spcPct val="115000"/>
                        </a:lnSpc>
                        <a:spcBef>
                          <a:spcPts val="1200"/>
                        </a:spcBef>
                        <a:spcAft>
                          <a:spcPts val="1200"/>
                        </a:spcAft>
                        <a:buNone/>
                      </a:pPr>
                      <a:r>
                        <a:rPr lang="nl-NL" sz="1000" b="1"/>
                        <a:t>12</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TBWB moet na de eerste maand van het niet betalen van de factuur de mogelijkheid hebben de gebruikerslicenties te verminderen</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nl-NL" sz="1000" b="1"/>
                        <a:t>M</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5"/>
                  </a:ext>
                </a:extLst>
              </a:tr>
              <a:tr h="626675">
                <a:tc>
                  <a:txBody>
                    <a:bodyPr/>
                    <a:lstStyle/>
                    <a:p>
                      <a:pPr marL="0" lvl="0" indent="0" algn="ctr" rtl="0">
                        <a:lnSpc>
                          <a:spcPct val="115000"/>
                        </a:lnSpc>
                        <a:spcBef>
                          <a:spcPts val="1200"/>
                        </a:spcBef>
                        <a:spcAft>
                          <a:spcPts val="1200"/>
                        </a:spcAft>
                        <a:buNone/>
                      </a:pPr>
                      <a:r>
                        <a:rPr lang="nl-NL" sz="1000" b="1"/>
                        <a:t>13</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Service heeft de mogelijkheid om een tijdelijke licente aan te maken</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nl-NL" sz="1000" b="1"/>
                        <a:t>S </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txBox="1">
            <a:spLocks noGrp="1"/>
          </p:cNvSpPr>
          <p:nvPr>
            <p:ph type="ctrTitle"/>
          </p:nvPr>
        </p:nvSpPr>
        <p:spPr>
          <a:xfrm>
            <a:off x="335560" y="209725"/>
            <a:ext cx="10332300" cy="813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10A546"/>
              </a:buClr>
              <a:buSzPts val="2800"/>
              <a:buFont typeface="Roboto Black"/>
              <a:buNone/>
            </a:pPr>
            <a:r>
              <a:rPr lang="nl-NL" sz="2800" b="1">
                <a:latin typeface="Roboto Condensed"/>
                <a:ea typeface="Roboto Condensed"/>
                <a:cs typeface="Roboto Condensed"/>
                <a:sym typeface="Roboto Condensed"/>
              </a:rPr>
              <a:t>Functionele eisen 3/3</a:t>
            </a:r>
            <a:endParaRPr sz="2800" b="1">
              <a:latin typeface="Roboto Condensed"/>
              <a:ea typeface="Roboto Condensed"/>
              <a:cs typeface="Roboto Condensed"/>
              <a:sym typeface="Roboto Condensed"/>
            </a:endParaRPr>
          </a:p>
        </p:txBody>
      </p:sp>
      <p:graphicFrame>
        <p:nvGraphicFramePr>
          <p:cNvPr id="182" name="Google Shape;182;p30"/>
          <p:cNvGraphicFramePr/>
          <p:nvPr/>
        </p:nvGraphicFramePr>
        <p:xfrm>
          <a:off x="181750" y="1164200"/>
          <a:ext cx="3000000" cy="3000000"/>
        </p:xfrm>
        <a:graphic>
          <a:graphicData uri="http://schemas.openxmlformats.org/drawingml/2006/table">
            <a:tbl>
              <a:tblPr>
                <a:noFill/>
                <a:tableStyleId>{E857D3AF-4AF0-4BB6-A42C-0DD5941A7E12}</a:tableStyleId>
              </a:tblPr>
              <a:tblGrid>
                <a:gridCol w="447000">
                  <a:extLst>
                    <a:ext uri="{9D8B030D-6E8A-4147-A177-3AD203B41FA5}">
                      <a16:colId xmlns:a16="http://schemas.microsoft.com/office/drawing/2014/main" val="20000"/>
                    </a:ext>
                  </a:extLst>
                </a:gridCol>
                <a:gridCol w="9453250">
                  <a:extLst>
                    <a:ext uri="{9D8B030D-6E8A-4147-A177-3AD203B41FA5}">
                      <a16:colId xmlns:a16="http://schemas.microsoft.com/office/drawing/2014/main" val="20001"/>
                    </a:ext>
                  </a:extLst>
                </a:gridCol>
                <a:gridCol w="940500">
                  <a:extLst>
                    <a:ext uri="{9D8B030D-6E8A-4147-A177-3AD203B41FA5}">
                      <a16:colId xmlns:a16="http://schemas.microsoft.com/office/drawing/2014/main" val="20002"/>
                    </a:ext>
                  </a:extLst>
                </a:gridCol>
              </a:tblGrid>
              <a:tr h="699125">
                <a:tc>
                  <a:txBody>
                    <a:bodyPr/>
                    <a:lstStyle/>
                    <a:p>
                      <a:pPr marL="0" lvl="0" indent="0" algn="ctr" rtl="0">
                        <a:lnSpc>
                          <a:spcPct val="115000"/>
                        </a:lnSpc>
                        <a:spcBef>
                          <a:spcPts val="1200"/>
                        </a:spcBef>
                        <a:spcAft>
                          <a:spcPts val="1200"/>
                        </a:spcAft>
                        <a:buNone/>
                      </a:pPr>
                      <a:endParaRPr b="1">
                        <a:solidFill>
                          <a:srgbClr val="0FCB64"/>
                        </a:solidFill>
                      </a:endParaRPr>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solidFill>
                      <a:srgbClr val="FFFFFF"/>
                    </a:solidFill>
                  </a:tcPr>
                </a:tc>
                <a:tc>
                  <a:txBody>
                    <a:bodyPr/>
                    <a:lstStyle/>
                    <a:p>
                      <a:pPr marL="0" lvl="0" indent="0" algn="l" rtl="0">
                        <a:lnSpc>
                          <a:spcPct val="115000"/>
                        </a:lnSpc>
                        <a:spcBef>
                          <a:spcPts val="1200"/>
                        </a:spcBef>
                        <a:spcAft>
                          <a:spcPts val="1200"/>
                        </a:spcAft>
                        <a:buNone/>
                      </a:pPr>
                      <a:r>
                        <a:rPr lang="nl-NL" b="1">
                          <a:solidFill>
                            <a:srgbClr val="0FCB64"/>
                          </a:solidFill>
                        </a:rPr>
                        <a:t>Functionele eisen</a:t>
                      </a:r>
                      <a:endParaRPr b="1">
                        <a:solidFill>
                          <a:srgbClr val="0FCB64"/>
                        </a:solidFill>
                      </a:endParaRPr>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solidFill>
                      <a:srgbClr val="FFFFFF"/>
                    </a:solidFill>
                  </a:tcPr>
                </a:tc>
                <a:tc>
                  <a:txBody>
                    <a:bodyPr/>
                    <a:lstStyle/>
                    <a:p>
                      <a:pPr marL="0" lvl="0" indent="0" algn="ctr" rtl="0">
                        <a:lnSpc>
                          <a:spcPct val="115000"/>
                        </a:lnSpc>
                        <a:spcBef>
                          <a:spcPts val="1200"/>
                        </a:spcBef>
                        <a:spcAft>
                          <a:spcPts val="1200"/>
                        </a:spcAft>
                        <a:buNone/>
                      </a:pPr>
                      <a:r>
                        <a:rPr lang="nl-NL" b="1">
                          <a:solidFill>
                            <a:srgbClr val="0FCB64"/>
                          </a:solidFill>
                        </a:rPr>
                        <a:t>MoSCow</a:t>
                      </a:r>
                      <a:endParaRPr b="1">
                        <a:solidFill>
                          <a:srgbClr val="0FCB64"/>
                        </a:solidFill>
                      </a:endParaRPr>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626675">
                <a:tc>
                  <a:txBody>
                    <a:bodyPr/>
                    <a:lstStyle/>
                    <a:p>
                      <a:pPr marL="0" lvl="0" indent="0" algn="ctr" rtl="0">
                        <a:lnSpc>
                          <a:spcPct val="115000"/>
                        </a:lnSpc>
                        <a:spcBef>
                          <a:spcPts val="1200"/>
                        </a:spcBef>
                        <a:spcAft>
                          <a:spcPts val="1200"/>
                        </a:spcAft>
                        <a:buNone/>
                      </a:pPr>
                      <a:r>
                        <a:rPr lang="nl-NL" sz="1000" b="1"/>
                        <a:t>14</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De licentieservice stuurt een mail naar de administratie van TBWB bij het aanmaken van een gebruiker</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nl-NL" sz="1000" b="1"/>
                        <a:t>M</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1"/>
                  </a:ext>
                </a:extLst>
              </a:tr>
              <a:tr h="626675">
                <a:tc>
                  <a:txBody>
                    <a:bodyPr/>
                    <a:lstStyle/>
                    <a:p>
                      <a:pPr marL="0" lvl="0" indent="0" algn="ctr" rtl="0">
                        <a:lnSpc>
                          <a:spcPct val="115000"/>
                        </a:lnSpc>
                        <a:spcBef>
                          <a:spcPts val="1200"/>
                        </a:spcBef>
                        <a:spcAft>
                          <a:spcPts val="1200"/>
                        </a:spcAft>
                        <a:buNone/>
                      </a:pPr>
                      <a:r>
                        <a:rPr lang="nl-NL" sz="1000" b="1"/>
                        <a:t>15</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De licentieservice stuurt een mail naar de administratie van TBWB bij het verwijderen van een gebruiker</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nl-NL" sz="1000" b="1"/>
                        <a:t>M</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2"/>
                  </a:ext>
                </a:extLst>
              </a:tr>
              <a:tr h="626675">
                <a:tc>
                  <a:txBody>
                    <a:bodyPr/>
                    <a:lstStyle/>
                    <a:p>
                      <a:pPr marL="0" lvl="0" indent="0" algn="ctr" rtl="0">
                        <a:lnSpc>
                          <a:spcPct val="115000"/>
                        </a:lnSpc>
                        <a:spcBef>
                          <a:spcPts val="1200"/>
                        </a:spcBef>
                        <a:spcAft>
                          <a:spcPts val="1200"/>
                        </a:spcAft>
                        <a:buNone/>
                      </a:pPr>
                      <a:r>
                        <a:rPr lang="nl-NL" sz="1000" b="1"/>
                        <a:t>16</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De licentieservice stuurt de afdeling service een mail bij het wegvallen van de verbinding met de licentiemanager </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nl-NL" sz="1000" b="1"/>
                        <a:t>M</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3"/>
                  </a:ext>
                </a:extLst>
              </a:tr>
              <a:tr h="626675">
                <a:tc>
                  <a:txBody>
                    <a:bodyPr/>
                    <a:lstStyle/>
                    <a:p>
                      <a:pPr marL="0" lvl="0" indent="0" algn="ctr" rtl="0">
                        <a:lnSpc>
                          <a:spcPct val="115000"/>
                        </a:lnSpc>
                        <a:spcBef>
                          <a:spcPts val="1200"/>
                        </a:spcBef>
                        <a:spcAft>
                          <a:spcPts val="1200"/>
                        </a:spcAft>
                        <a:buNone/>
                      </a:pPr>
                      <a:r>
                        <a:rPr lang="nl-NL" sz="1000" b="1"/>
                        <a:t>17</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De licentiemanager geeft een pop-up aan de klant bij het wegvallen van de verbinding met de licentieservice</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nl-NL" sz="1000" b="1"/>
                        <a:t>W</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1"/>
          <p:cNvSpPr txBox="1">
            <a:spLocks noGrp="1"/>
          </p:cNvSpPr>
          <p:nvPr>
            <p:ph type="ctrTitle"/>
          </p:nvPr>
        </p:nvSpPr>
        <p:spPr>
          <a:xfrm>
            <a:off x="335560" y="209725"/>
            <a:ext cx="10332300" cy="813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10A546"/>
              </a:buClr>
              <a:buSzPts val="2800"/>
              <a:buFont typeface="Roboto Black"/>
              <a:buNone/>
            </a:pPr>
            <a:r>
              <a:rPr lang="nl-NL" sz="2800" b="1">
                <a:latin typeface="Roboto Condensed"/>
                <a:ea typeface="Roboto Condensed"/>
                <a:cs typeface="Roboto Condensed"/>
                <a:sym typeface="Roboto Condensed"/>
              </a:rPr>
              <a:t>Niet functionele eisen 1/2</a:t>
            </a:r>
            <a:endParaRPr sz="2800" b="1">
              <a:latin typeface="Roboto Condensed"/>
              <a:ea typeface="Roboto Condensed"/>
              <a:cs typeface="Roboto Condensed"/>
              <a:sym typeface="Roboto Condensed"/>
            </a:endParaRPr>
          </a:p>
        </p:txBody>
      </p:sp>
      <p:graphicFrame>
        <p:nvGraphicFramePr>
          <p:cNvPr id="188" name="Google Shape;188;p31"/>
          <p:cNvGraphicFramePr/>
          <p:nvPr/>
        </p:nvGraphicFramePr>
        <p:xfrm>
          <a:off x="181750" y="1164200"/>
          <a:ext cx="3000000" cy="3000000"/>
        </p:xfrm>
        <a:graphic>
          <a:graphicData uri="http://schemas.openxmlformats.org/drawingml/2006/table">
            <a:tbl>
              <a:tblPr>
                <a:noFill/>
                <a:tableStyleId>{E857D3AF-4AF0-4BB6-A42C-0DD5941A7E12}</a:tableStyleId>
              </a:tblPr>
              <a:tblGrid>
                <a:gridCol w="447025">
                  <a:extLst>
                    <a:ext uri="{9D8B030D-6E8A-4147-A177-3AD203B41FA5}">
                      <a16:colId xmlns:a16="http://schemas.microsoft.com/office/drawing/2014/main" val="20000"/>
                    </a:ext>
                  </a:extLst>
                </a:gridCol>
                <a:gridCol w="9453250">
                  <a:extLst>
                    <a:ext uri="{9D8B030D-6E8A-4147-A177-3AD203B41FA5}">
                      <a16:colId xmlns:a16="http://schemas.microsoft.com/office/drawing/2014/main" val="20001"/>
                    </a:ext>
                  </a:extLst>
                </a:gridCol>
                <a:gridCol w="940475">
                  <a:extLst>
                    <a:ext uri="{9D8B030D-6E8A-4147-A177-3AD203B41FA5}">
                      <a16:colId xmlns:a16="http://schemas.microsoft.com/office/drawing/2014/main" val="20002"/>
                    </a:ext>
                  </a:extLst>
                </a:gridCol>
              </a:tblGrid>
              <a:tr h="699125">
                <a:tc>
                  <a:txBody>
                    <a:bodyPr/>
                    <a:lstStyle/>
                    <a:p>
                      <a:pPr marL="0" lvl="0" indent="0" algn="ctr" rtl="0">
                        <a:lnSpc>
                          <a:spcPct val="115000"/>
                        </a:lnSpc>
                        <a:spcBef>
                          <a:spcPts val="1200"/>
                        </a:spcBef>
                        <a:spcAft>
                          <a:spcPts val="1200"/>
                        </a:spcAft>
                        <a:buNone/>
                      </a:pPr>
                      <a:endParaRPr b="1">
                        <a:solidFill>
                          <a:srgbClr val="0FCB64"/>
                        </a:solidFill>
                      </a:endParaRPr>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solidFill>
                      <a:srgbClr val="FFFFFF"/>
                    </a:solidFill>
                  </a:tcPr>
                </a:tc>
                <a:tc>
                  <a:txBody>
                    <a:bodyPr/>
                    <a:lstStyle/>
                    <a:p>
                      <a:pPr marL="0" lvl="0" indent="0" algn="l" rtl="0">
                        <a:lnSpc>
                          <a:spcPct val="115000"/>
                        </a:lnSpc>
                        <a:spcBef>
                          <a:spcPts val="1200"/>
                        </a:spcBef>
                        <a:spcAft>
                          <a:spcPts val="1200"/>
                        </a:spcAft>
                        <a:buNone/>
                      </a:pPr>
                      <a:r>
                        <a:rPr lang="nl-NL" b="1">
                          <a:solidFill>
                            <a:srgbClr val="0FCB64"/>
                          </a:solidFill>
                        </a:rPr>
                        <a:t>Niet functionele eisen</a:t>
                      </a:r>
                      <a:endParaRPr b="1">
                        <a:solidFill>
                          <a:srgbClr val="0FCB64"/>
                        </a:solidFill>
                      </a:endParaRPr>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solidFill>
                      <a:srgbClr val="FFFFFF"/>
                    </a:solidFill>
                  </a:tcPr>
                </a:tc>
                <a:tc>
                  <a:txBody>
                    <a:bodyPr/>
                    <a:lstStyle/>
                    <a:p>
                      <a:pPr marL="0" lvl="0" indent="0" algn="ctr" rtl="0">
                        <a:lnSpc>
                          <a:spcPct val="115000"/>
                        </a:lnSpc>
                        <a:spcBef>
                          <a:spcPts val="1200"/>
                        </a:spcBef>
                        <a:spcAft>
                          <a:spcPts val="1200"/>
                        </a:spcAft>
                        <a:buNone/>
                      </a:pPr>
                      <a:r>
                        <a:rPr lang="nl-NL" b="1">
                          <a:solidFill>
                            <a:srgbClr val="0FCB64"/>
                          </a:solidFill>
                        </a:rPr>
                        <a:t>MoSCow</a:t>
                      </a:r>
                      <a:endParaRPr b="1">
                        <a:solidFill>
                          <a:srgbClr val="0FCB64"/>
                        </a:solidFill>
                      </a:endParaRPr>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626675">
                <a:tc>
                  <a:txBody>
                    <a:bodyPr/>
                    <a:lstStyle/>
                    <a:p>
                      <a:pPr marL="0" lvl="0" indent="0" algn="ctr" rtl="0">
                        <a:lnSpc>
                          <a:spcPct val="115000"/>
                        </a:lnSpc>
                        <a:spcBef>
                          <a:spcPts val="1200"/>
                        </a:spcBef>
                        <a:spcAft>
                          <a:spcPts val="1200"/>
                        </a:spcAft>
                        <a:buNone/>
                      </a:pPr>
                      <a:r>
                        <a:rPr lang="nl-NL" sz="1000" b="1"/>
                        <a:t>1</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De licentiemanager is beschikbaar op de server van de klant</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nl-NL" sz="1000" b="1"/>
                        <a:t>M</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1"/>
                  </a:ext>
                </a:extLst>
              </a:tr>
              <a:tr h="626675">
                <a:tc>
                  <a:txBody>
                    <a:bodyPr/>
                    <a:lstStyle/>
                    <a:p>
                      <a:pPr marL="0" lvl="0" indent="0" algn="ctr" rtl="0">
                        <a:lnSpc>
                          <a:spcPct val="115000"/>
                        </a:lnSpc>
                        <a:spcBef>
                          <a:spcPts val="1200"/>
                        </a:spcBef>
                        <a:spcAft>
                          <a:spcPts val="1200"/>
                        </a:spcAft>
                        <a:buNone/>
                      </a:pPr>
                      <a:r>
                        <a:rPr lang="nl-NL" sz="1000" b="1"/>
                        <a:t>2</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De licentieservice is altijd online beschikbaar</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nl-NL" sz="1000" b="1"/>
                        <a:t>M</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2"/>
                  </a:ext>
                </a:extLst>
              </a:tr>
              <a:tr h="626675">
                <a:tc>
                  <a:txBody>
                    <a:bodyPr/>
                    <a:lstStyle/>
                    <a:p>
                      <a:pPr marL="0" lvl="0" indent="0" algn="ctr" rtl="0">
                        <a:lnSpc>
                          <a:spcPct val="115000"/>
                        </a:lnSpc>
                        <a:spcBef>
                          <a:spcPts val="1200"/>
                        </a:spcBef>
                        <a:spcAft>
                          <a:spcPts val="1200"/>
                        </a:spcAft>
                        <a:buNone/>
                      </a:pPr>
                      <a:r>
                        <a:rPr lang="nl-NL" sz="1000" b="1"/>
                        <a:t>3</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Het licentiemanager dashboard is online toegankelijk voor de klant</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nl-NL" sz="1000" b="1"/>
                        <a:t>M</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3"/>
                  </a:ext>
                </a:extLst>
              </a:tr>
              <a:tr h="626675">
                <a:tc>
                  <a:txBody>
                    <a:bodyPr/>
                    <a:lstStyle/>
                    <a:p>
                      <a:pPr marL="0" lvl="0" indent="0" algn="ctr" rtl="0">
                        <a:lnSpc>
                          <a:spcPct val="115000"/>
                        </a:lnSpc>
                        <a:spcBef>
                          <a:spcPts val="1200"/>
                        </a:spcBef>
                        <a:spcAft>
                          <a:spcPts val="1200"/>
                        </a:spcAft>
                        <a:buNone/>
                      </a:pPr>
                      <a:r>
                        <a:rPr lang="nl-NL" sz="1000" b="1"/>
                        <a:t>4</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Elke dag wordt de geldigheid van de licenties gecontroleerd/ge-update</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nl-NL" sz="1000" b="1"/>
                        <a:t>M</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4"/>
                  </a:ext>
                </a:extLst>
              </a:tr>
              <a:tr h="626675">
                <a:tc>
                  <a:txBody>
                    <a:bodyPr/>
                    <a:lstStyle/>
                    <a:p>
                      <a:pPr marL="0" lvl="0" indent="0" algn="ctr" rtl="0">
                        <a:lnSpc>
                          <a:spcPct val="115000"/>
                        </a:lnSpc>
                        <a:spcBef>
                          <a:spcPts val="1200"/>
                        </a:spcBef>
                        <a:spcAft>
                          <a:spcPts val="1200"/>
                        </a:spcAft>
                        <a:buNone/>
                      </a:pPr>
                      <a:r>
                        <a:rPr lang="nl-NL" sz="1000" b="1"/>
                        <a:t>5</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Wanneer de gebruiker wil inloggen in Stock Control wordt de geldigheid van zijn licentie gecontroleerd tegen de licentiemanager</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nl-NL" sz="1000" b="1"/>
                        <a:t>M</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5"/>
                  </a:ext>
                </a:extLst>
              </a:tr>
              <a:tr h="626675">
                <a:tc>
                  <a:txBody>
                    <a:bodyPr/>
                    <a:lstStyle/>
                    <a:p>
                      <a:pPr marL="0" lvl="0" indent="0" algn="ctr" rtl="0">
                        <a:lnSpc>
                          <a:spcPct val="115000"/>
                        </a:lnSpc>
                        <a:spcBef>
                          <a:spcPts val="1200"/>
                        </a:spcBef>
                        <a:spcAft>
                          <a:spcPts val="1200"/>
                        </a:spcAft>
                        <a:buNone/>
                      </a:pPr>
                      <a:r>
                        <a:rPr lang="nl-NL" sz="1000" b="1"/>
                        <a:t>6</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De licentiemanager moet ten alle tijden toegankelijk zijn voor TBWB</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nl-NL" sz="1000" b="1"/>
                        <a:t>S</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6"/>
                  </a:ext>
                </a:extLst>
              </a:tr>
              <a:tr h="626675">
                <a:tc>
                  <a:txBody>
                    <a:bodyPr/>
                    <a:lstStyle/>
                    <a:p>
                      <a:pPr marL="0" lvl="0" indent="0" algn="ctr" rtl="0">
                        <a:lnSpc>
                          <a:spcPct val="115000"/>
                        </a:lnSpc>
                        <a:spcBef>
                          <a:spcPts val="1200"/>
                        </a:spcBef>
                        <a:spcAft>
                          <a:spcPts val="1200"/>
                        </a:spcAft>
                        <a:buNone/>
                      </a:pPr>
                      <a:r>
                        <a:rPr lang="nl-NL" sz="1000" b="1"/>
                        <a:t>7</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De licentieservice moet ten alle tijden toegankelijk zijn voor TBWB</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nl-NL" sz="1000" b="1"/>
                        <a:t>M</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4"/>
          <p:cNvSpPr txBox="1">
            <a:spLocks noGrp="1"/>
          </p:cNvSpPr>
          <p:nvPr>
            <p:ph type="subTitle" idx="1"/>
          </p:nvPr>
        </p:nvSpPr>
        <p:spPr>
          <a:xfrm>
            <a:off x="340650" y="1523363"/>
            <a:ext cx="9144000" cy="16557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nl-NL"/>
              <a:t>Interviews</a:t>
            </a:r>
            <a:endParaRPr/>
          </a:p>
          <a:p>
            <a:pPr marL="0" lvl="0" indent="0" algn="l" rtl="0">
              <a:spcBef>
                <a:spcPts val="1000"/>
              </a:spcBef>
              <a:spcAft>
                <a:spcPts val="0"/>
              </a:spcAft>
              <a:buNone/>
            </a:pPr>
            <a:r>
              <a:rPr lang="nl-NL"/>
              <a:t>Conclusie </a:t>
            </a:r>
            <a:endParaRPr/>
          </a:p>
          <a:p>
            <a:pPr marL="0" lvl="0" indent="0" algn="l" rtl="0">
              <a:spcBef>
                <a:spcPts val="1000"/>
              </a:spcBef>
              <a:spcAft>
                <a:spcPts val="0"/>
              </a:spcAft>
              <a:buNone/>
            </a:pPr>
            <a:r>
              <a:rPr lang="nl-NL"/>
              <a:t>Eisen </a:t>
            </a:r>
            <a:endParaRPr/>
          </a:p>
          <a:p>
            <a:pPr marL="0" lvl="0" indent="0" algn="l" rtl="0">
              <a:spcBef>
                <a:spcPts val="1000"/>
              </a:spcBef>
              <a:spcAft>
                <a:spcPts val="0"/>
              </a:spcAft>
              <a:buNone/>
            </a:pPr>
            <a:r>
              <a:rPr lang="nl-NL"/>
              <a:t>Ontwerp</a:t>
            </a:r>
            <a:endParaRPr/>
          </a:p>
        </p:txBody>
      </p:sp>
      <p:sp>
        <p:nvSpPr>
          <p:cNvPr id="90" name="Google Shape;90;p14"/>
          <p:cNvSpPr txBox="1">
            <a:spLocks noGrp="1"/>
          </p:cNvSpPr>
          <p:nvPr>
            <p:ph type="ctrTitle"/>
          </p:nvPr>
        </p:nvSpPr>
        <p:spPr>
          <a:xfrm>
            <a:off x="340660" y="209725"/>
            <a:ext cx="10332300" cy="813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10A546"/>
              </a:buClr>
              <a:buSzPts val="2800"/>
              <a:buFont typeface="Roboto Black"/>
              <a:buNone/>
            </a:pPr>
            <a:r>
              <a:rPr lang="nl-NL" sz="2800" b="1">
                <a:latin typeface="Roboto Condensed"/>
                <a:ea typeface="Roboto Condensed"/>
                <a:cs typeface="Roboto Condensed"/>
                <a:sym typeface="Roboto Condensed"/>
              </a:rPr>
              <a:t>INHOUD</a:t>
            </a:r>
            <a:endParaRPr sz="2800" b="1">
              <a:latin typeface="Roboto Condensed"/>
              <a:ea typeface="Roboto Condensed"/>
              <a:cs typeface="Roboto Condensed"/>
              <a:sym typeface="Roboto Condense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2"/>
          <p:cNvSpPr txBox="1">
            <a:spLocks noGrp="1"/>
          </p:cNvSpPr>
          <p:nvPr>
            <p:ph type="ctrTitle"/>
          </p:nvPr>
        </p:nvSpPr>
        <p:spPr>
          <a:xfrm>
            <a:off x="335560" y="209725"/>
            <a:ext cx="10332300" cy="813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10A546"/>
              </a:buClr>
              <a:buSzPts val="2800"/>
              <a:buFont typeface="Roboto Black"/>
              <a:buNone/>
            </a:pPr>
            <a:r>
              <a:rPr lang="nl-NL" sz="2800" b="1">
                <a:latin typeface="Roboto Condensed"/>
                <a:ea typeface="Roboto Condensed"/>
                <a:cs typeface="Roboto Condensed"/>
                <a:sym typeface="Roboto Condensed"/>
              </a:rPr>
              <a:t>Niet functionele eisen 2/2</a:t>
            </a:r>
            <a:endParaRPr sz="2800" b="1">
              <a:solidFill>
                <a:srgbClr val="FF0000"/>
              </a:solidFill>
              <a:latin typeface="Roboto Condensed"/>
              <a:ea typeface="Roboto Condensed"/>
              <a:cs typeface="Roboto Condensed"/>
              <a:sym typeface="Roboto Condensed"/>
            </a:endParaRPr>
          </a:p>
        </p:txBody>
      </p:sp>
      <p:graphicFrame>
        <p:nvGraphicFramePr>
          <p:cNvPr id="194" name="Google Shape;194;p32"/>
          <p:cNvGraphicFramePr/>
          <p:nvPr/>
        </p:nvGraphicFramePr>
        <p:xfrm>
          <a:off x="181750" y="1164200"/>
          <a:ext cx="10840750" cy="1952475"/>
        </p:xfrm>
        <a:graphic>
          <a:graphicData uri="http://schemas.openxmlformats.org/drawingml/2006/table">
            <a:tbl>
              <a:tblPr>
                <a:noFill/>
                <a:tableStyleId>{E857D3AF-4AF0-4BB6-A42C-0DD5941A7E12}</a:tableStyleId>
              </a:tblPr>
              <a:tblGrid>
                <a:gridCol w="447000">
                  <a:extLst>
                    <a:ext uri="{9D8B030D-6E8A-4147-A177-3AD203B41FA5}">
                      <a16:colId xmlns:a16="http://schemas.microsoft.com/office/drawing/2014/main" val="20000"/>
                    </a:ext>
                  </a:extLst>
                </a:gridCol>
                <a:gridCol w="9453250">
                  <a:extLst>
                    <a:ext uri="{9D8B030D-6E8A-4147-A177-3AD203B41FA5}">
                      <a16:colId xmlns:a16="http://schemas.microsoft.com/office/drawing/2014/main" val="20001"/>
                    </a:ext>
                  </a:extLst>
                </a:gridCol>
                <a:gridCol w="940500">
                  <a:extLst>
                    <a:ext uri="{9D8B030D-6E8A-4147-A177-3AD203B41FA5}">
                      <a16:colId xmlns:a16="http://schemas.microsoft.com/office/drawing/2014/main" val="20002"/>
                    </a:ext>
                  </a:extLst>
                </a:gridCol>
              </a:tblGrid>
              <a:tr h="699125">
                <a:tc>
                  <a:txBody>
                    <a:bodyPr/>
                    <a:lstStyle/>
                    <a:p>
                      <a:pPr marL="0" lvl="0" indent="0" algn="ctr" rtl="0">
                        <a:lnSpc>
                          <a:spcPct val="115000"/>
                        </a:lnSpc>
                        <a:spcBef>
                          <a:spcPts val="1200"/>
                        </a:spcBef>
                        <a:spcAft>
                          <a:spcPts val="1200"/>
                        </a:spcAft>
                        <a:buNone/>
                      </a:pPr>
                      <a:endParaRPr b="1">
                        <a:solidFill>
                          <a:srgbClr val="0FCB64"/>
                        </a:solidFill>
                      </a:endParaRPr>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solidFill>
                      <a:srgbClr val="FFFFFF"/>
                    </a:solidFill>
                  </a:tcPr>
                </a:tc>
                <a:tc>
                  <a:txBody>
                    <a:bodyPr/>
                    <a:lstStyle/>
                    <a:p>
                      <a:pPr marL="0" lvl="0" indent="0" algn="l" rtl="0">
                        <a:lnSpc>
                          <a:spcPct val="115000"/>
                        </a:lnSpc>
                        <a:spcBef>
                          <a:spcPts val="1200"/>
                        </a:spcBef>
                        <a:spcAft>
                          <a:spcPts val="1200"/>
                        </a:spcAft>
                        <a:buNone/>
                      </a:pPr>
                      <a:r>
                        <a:rPr lang="nl-NL" b="1">
                          <a:solidFill>
                            <a:srgbClr val="0FCB64"/>
                          </a:solidFill>
                        </a:rPr>
                        <a:t>Niet functionele eisen</a:t>
                      </a:r>
                      <a:endParaRPr b="1">
                        <a:solidFill>
                          <a:srgbClr val="0FCB64"/>
                        </a:solidFill>
                      </a:endParaRPr>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solidFill>
                      <a:srgbClr val="FFFFFF"/>
                    </a:solidFill>
                  </a:tcPr>
                </a:tc>
                <a:tc>
                  <a:txBody>
                    <a:bodyPr/>
                    <a:lstStyle/>
                    <a:p>
                      <a:pPr marL="0" lvl="0" indent="0" algn="ctr" rtl="0">
                        <a:lnSpc>
                          <a:spcPct val="115000"/>
                        </a:lnSpc>
                        <a:spcBef>
                          <a:spcPts val="1200"/>
                        </a:spcBef>
                        <a:spcAft>
                          <a:spcPts val="1200"/>
                        </a:spcAft>
                        <a:buNone/>
                      </a:pPr>
                      <a:r>
                        <a:rPr lang="nl-NL" b="1">
                          <a:solidFill>
                            <a:srgbClr val="0FCB64"/>
                          </a:solidFill>
                        </a:rPr>
                        <a:t>MoSCow</a:t>
                      </a:r>
                      <a:endParaRPr b="1">
                        <a:solidFill>
                          <a:srgbClr val="0FCB64"/>
                        </a:solidFill>
                      </a:endParaRPr>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626675">
                <a:tc>
                  <a:txBody>
                    <a:bodyPr/>
                    <a:lstStyle/>
                    <a:p>
                      <a:pPr marL="0" lvl="0" indent="0" algn="ctr" rtl="0">
                        <a:lnSpc>
                          <a:spcPct val="115000"/>
                        </a:lnSpc>
                        <a:spcBef>
                          <a:spcPts val="1200"/>
                        </a:spcBef>
                        <a:spcAft>
                          <a:spcPts val="1200"/>
                        </a:spcAft>
                        <a:buNone/>
                      </a:pPr>
                      <a:r>
                        <a:rPr lang="nl-NL" sz="1000" b="1"/>
                        <a:t>8</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De licentiemanager blijft werken zonder dat hij verbinding met de licentieservice</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nl-NL" sz="1000" b="1"/>
                        <a:t>M</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1"/>
                  </a:ext>
                </a:extLst>
              </a:tr>
              <a:tr h="626675">
                <a:tc>
                  <a:txBody>
                    <a:bodyPr/>
                    <a:lstStyle/>
                    <a:p>
                      <a:pPr marL="0" lvl="0" indent="0" algn="ctr" rtl="0">
                        <a:lnSpc>
                          <a:spcPct val="115000"/>
                        </a:lnSpc>
                        <a:spcBef>
                          <a:spcPts val="1200"/>
                        </a:spcBef>
                        <a:spcAft>
                          <a:spcPts val="1200"/>
                        </a:spcAft>
                        <a:buNone/>
                      </a:pPr>
                      <a:r>
                        <a:rPr lang="nl-NL" sz="1000" b="1"/>
                        <a:t>9</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Bij het aanmaken van een gebruikerslicentie moet de admin gebruik maken van 2fA om misbruik tegen te gaan</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nl-NL" sz="1000" b="1"/>
                        <a:t>M</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D2193-E291-5FA3-763B-22281B5C1B0B}"/>
              </a:ext>
            </a:extLst>
          </p:cNvPr>
          <p:cNvSpPr>
            <a:spLocks noGrp="1"/>
          </p:cNvSpPr>
          <p:nvPr>
            <p:ph type="title"/>
          </p:nvPr>
        </p:nvSpPr>
        <p:spPr/>
        <p:txBody>
          <a:bodyPr/>
          <a:lstStyle/>
          <a:p>
            <a:endParaRPr lang="nl-NL"/>
          </a:p>
        </p:txBody>
      </p:sp>
      <p:sp>
        <p:nvSpPr>
          <p:cNvPr id="3" name="Text Placeholder 2">
            <a:extLst>
              <a:ext uri="{FF2B5EF4-FFF2-40B4-BE49-F238E27FC236}">
                <a16:creationId xmlns:a16="http://schemas.microsoft.com/office/drawing/2014/main" id="{F809B067-DDCC-FCE1-DB7B-DF7BDE8FB7AC}"/>
              </a:ext>
            </a:extLst>
          </p:cNvPr>
          <p:cNvSpPr>
            <a:spLocks noGrp="1"/>
          </p:cNvSpPr>
          <p:nvPr>
            <p:ph type="body" idx="1"/>
          </p:nvPr>
        </p:nvSpPr>
        <p:spPr/>
        <p:txBody>
          <a:bodyPr/>
          <a:lstStyle/>
          <a:p>
            <a:endParaRPr lang="nl-NL" dirty="0"/>
          </a:p>
        </p:txBody>
      </p:sp>
      <p:pic>
        <p:nvPicPr>
          <p:cNvPr id="5" name="Picture 4" descr="Diagram&#10;&#10;Description automatically generated">
            <a:extLst>
              <a:ext uri="{FF2B5EF4-FFF2-40B4-BE49-F238E27FC236}">
                <a16:creationId xmlns:a16="http://schemas.microsoft.com/office/drawing/2014/main" id="{E026547D-83FC-B0EA-9EC1-908E374E1DDF}"/>
              </a:ext>
            </a:extLst>
          </p:cNvPr>
          <p:cNvPicPr>
            <a:picLocks noChangeAspect="1"/>
          </p:cNvPicPr>
          <p:nvPr/>
        </p:nvPicPr>
        <p:blipFill>
          <a:blip r:embed="rId2"/>
          <a:stretch>
            <a:fillRect/>
          </a:stretch>
        </p:blipFill>
        <p:spPr>
          <a:xfrm>
            <a:off x="3428925" y="407934"/>
            <a:ext cx="4727007" cy="5595486"/>
          </a:xfrm>
          <a:prstGeom prst="rect">
            <a:avLst/>
          </a:prstGeom>
        </p:spPr>
      </p:pic>
    </p:spTree>
    <p:extLst>
      <p:ext uri="{BB962C8B-B14F-4D97-AF65-F5344CB8AC3E}">
        <p14:creationId xmlns:p14="http://schemas.microsoft.com/office/powerpoint/2010/main" val="62918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6E5D6-8C5D-E395-3448-17126FD1203E}"/>
              </a:ext>
            </a:extLst>
          </p:cNvPr>
          <p:cNvSpPr>
            <a:spLocks noGrp="1"/>
          </p:cNvSpPr>
          <p:nvPr>
            <p:ph type="title"/>
          </p:nvPr>
        </p:nvSpPr>
        <p:spPr/>
        <p:txBody>
          <a:bodyPr/>
          <a:lstStyle/>
          <a:p>
            <a:endParaRPr lang="nl-NL"/>
          </a:p>
        </p:txBody>
      </p:sp>
      <p:sp>
        <p:nvSpPr>
          <p:cNvPr id="3" name="Text Placeholder 2">
            <a:extLst>
              <a:ext uri="{FF2B5EF4-FFF2-40B4-BE49-F238E27FC236}">
                <a16:creationId xmlns:a16="http://schemas.microsoft.com/office/drawing/2014/main" id="{FE315EEB-B41D-0C45-9610-20E2F0CB9EA1}"/>
              </a:ext>
            </a:extLst>
          </p:cNvPr>
          <p:cNvSpPr>
            <a:spLocks noGrp="1"/>
          </p:cNvSpPr>
          <p:nvPr>
            <p:ph type="body" idx="1"/>
          </p:nvPr>
        </p:nvSpPr>
        <p:spPr/>
        <p:txBody>
          <a:bodyPr/>
          <a:lstStyle/>
          <a:p>
            <a:endParaRPr lang="nl-NL"/>
          </a:p>
        </p:txBody>
      </p:sp>
      <p:pic>
        <p:nvPicPr>
          <p:cNvPr id="5" name="Picture 4" descr="Diagram&#10;&#10;Description automatically generated">
            <a:extLst>
              <a:ext uri="{FF2B5EF4-FFF2-40B4-BE49-F238E27FC236}">
                <a16:creationId xmlns:a16="http://schemas.microsoft.com/office/drawing/2014/main" id="{72C681C6-C1F7-8E16-875D-969FC6001D70}"/>
              </a:ext>
            </a:extLst>
          </p:cNvPr>
          <p:cNvPicPr>
            <a:picLocks noChangeAspect="1"/>
          </p:cNvPicPr>
          <p:nvPr/>
        </p:nvPicPr>
        <p:blipFill>
          <a:blip r:embed="rId2"/>
          <a:stretch>
            <a:fillRect/>
          </a:stretch>
        </p:blipFill>
        <p:spPr>
          <a:xfrm>
            <a:off x="3761032" y="820396"/>
            <a:ext cx="4062793" cy="5217207"/>
          </a:xfrm>
          <a:prstGeom prst="rect">
            <a:avLst/>
          </a:prstGeom>
        </p:spPr>
      </p:pic>
    </p:spTree>
    <p:extLst>
      <p:ext uri="{BB962C8B-B14F-4D97-AF65-F5344CB8AC3E}">
        <p14:creationId xmlns:p14="http://schemas.microsoft.com/office/powerpoint/2010/main" val="3260414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22E3D-E1B4-54C3-24C4-6FB70B2E5C9C}"/>
              </a:ext>
            </a:extLst>
          </p:cNvPr>
          <p:cNvSpPr>
            <a:spLocks noGrp="1"/>
          </p:cNvSpPr>
          <p:nvPr>
            <p:ph type="title"/>
          </p:nvPr>
        </p:nvSpPr>
        <p:spPr/>
        <p:txBody>
          <a:bodyPr/>
          <a:lstStyle/>
          <a:p>
            <a:endParaRPr lang="nl-NL"/>
          </a:p>
        </p:txBody>
      </p:sp>
      <p:sp>
        <p:nvSpPr>
          <p:cNvPr id="3" name="Text Placeholder 2">
            <a:extLst>
              <a:ext uri="{FF2B5EF4-FFF2-40B4-BE49-F238E27FC236}">
                <a16:creationId xmlns:a16="http://schemas.microsoft.com/office/drawing/2014/main" id="{9A38B6DB-F667-1F78-D82F-126A0985F14B}"/>
              </a:ext>
            </a:extLst>
          </p:cNvPr>
          <p:cNvSpPr>
            <a:spLocks noGrp="1"/>
          </p:cNvSpPr>
          <p:nvPr>
            <p:ph type="body" idx="1"/>
          </p:nvPr>
        </p:nvSpPr>
        <p:spPr/>
        <p:txBody>
          <a:bodyPr/>
          <a:lstStyle/>
          <a:p>
            <a:endParaRPr lang="nl-NL"/>
          </a:p>
        </p:txBody>
      </p:sp>
      <p:pic>
        <p:nvPicPr>
          <p:cNvPr id="5" name="Picture 4" descr="Diagram&#10;&#10;Description automatically generated">
            <a:extLst>
              <a:ext uri="{FF2B5EF4-FFF2-40B4-BE49-F238E27FC236}">
                <a16:creationId xmlns:a16="http://schemas.microsoft.com/office/drawing/2014/main" id="{0395357E-17C2-17DD-65C4-637CC2CB7EE2}"/>
              </a:ext>
            </a:extLst>
          </p:cNvPr>
          <p:cNvPicPr>
            <a:picLocks noChangeAspect="1"/>
          </p:cNvPicPr>
          <p:nvPr/>
        </p:nvPicPr>
        <p:blipFill>
          <a:blip r:embed="rId2"/>
          <a:stretch>
            <a:fillRect/>
          </a:stretch>
        </p:blipFill>
        <p:spPr>
          <a:xfrm>
            <a:off x="3714331" y="737075"/>
            <a:ext cx="4162099" cy="5383850"/>
          </a:xfrm>
          <a:prstGeom prst="rect">
            <a:avLst/>
          </a:prstGeom>
        </p:spPr>
      </p:pic>
    </p:spTree>
    <p:extLst>
      <p:ext uri="{BB962C8B-B14F-4D97-AF65-F5344CB8AC3E}">
        <p14:creationId xmlns:p14="http://schemas.microsoft.com/office/powerpoint/2010/main" val="1688299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a:spLocks noGrp="1"/>
          </p:cNvSpPr>
          <p:nvPr>
            <p:ph type="ctrTitle"/>
          </p:nvPr>
        </p:nvSpPr>
        <p:spPr>
          <a:xfrm>
            <a:off x="1524000" y="1122363"/>
            <a:ext cx="9144000" cy="23877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nl-NL"/>
              <a:t>INTERVIEW</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txBox="1">
            <a:spLocks noGrp="1"/>
          </p:cNvSpPr>
          <p:nvPr>
            <p:ph type="ctrTitle"/>
          </p:nvPr>
        </p:nvSpPr>
        <p:spPr>
          <a:xfrm>
            <a:off x="335560" y="209725"/>
            <a:ext cx="10332300" cy="813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10A546"/>
              </a:buClr>
              <a:buSzPts val="2800"/>
              <a:buFont typeface="Roboto Black"/>
              <a:buNone/>
            </a:pPr>
            <a:r>
              <a:rPr lang="nl-NL" sz="2800" b="1">
                <a:latin typeface="Roboto Condensed"/>
                <a:ea typeface="Roboto Condensed"/>
                <a:cs typeface="Roboto Condensed"/>
                <a:sym typeface="Roboto Condensed"/>
              </a:rPr>
              <a:t>Gaan we het licentiemodel verkopen via modules of voor het hele systeem</a:t>
            </a:r>
            <a:endParaRPr sz="2800" b="1">
              <a:latin typeface="Roboto Condensed"/>
              <a:ea typeface="Roboto Condensed"/>
              <a:cs typeface="Roboto Condensed"/>
              <a:sym typeface="Roboto Condensed"/>
            </a:endParaRPr>
          </a:p>
        </p:txBody>
      </p:sp>
      <p:graphicFrame>
        <p:nvGraphicFramePr>
          <p:cNvPr id="101" name="Google Shape;101;p16"/>
          <p:cNvGraphicFramePr/>
          <p:nvPr/>
        </p:nvGraphicFramePr>
        <p:xfrm>
          <a:off x="3177338" y="1743150"/>
          <a:ext cx="3000000" cy="3000000"/>
        </p:xfrm>
        <a:graphic>
          <a:graphicData uri="http://schemas.openxmlformats.org/drawingml/2006/table">
            <a:tbl>
              <a:tblPr>
                <a:noFill/>
                <a:tableStyleId>{E857D3AF-4AF0-4BB6-A42C-0DD5941A7E12}</a:tableStyleId>
              </a:tblPr>
              <a:tblGrid>
                <a:gridCol w="1520975">
                  <a:extLst>
                    <a:ext uri="{9D8B030D-6E8A-4147-A177-3AD203B41FA5}">
                      <a16:colId xmlns:a16="http://schemas.microsoft.com/office/drawing/2014/main" val="20000"/>
                    </a:ext>
                  </a:extLst>
                </a:gridCol>
                <a:gridCol w="1637975">
                  <a:extLst>
                    <a:ext uri="{9D8B030D-6E8A-4147-A177-3AD203B41FA5}">
                      <a16:colId xmlns:a16="http://schemas.microsoft.com/office/drawing/2014/main" val="20001"/>
                    </a:ext>
                  </a:extLst>
                </a:gridCol>
                <a:gridCol w="1489775">
                  <a:extLst>
                    <a:ext uri="{9D8B030D-6E8A-4147-A177-3AD203B41FA5}">
                      <a16:colId xmlns:a16="http://schemas.microsoft.com/office/drawing/2014/main" val="20002"/>
                    </a:ext>
                  </a:extLst>
                </a:gridCol>
              </a:tblGrid>
              <a:tr h="541125">
                <a:tc>
                  <a:txBody>
                    <a:bodyPr/>
                    <a:lstStyle/>
                    <a:p>
                      <a:pPr marL="0" lvl="0" indent="0" algn="l" rtl="0">
                        <a:lnSpc>
                          <a:spcPct val="115000"/>
                        </a:lnSpc>
                        <a:spcBef>
                          <a:spcPts val="1200"/>
                        </a:spcBef>
                        <a:spcAft>
                          <a:spcPts val="1200"/>
                        </a:spcAft>
                        <a:buNone/>
                      </a:pPr>
                      <a:r>
                        <a:rPr lang="nl-NL" b="1">
                          <a:solidFill>
                            <a:srgbClr val="0FCB64"/>
                          </a:solidFill>
                        </a:rPr>
                        <a:t>Afdeling</a:t>
                      </a:r>
                      <a:endParaRPr b="1">
                        <a:solidFill>
                          <a:srgbClr val="0FCB64"/>
                        </a:solidFill>
                      </a:endParaRPr>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solidFill>
                      <a:srgbClr val="FFFFFF"/>
                    </a:solidFill>
                  </a:tcPr>
                </a:tc>
                <a:tc>
                  <a:txBody>
                    <a:bodyPr/>
                    <a:lstStyle/>
                    <a:p>
                      <a:pPr marL="0" lvl="0" indent="0" algn="l" rtl="0">
                        <a:lnSpc>
                          <a:spcPct val="115000"/>
                        </a:lnSpc>
                        <a:spcBef>
                          <a:spcPts val="1200"/>
                        </a:spcBef>
                        <a:spcAft>
                          <a:spcPts val="1200"/>
                        </a:spcAft>
                        <a:buNone/>
                      </a:pPr>
                      <a:r>
                        <a:rPr lang="nl-NL" b="1">
                          <a:solidFill>
                            <a:srgbClr val="0FCB64"/>
                          </a:solidFill>
                        </a:rPr>
                        <a:t>Systeem</a:t>
                      </a:r>
                      <a:endParaRPr b="1">
                        <a:solidFill>
                          <a:srgbClr val="0FCB64"/>
                        </a:solidFill>
                      </a:endParaRPr>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solidFill>
                      <a:srgbClr val="FFFFFF"/>
                    </a:solidFill>
                  </a:tcPr>
                </a:tc>
                <a:tc>
                  <a:txBody>
                    <a:bodyPr/>
                    <a:lstStyle/>
                    <a:p>
                      <a:pPr marL="0" lvl="0" indent="0" algn="l" rtl="0">
                        <a:lnSpc>
                          <a:spcPct val="115000"/>
                        </a:lnSpc>
                        <a:spcBef>
                          <a:spcPts val="1200"/>
                        </a:spcBef>
                        <a:spcAft>
                          <a:spcPts val="1200"/>
                        </a:spcAft>
                        <a:buNone/>
                      </a:pPr>
                      <a:r>
                        <a:rPr lang="nl-NL" b="1">
                          <a:solidFill>
                            <a:srgbClr val="0FCB64"/>
                          </a:solidFill>
                        </a:rPr>
                        <a:t>Modules</a:t>
                      </a:r>
                      <a:endParaRPr b="1">
                        <a:solidFill>
                          <a:srgbClr val="0FCB64"/>
                        </a:solidFill>
                      </a:endParaRPr>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485050">
                <a:tc>
                  <a:txBody>
                    <a:bodyPr/>
                    <a:lstStyle/>
                    <a:p>
                      <a:pPr marL="0" lvl="0" indent="0" algn="l" rtl="0">
                        <a:lnSpc>
                          <a:spcPct val="115000"/>
                        </a:lnSpc>
                        <a:spcBef>
                          <a:spcPts val="1200"/>
                        </a:spcBef>
                        <a:spcAft>
                          <a:spcPts val="1200"/>
                        </a:spcAft>
                        <a:buNone/>
                      </a:pPr>
                      <a:r>
                        <a:rPr lang="nl-NL" sz="1000" b="1"/>
                        <a:t>Software</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Systeem</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Modules</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1"/>
                  </a:ext>
                </a:extLst>
              </a:tr>
              <a:tr h="485050">
                <a:tc>
                  <a:txBody>
                    <a:bodyPr/>
                    <a:lstStyle/>
                    <a:p>
                      <a:pPr marL="0" lvl="0" indent="0" algn="l" rtl="0">
                        <a:lnSpc>
                          <a:spcPct val="115000"/>
                        </a:lnSpc>
                        <a:spcBef>
                          <a:spcPts val="1200"/>
                        </a:spcBef>
                        <a:spcAft>
                          <a:spcPts val="1200"/>
                        </a:spcAft>
                        <a:buNone/>
                      </a:pPr>
                      <a:r>
                        <a:rPr lang="nl-NL" sz="1000" b="1"/>
                        <a:t>Verkoop</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 </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Modules</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2"/>
                  </a:ext>
                </a:extLst>
              </a:tr>
              <a:tr h="485050">
                <a:tc>
                  <a:txBody>
                    <a:bodyPr/>
                    <a:lstStyle/>
                    <a:p>
                      <a:pPr marL="0" lvl="0" indent="0" algn="l" rtl="0">
                        <a:lnSpc>
                          <a:spcPct val="115000"/>
                        </a:lnSpc>
                        <a:spcBef>
                          <a:spcPts val="1200"/>
                        </a:spcBef>
                        <a:spcAft>
                          <a:spcPts val="1200"/>
                        </a:spcAft>
                        <a:buNone/>
                      </a:pPr>
                      <a:r>
                        <a:rPr lang="nl-NL" sz="1000" b="1"/>
                        <a:t>Service</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Systeem</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 </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3"/>
                  </a:ext>
                </a:extLst>
              </a:tr>
              <a:tr h="485050">
                <a:tc>
                  <a:txBody>
                    <a:bodyPr/>
                    <a:lstStyle/>
                    <a:p>
                      <a:pPr marL="0" lvl="0" indent="0" algn="l" rtl="0">
                        <a:lnSpc>
                          <a:spcPct val="115000"/>
                        </a:lnSpc>
                        <a:spcBef>
                          <a:spcPts val="1200"/>
                        </a:spcBef>
                        <a:spcAft>
                          <a:spcPts val="1200"/>
                        </a:spcAft>
                        <a:buNone/>
                      </a:pPr>
                      <a:r>
                        <a:rPr lang="nl-NL" sz="1000" b="1"/>
                        <a:t>Productmanager</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 </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Modules</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7"/>
          <p:cNvSpPr txBox="1">
            <a:spLocks noGrp="1"/>
          </p:cNvSpPr>
          <p:nvPr>
            <p:ph type="ctrTitle"/>
          </p:nvPr>
        </p:nvSpPr>
        <p:spPr>
          <a:xfrm>
            <a:off x="335560" y="209725"/>
            <a:ext cx="10332300" cy="813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10A546"/>
              </a:buClr>
              <a:buSzPts val="2800"/>
              <a:buFont typeface="Roboto Black"/>
              <a:buNone/>
            </a:pPr>
            <a:r>
              <a:rPr lang="nl-NL" sz="2800" b="1">
                <a:latin typeface="Roboto Condensed"/>
                <a:ea typeface="Roboto Condensed"/>
                <a:cs typeface="Roboto Condensed"/>
                <a:sym typeface="Roboto Condensed"/>
              </a:rPr>
              <a:t>Gaan we het licentiemodel verkopen per gebruiker of een licentie voor het hele bedrijf</a:t>
            </a:r>
            <a:endParaRPr sz="2800" b="1">
              <a:latin typeface="Roboto Condensed"/>
              <a:ea typeface="Roboto Condensed"/>
              <a:cs typeface="Roboto Condensed"/>
              <a:sym typeface="Roboto Condensed"/>
            </a:endParaRPr>
          </a:p>
        </p:txBody>
      </p:sp>
      <p:graphicFrame>
        <p:nvGraphicFramePr>
          <p:cNvPr id="107" name="Google Shape;107;p17"/>
          <p:cNvGraphicFramePr/>
          <p:nvPr/>
        </p:nvGraphicFramePr>
        <p:xfrm>
          <a:off x="3262313" y="1628850"/>
          <a:ext cx="3000000" cy="3000000"/>
        </p:xfrm>
        <a:graphic>
          <a:graphicData uri="http://schemas.openxmlformats.org/drawingml/2006/table">
            <a:tbl>
              <a:tblPr>
                <a:noFill/>
                <a:tableStyleId>{E857D3AF-4AF0-4BB6-A42C-0DD5941A7E12}</a:tableStyleId>
              </a:tblPr>
              <a:tblGrid>
                <a:gridCol w="1876425">
                  <a:extLst>
                    <a:ext uri="{9D8B030D-6E8A-4147-A177-3AD203B41FA5}">
                      <a16:colId xmlns:a16="http://schemas.microsoft.com/office/drawing/2014/main" val="20000"/>
                    </a:ext>
                  </a:extLst>
                </a:gridCol>
                <a:gridCol w="1952625">
                  <a:extLst>
                    <a:ext uri="{9D8B030D-6E8A-4147-A177-3AD203B41FA5}">
                      <a16:colId xmlns:a16="http://schemas.microsoft.com/office/drawing/2014/main" val="20001"/>
                    </a:ext>
                  </a:extLst>
                </a:gridCol>
                <a:gridCol w="1838325">
                  <a:extLst>
                    <a:ext uri="{9D8B030D-6E8A-4147-A177-3AD203B41FA5}">
                      <a16:colId xmlns:a16="http://schemas.microsoft.com/office/drawing/2014/main" val="20002"/>
                    </a:ext>
                  </a:extLst>
                </a:gridCol>
              </a:tblGrid>
              <a:tr h="285750">
                <a:tc>
                  <a:txBody>
                    <a:bodyPr/>
                    <a:lstStyle/>
                    <a:p>
                      <a:pPr marL="0" lvl="0" indent="0" algn="l" rtl="0">
                        <a:lnSpc>
                          <a:spcPct val="115000"/>
                        </a:lnSpc>
                        <a:spcBef>
                          <a:spcPts val="1200"/>
                        </a:spcBef>
                        <a:spcAft>
                          <a:spcPts val="1200"/>
                        </a:spcAft>
                        <a:buNone/>
                      </a:pPr>
                      <a:r>
                        <a:rPr lang="nl-NL" b="1">
                          <a:solidFill>
                            <a:srgbClr val="0FCB64"/>
                          </a:solidFill>
                        </a:rPr>
                        <a:t>Afdeling</a:t>
                      </a:r>
                      <a:endParaRPr b="1">
                        <a:solidFill>
                          <a:srgbClr val="0FCB64"/>
                        </a:solidFill>
                      </a:endParaRPr>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solidFill>
                      <a:srgbClr val="FFFFFF"/>
                    </a:solidFill>
                  </a:tcPr>
                </a:tc>
                <a:tc>
                  <a:txBody>
                    <a:bodyPr/>
                    <a:lstStyle/>
                    <a:p>
                      <a:pPr marL="0" lvl="0" indent="0" algn="l" rtl="0">
                        <a:lnSpc>
                          <a:spcPct val="115000"/>
                        </a:lnSpc>
                        <a:spcBef>
                          <a:spcPts val="1200"/>
                        </a:spcBef>
                        <a:spcAft>
                          <a:spcPts val="1200"/>
                        </a:spcAft>
                        <a:buNone/>
                      </a:pPr>
                      <a:r>
                        <a:rPr lang="nl-NL" b="1">
                          <a:solidFill>
                            <a:srgbClr val="0FCB64"/>
                          </a:solidFill>
                        </a:rPr>
                        <a:t>Gebruiker</a:t>
                      </a:r>
                      <a:endParaRPr b="1">
                        <a:solidFill>
                          <a:srgbClr val="0FCB64"/>
                        </a:solidFill>
                      </a:endParaRPr>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solidFill>
                      <a:srgbClr val="FFFFFF"/>
                    </a:solidFill>
                  </a:tcPr>
                </a:tc>
                <a:tc>
                  <a:txBody>
                    <a:bodyPr/>
                    <a:lstStyle/>
                    <a:p>
                      <a:pPr marL="0" lvl="0" indent="0" algn="l" rtl="0">
                        <a:lnSpc>
                          <a:spcPct val="115000"/>
                        </a:lnSpc>
                        <a:spcBef>
                          <a:spcPts val="1200"/>
                        </a:spcBef>
                        <a:spcAft>
                          <a:spcPts val="1200"/>
                        </a:spcAft>
                        <a:buNone/>
                      </a:pPr>
                      <a:r>
                        <a:rPr lang="nl-NL" b="1">
                          <a:solidFill>
                            <a:srgbClr val="0FCB64"/>
                          </a:solidFill>
                        </a:rPr>
                        <a:t>Bedrijf</a:t>
                      </a:r>
                      <a:endParaRPr b="1">
                        <a:solidFill>
                          <a:srgbClr val="0FCB64"/>
                        </a:solidFill>
                      </a:endParaRPr>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219075">
                <a:tc>
                  <a:txBody>
                    <a:bodyPr/>
                    <a:lstStyle/>
                    <a:p>
                      <a:pPr marL="0" lvl="0" indent="0" algn="l" rtl="0">
                        <a:lnSpc>
                          <a:spcPct val="115000"/>
                        </a:lnSpc>
                        <a:spcBef>
                          <a:spcPts val="1200"/>
                        </a:spcBef>
                        <a:spcAft>
                          <a:spcPts val="1200"/>
                        </a:spcAft>
                        <a:buNone/>
                      </a:pPr>
                      <a:r>
                        <a:rPr lang="nl-NL" sz="1000" b="1"/>
                        <a:t>Software</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Gebruiker</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 </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1"/>
                  </a:ext>
                </a:extLst>
              </a:tr>
              <a:tr h="219075">
                <a:tc>
                  <a:txBody>
                    <a:bodyPr/>
                    <a:lstStyle/>
                    <a:p>
                      <a:pPr marL="0" lvl="0" indent="0" algn="l" rtl="0">
                        <a:lnSpc>
                          <a:spcPct val="115000"/>
                        </a:lnSpc>
                        <a:spcBef>
                          <a:spcPts val="1200"/>
                        </a:spcBef>
                        <a:spcAft>
                          <a:spcPts val="1200"/>
                        </a:spcAft>
                        <a:buNone/>
                      </a:pPr>
                      <a:r>
                        <a:rPr lang="nl-NL" sz="1000" b="1"/>
                        <a:t>Verkoop</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Gebruiker</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 </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2"/>
                  </a:ext>
                </a:extLst>
              </a:tr>
              <a:tr h="219075">
                <a:tc>
                  <a:txBody>
                    <a:bodyPr/>
                    <a:lstStyle/>
                    <a:p>
                      <a:pPr marL="0" lvl="0" indent="0" algn="l" rtl="0">
                        <a:lnSpc>
                          <a:spcPct val="115000"/>
                        </a:lnSpc>
                        <a:spcBef>
                          <a:spcPts val="1200"/>
                        </a:spcBef>
                        <a:spcAft>
                          <a:spcPts val="1200"/>
                        </a:spcAft>
                        <a:buNone/>
                      </a:pPr>
                      <a:r>
                        <a:rPr lang="nl-NL" sz="1000" b="1"/>
                        <a:t>Service</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Gebruiker</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 </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3"/>
                  </a:ext>
                </a:extLst>
              </a:tr>
              <a:tr h="219075">
                <a:tc>
                  <a:txBody>
                    <a:bodyPr/>
                    <a:lstStyle/>
                    <a:p>
                      <a:pPr marL="0" lvl="0" indent="0" algn="l" rtl="0">
                        <a:lnSpc>
                          <a:spcPct val="115000"/>
                        </a:lnSpc>
                        <a:spcBef>
                          <a:spcPts val="1200"/>
                        </a:spcBef>
                        <a:spcAft>
                          <a:spcPts val="1200"/>
                        </a:spcAft>
                        <a:buNone/>
                      </a:pPr>
                      <a:r>
                        <a:rPr lang="nl-NL" sz="1000" b="1"/>
                        <a:t>Productmanager</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Gebruiker</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 </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ctrTitle"/>
          </p:nvPr>
        </p:nvSpPr>
        <p:spPr>
          <a:xfrm>
            <a:off x="335560" y="209725"/>
            <a:ext cx="10332300" cy="813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10A546"/>
              </a:buClr>
              <a:buSzPts val="2800"/>
              <a:buFont typeface="Roboto Black"/>
              <a:buNone/>
            </a:pPr>
            <a:r>
              <a:rPr lang="nl-NL" sz="2800" b="1">
                <a:latin typeface="Roboto Condensed"/>
                <a:ea typeface="Roboto Condensed"/>
                <a:cs typeface="Roboto Condensed"/>
                <a:sym typeface="Roboto Condensed"/>
              </a:rPr>
              <a:t>Hebben we een accountmanager binnen TBWB die alle licenties regelt</a:t>
            </a:r>
            <a:endParaRPr sz="2800" b="1">
              <a:latin typeface="Roboto Condensed"/>
              <a:ea typeface="Roboto Condensed"/>
              <a:cs typeface="Roboto Condensed"/>
              <a:sym typeface="Roboto Condensed"/>
            </a:endParaRPr>
          </a:p>
        </p:txBody>
      </p:sp>
      <p:graphicFrame>
        <p:nvGraphicFramePr>
          <p:cNvPr id="113" name="Google Shape;113;p18"/>
          <p:cNvGraphicFramePr/>
          <p:nvPr/>
        </p:nvGraphicFramePr>
        <p:xfrm>
          <a:off x="3922213" y="1781250"/>
          <a:ext cx="3000000" cy="3000000"/>
        </p:xfrm>
        <a:graphic>
          <a:graphicData uri="http://schemas.openxmlformats.org/drawingml/2006/table">
            <a:tbl>
              <a:tblPr>
                <a:noFill/>
                <a:tableStyleId>{E857D3AF-4AF0-4BB6-A42C-0DD5941A7E12}</a:tableStyleId>
              </a:tblPr>
              <a:tblGrid>
                <a:gridCol w="1520975">
                  <a:extLst>
                    <a:ext uri="{9D8B030D-6E8A-4147-A177-3AD203B41FA5}">
                      <a16:colId xmlns:a16="http://schemas.microsoft.com/office/drawing/2014/main" val="20000"/>
                    </a:ext>
                  </a:extLst>
                </a:gridCol>
                <a:gridCol w="1637975">
                  <a:extLst>
                    <a:ext uri="{9D8B030D-6E8A-4147-A177-3AD203B41FA5}">
                      <a16:colId xmlns:a16="http://schemas.microsoft.com/office/drawing/2014/main" val="20001"/>
                    </a:ext>
                  </a:extLst>
                </a:gridCol>
              </a:tblGrid>
              <a:tr h="541125">
                <a:tc>
                  <a:txBody>
                    <a:bodyPr/>
                    <a:lstStyle/>
                    <a:p>
                      <a:pPr marL="0" lvl="0" indent="0" algn="l" rtl="0">
                        <a:lnSpc>
                          <a:spcPct val="115000"/>
                        </a:lnSpc>
                        <a:spcBef>
                          <a:spcPts val="1200"/>
                        </a:spcBef>
                        <a:spcAft>
                          <a:spcPts val="1200"/>
                        </a:spcAft>
                        <a:buNone/>
                      </a:pPr>
                      <a:r>
                        <a:rPr lang="nl-NL" sz="1000" b="1">
                          <a:solidFill>
                            <a:srgbClr val="0FCB64"/>
                          </a:solidFill>
                        </a:rPr>
                        <a:t>Afdeling</a:t>
                      </a:r>
                      <a:endParaRPr sz="1000" b="1">
                        <a:solidFill>
                          <a:srgbClr val="0FCB64"/>
                        </a:solidFill>
                      </a:endParaRPr>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solidFill>
                      <a:srgbClr val="FFFFFF"/>
                    </a:solidFill>
                  </a:tcPr>
                </a:tc>
                <a:tc>
                  <a:txBody>
                    <a:bodyPr/>
                    <a:lstStyle/>
                    <a:p>
                      <a:pPr marL="0" lvl="0" indent="0" algn="l" rtl="0">
                        <a:lnSpc>
                          <a:spcPct val="115000"/>
                        </a:lnSpc>
                        <a:spcBef>
                          <a:spcPts val="1200"/>
                        </a:spcBef>
                        <a:spcAft>
                          <a:spcPts val="1200"/>
                        </a:spcAft>
                        <a:buNone/>
                      </a:pPr>
                      <a:r>
                        <a:rPr lang="nl-NL" sz="1000" b="1">
                          <a:solidFill>
                            <a:srgbClr val="0FCB64"/>
                          </a:solidFill>
                        </a:rPr>
                        <a:t>Accountmanager</a:t>
                      </a:r>
                      <a:endParaRPr sz="1000" b="1">
                        <a:solidFill>
                          <a:srgbClr val="0FCB64"/>
                        </a:solidFill>
                      </a:endParaRPr>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485050">
                <a:tc>
                  <a:txBody>
                    <a:bodyPr/>
                    <a:lstStyle/>
                    <a:p>
                      <a:pPr marL="0" lvl="0" indent="0" algn="l" rtl="0">
                        <a:lnSpc>
                          <a:spcPct val="115000"/>
                        </a:lnSpc>
                        <a:spcBef>
                          <a:spcPts val="1200"/>
                        </a:spcBef>
                        <a:spcAft>
                          <a:spcPts val="1200"/>
                        </a:spcAft>
                        <a:buNone/>
                      </a:pPr>
                      <a:r>
                        <a:rPr lang="nl-NL" sz="1000" b="1"/>
                        <a:t>Software</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Afdeling verkoop</a:t>
                      </a:r>
                      <a:endParaRPr sz="1000" i="1">
                        <a:solidFill>
                          <a:srgbClr val="FF0000"/>
                        </a:solidFill>
                      </a:endParaRPr>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1"/>
                  </a:ext>
                </a:extLst>
              </a:tr>
              <a:tr h="485050">
                <a:tc>
                  <a:txBody>
                    <a:bodyPr/>
                    <a:lstStyle/>
                    <a:p>
                      <a:pPr marL="0" lvl="0" indent="0" algn="l" rtl="0">
                        <a:lnSpc>
                          <a:spcPct val="115000"/>
                        </a:lnSpc>
                        <a:spcBef>
                          <a:spcPts val="1200"/>
                        </a:spcBef>
                        <a:spcAft>
                          <a:spcPts val="1200"/>
                        </a:spcAft>
                        <a:buNone/>
                      </a:pPr>
                      <a:r>
                        <a:rPr lang="nl-NL" sz="1000" b="1"/>
                        <a:t>Verkoop</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Klant zelf</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2"/>
                  </a:ext>
                </a:extLst>
              </a:tr>
              <a:tr h="485050">
                <a:tc>
                  <a:txBody>
                    <a:bodyPr/>
                    <a:lstStyle/>
                    <a:p>
                      <a:pPr marL="0" lvl="0" indent="0" algn="l" rtl="0">
                        <a:lnSpc>
                          <a:spcPct val="115000"/>
                        </a:lnSpc>
                        <a:spcBef>
                          <a:spcPts val="1200"/>
                        </a:spcBef>
                        <a:spcAft>
                          <a:spcPts val="1200"/>
                        </a:spcAft>
                        <a:buNone/>
                      </a:pPr>
                      <a:r>
                        <a:rPr lang="nl-NL" sz="1000" b="1"/>
                        <a:t>Service</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Klant zelf</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3"/>
                  </a:ext>
                </a:extLst>
              </a:tr>
              <a:tr h="485050">
                <a:tc>
                  <a:txBody>
                    <a:bodyPr/>
                    <a:lstStyle/>
                    <a:p>
                      <a:pPr marL="0" lvl="0" indent="0" algn="l" rtl="0">
                        <a:lnSpc>
                          <a:spcPct val="115000"/>
                        </a:lnSpc>
                        <a:spcBef>
                          <a:spcPts val="1200"/>
                        </a:spcBef>
                        <a:spcAft>
                          <a:spcPts val="1200"/>
                        </a:spcAft>
                        <a:buNone/>
                      </a:pPr>
                      <a:r>
                        <a:rPr lang="nl-NL" sz="1000" b="1"/>
                        <a:t>Productmanager</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Klant zelf</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ctrTitle"/>
          </p:nvPr>
        </p:nvSpPr>
        <p:spPr>
          <a:xfrm>
            <a:off x="335560" y="209725"/>
            <a:ext cx="10332300" cy="813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10A546"/>
              </a:buClr>
              <a:buSzPts val="2800"/>
              <a:buFont typeface="Roboto Black"/>
              <a:buNone/>
            </a:pPr>
            <a:r>
              <a:rPr lang="nl-NL" sz="2800" b="1">
                <a:latin typeface="Roboto Condensed"/>
                <a:ea typeface="Roboto Condensed"/>
                <a:cs typeface="Roboto Condensed"/>
                <a:sym typeface="Roboto Condensed"/>
              </a:rPr>
              <a:t>Omvangt dit licentiemodel dan ook het servicecontract?</a:t>
            </a:r>
            <a:endParaRPr sz="2800" b="1">
              <a:latin typeface="Roboto Condensed"/>
              <a:ea typeface="Roboto Condensed"/>
              <a:cs typeface="Roboto Condensed"/>
              <a:sym typeface="Roboto Condensed"/>
            </a:endParaRPr>
          </a:p>
        </p:txBody>
      </p:sp>
      <p:graphicFrame>
        <p:nvGraphicFramePr>
          <p:cNvPr id="119" name="Google Shape;119;p19"/>
          <p:cNvGraphicFramePr/>
          <p:nvPr/>
        </p:nvGraphicFramePr>
        <p:xfrm>
          <a:off x="3007250" y="1743150"/>
          <a:ext cx="3000000" cy="3000000"/>
        </p:xfrm>
        <a:graphic>
          <a:graphicData uri="http://schemas.openxmlformats.org/drawingml/2006/table">
            <a:tbl>
              <a:tblPr>
                <a:noFill/>
                <a:tableStyleId>{E857D3AF-4AF0-4BB6-A42C-0DD5941A7E12}</a:tableStyleId>
              </a:tblPr>
              <a:tblGrid>
                <a:gridCol w="2444050">
                  <a:extLst>
                    <a:ext uri="{9D8B030D-6E8A-4147-A177-3AD203B41FA5}">
                      <a16:colId xmlns:a16="http://schemas.microsoft.com/office/drawing/2014/main" val="20000"/>
                    </a:ext>
                  </a:extLst>
                </a:gridCol>
                <a:gridCol w="2544850">
                  <a:extLst>
                    <a:ext uri="{9D8B030D-6E8A-4147-A177-3AD203B41FA5}">
                      <a16:colId xmlns:a16="http://schemas.microsoft.com/office/drawing/2014/main" val="20001"/>
                    </a:ext>
                  </a:extLst>
                </a:gridCol>
              </a:tblGrid>
              <a:tr h="285750">
                <a:tc>
                  <a:txBody>
                    <a:bodyPr/>
                    <a:lstStyle/>
                    <a:p>
                      <a:pPr marL="0" lvl="0" indent="0" algn="l" rtl="0">
                        <a:lnSpc>
                          <a:spcPct val="115000"/>
                        </a:lnSpc>
                        <a:spcBef>
                          <a:spcPts val="1200"/>
                        </a:spcBef>
                        <a:spcAft>
                          <a:spcPts val="1200"/>
                        </a:spcAft>
                        <a:buNone/>
                      </a:pPr>
                      <a:r>
                        <a:rPr lang="nl-NL" b="1">
                          <a:solidFill>
                            <a:srgbClr val="0FCB64"/>
                          </a:solidFill>
                        </a:rPr>
                        <a:t>Afdeling</a:t>
                      </a:r>
                      <a:endParaRPr b="1">
                        <a:solidFill>
                          <a:srgbClr val="0FCB64"/>
                        </a:solidFill>
                      </a:endParaRPr>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solidFill>
                      <a:srgbClr val="FFFFFF"/>
                    </a:solidFill>
                  </a:tcPr>
                </a:tc>
                <a:tc>
                  <a:txBody>
                    <a:bodyPr/>
                    <a:lstStyle/>
                    <a:p>
                      <a:pPr marL="0" lvl="0" indent="0" algn="l" rtl="0">
                        <a:lnSpc>
                          <a:spcPct val="115000"/>
                        </a:lnSpc>
                        <a:spcBef>
                          <a:spcPts val="1200"/>
                        </a:spcBef>
                        <a:spcAft>
                          <a:spcPts val="1200"/>
                        </a:spcAft>
                        <a:buNone/>
                      </a:pPr>
                      <a:r>
                        <a:rPr lang="nl-NL" b="1">
                          <a:solidFill>
                            <a:srgbClr val="0FCB64"/>
                          </a:solidFill>
                        </a:rPr>
                        <a:t>Servicecontract in licentie?</a:t>
                      </a:r>
                      <a:endParaRPr b="1">
                        <a:solidFill>
                          <a:srgbClr val="0FCB64"/>
                        </a:solidFill>
                      </a:endParaRPr>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219075">
                <a:tc>
                  <a:txBody>
                    <a:bodyPr/>
                    <a:lstStyle/>
                    <a:p>
                      <a:pPr marL="0" lvl="0" indent="0" algn="l" rtl="0">
                        <a:lnSpc>
                          <a:spcPct val="115000"/>
                        </a:lnSpc>
                        <a:spcBef>
                          <a:spcPts val="1200"/>
                        </a:spcBef>
                        <a:spcAft>
                          <a:spcPts val="1200"/>
                        </a:spcAft>
                        <a:buNone/>
                      </a:pPr>
                      <a:r>
                        <a:rPr lang="nl-NL" sz="1000" b="1"/>
                        <a:t>Software</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Ja</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1"/>
                  </a:ext>
                </a:extLst>
              </a:tr>
              <a:tr h="219075">
                <a:tc>
                  <a:txBody>
                    <a:bodyPr/>
                    <a:lstStyle/>
                    <a:p>
                      <a:pPr marL="0" lvl="0" indent="0" algn="l" rtl="0">
                        <a:lnSpc>
                          <a:spcPct val="115000"/>
                        </a:lnSpc>
                        <a:spcBef>
                          <a:spcPts val="1200"/>
                        </a:spcBef>
                        <a:spcAft>
                          <a:spcPts val="1200"/>
                        </a:spcAft>
                        <a:buNone/>
                      </a:pPr>
                      <a:r>
                        <a:rPr lang="nl-NL" sz="1000" b="1"/>
                        <a:t>Verkoop</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Nee</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2"/>
                  </a:ext>
                </a:extLst>
              </a:tr>
              <a:tr h="219075">
                <a:tc>
                  <a:txBody>
                    <a:bodyPr/>
                    <a:lstStyle/>
                    <a:p>
                      <a:pPr marL="0" lvl="0" indent="0" algn="l" rtl="0">
                        <a:lnSpc>
                          <a:spcPct val="115000"/>
                        </a:lnSpc>
                        <a:spcBef>
                          <a:spcPts val="1200"/>
                        </a:spcBef>
                        <a:spcAft>
                          <a:spcPts val="1200"/>
                        </a:spcAft>
                        <a:buNone/>
                      </a:pPr>
                      <a:r>
                        <a:rPr lang="nl-NL" sz="1000" b="1"/>
                        <a:t>Service</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Ja</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3"/>
                  </a:ext>
                </a:extLst>
              </a:tr>
              <a:tr h="219075">
                <a:tc>
                  <a:txBody>
                    <a:bodyPr/>
                    <a:lstStyle/>
                    <a:p>
                      <a:pPr marL="0" lvl="0" indent="0" algn="l" rtl="0">
                        <a:lnSpc>
                          <a:spcPct val="115000"/>
                        </a:lnSpc>
                        <a:spcBef>
                          <a:spcPts val="1200"/>
                        </a:spcBef>
                        <a:spcAft>
                          <a:spcPts val="1200"/>
                        </a:spcAft>
                        <a:buNone/>
                      </a:pPr>
                      <a:r>
                        <a:rPr lang="nl-NL" sz="1000" b="1"/>
                        <a:t>Productmanager</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Ja</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0"/>
          <p:cNvSpPr txBox="1">
            <a:spLocks noGrp="1"/>
          </p:cNvSpPr>
          <p:nvPr>
            <p:ph type="ctrTitle"/>
          </p:nvPr>
        </p:nvSpPr>
        <p:spPr>
          <a:xfrm>
            <a:off x="335560" y="209725"/>
            <a:ext cx="10332300" cy="813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10A546"/>
              </a:buClr>
              <a:buSzPts val="2800"/>
              <a:buFont typeface="Roboto Black"/>
              <a:buNone/>
            </a:pPr>
            <a:r>
              <a:rPr lang="nl-NL" sz="2800" b="1">
                <a:latin typeface="Roboto Condensed"/>
                <a:ea typeface="Roboto Condensed"/>
                <a:cs typeface="Roboto Condensed"/>
                <a:sym typeface="Roboto Condensed"/>
              </a:rPr>
              <a:t>Is een klant verplicht de software te updaten?</a:t>
            </a:r>
            <a:endParaRPr sz="2800" b="1">
              <a:latin typeface="Roboto Condensed"/>
              <a:ea typeface="Roboto Condensed"/>
              <a:cs typeface="Roboto Condensed"/>
              <a:sym typeface="Roboto Condensed"/>
            </a:endParaRPr>
          </a:p>
        </p:txBody>
      </p:sp>
      <p:graphicFrame>
        <p:nvGraphicFramePr>
          <p:cNvPr id="125" name="Google Shape;125;p20"/>
          <p:cNvGraphicFramePr/>
          <p:nvPr/>
        </p:nvGraphicFramePr>
        <p:xfrm>
          <a:off x="3211363" y="1619325"/>
          <a:ext cx="3000000" cy="3000000"/>
        </p:xfrm>
        <a:graphic>
          <a:graphicData uri="http://schemas.openxmlformats.org/drawingml/2006/table">
            <a:tbl>
              <a:tblPr>
                <a:noFill/>
                <a:tableStyleId>{E857D3AF-4AF0-4BB6-A42C-0DD5941A7E12}</a:tableStyleId>
              </a:tblPr>
              <a:tblGrid>
                <a:gridCol w="2267200">
                  <a:extLst>
                    <a:ext uri="{9D8B030D-6E8A-4147-A177-3AD203B41FA5}">
                      <a16:colId xmlns:a16="http://schemas.microsoft.com/office/drawing/2014/main" val="20000"/>
                    </a:ext>
                  </a:extLst>
                </a:gridCol>
                <a:gridCol w="2313475">
                  <a:extLst>
                    <a:ext uri="{9D8B030D-6E8A-4147-A177-3AD203B41FA5}">
                      <a16:colId xmlns:a16="http://schemas.microsoft.com/office/drawing/2014/main" val="20001"/>
                    </a:ext>
                  </a:extLst>
                </a:gridCol>
              </a:tblGrid>
              <a:tr h="285750">
                <a:tc>
                  <a:txBody>
                    <a:bodyPr/>
                    <a:lstStyle/>
                    <a:p>
                      <a:pPr marL="0" lvl="0" indent="0" algn="l" rtl="0">
                        <a:lnSpc>
                          <a:spcPct val="115000"/>
                        </a:lnSpc>
                        <a:spcBef>
                          <a:spcPts val="1200"/>
                        </a:spcBef>
                        <a:spcAft>
                          <a:spcPts val="1200"/>
                        </a:spcAft>
                        <a:buNone/>
                      </a:pPr>
                      <a:r>
                        <a:rPr lang="nl-NL" b="1">
                          <a:solidFill>
                            <a:srgbClr val="0FCB64"/>
                          </a:solidFill>
                        </a:rPr>
                        <a:t>Afdeling</a:t>
                      </a:r>
                      <a:endParaRPr b="1">
                        <a:solidFill>
                          <a:srgbClr val="0FCB64"/>
                        </a:solidFill>
                      </a:endParaRPr>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solidFill>
                      <a:srgbClr val="FFFFFF"/>
                    </a:solidFill>
                  </a:tcPr>
                </a:tc>
                <a:tc>
                  <a:txBody>
                    <a:bodyPr/>
                    <a:lstStyle/>
                    <a:p>
                      <a:pPr marL="0" lvl="0" indent="0" algn="l" rtl="0">
                        <a:lnSpc>
                          <a:spcPct val="115000"/>
                        </a:lnSpc>
                        <a:spcBef>
                          <a:spcPts val="1200"/>
                        </a:spcBef>
                        <a:spcAft>
                          <a:spcPts val="1200"/>
                        </a:spcAft>
                        <a:buNone/>
                      </a:pPr>
                      <a:r>
                        <a:rPr lang="nl-NL" b="1">
                          <a:solidFill>
                            <a:srgbClr val="0FCB64"/>
                          </a:solidFill>
                        </a:rPr>
                        <a:t>Software verplicht updaten?</a:t>
                      </a:r>
                      <a:endParaRPr b="1">
                        <a:solidFill>
                          <a:srgbClr val="0FCB64"/>
                        </a:solidFill>
                      </a:endParaRPr>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219075">
                <a:tc>
                  <a:txBody>
                    <a:bodyPr/>
                    <a:lstStyle/>
                    <a:p>
                      <a:pPr marL="0" lvl="0" indent="0" algn="l" rtl="0">
                        <a:lnSpc>
                          <a:spcPct val="115000"/>
                        </a:lnSpc>
                        <a:spcBef>
                          <a:spcPts val="1200"/>
                        </a:spcBef>
                        <a:spcAft>
                          <a:spcPts val="1200"/>
                        </a:spcAft>
                        <a:buNone/>
                      </a:pPr>
                      <a:r>
                        <a:rPr lang="nl-NL" sz="1000" b="1"/>
                        <a:t>Software</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Minor nee, Major ja</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1"/>
                  </a:ext>
                </a:extLst>
              </a:tr>
              <a:tr h="219075">
                <a:tc>
                  <a:txBody>
                    <a:bodyPr/>
                    <a:lstStyle/>
                    <a:p>
                      <a:pPr marL="0" lvl="0" indent="0" algn="l" rtl="0">
                        <a:lnSpc>
                          <a:spcPct val="115000"/>
                        </a:lnSpc>
                        <a:spcBef>
                          <a:spcPts val="1200"/>
                        </a:spcBef>
                        <a:spcAft>
                          <a:spcPts val="1200"/>
                        </a:spcAft>
                        <a:buNone/>
                      </a:pPr>
                      <a:r>
                        <a:rPr lang="nl-NL" sz="1000" b="1"/>
                        <a:t>Verkoop</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Minor nee, Major ja</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2"/>
                  </a:ext>
                </a:extLst>
              </a:tr>
              <a:tr h="219075">
                <a:tc>
                  <a:txBody>
                    <a:bodyPr/>
                    <a:lstStyle/>
                    <a:p>
                      <a:pPr marL="0" lvl="0" indent="0" algn="l" rtl="0">
                        <a:lnSpc>
                          <a:spcPct val="115000"/>
                        </a:lnSpc>
                        <a:spcBef>
                          <a:spcPts val="1200"/>
                        </a:spcBef>
                        <a:spcAft>
                          <a:spcPts val="1200"/>
                        </a:spcAft>
                        <a:buNone/>
                      </a:pPr>
                      <a:r>
                        <a:rPr lang="nl-NL" sz="1000" b="1"/>
                        <a:t>Service</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Minor - , Major ja</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3"/>
                  </a:ext>
                </a:extLst>
              </a:tr>
              <a:tr h="219075">
                <a:tc>
                  <a:txBody>
                    <a:bodyPr/>
                    <a:lstStyle/>
                    <a:p>
                      <a:pPr marL="0" lvl="0" indent="0" algn="l" rtl="0">
                        <a:lnSpc>
                          <a:spcPct val="115000"/>
                        </a:lnSpc>
                        <a:spcBef>
                          <a:spcPts val="1200"/>
                        </a:spcBef>
                        <a:spcAft>
                          <a:spcPts val="1200"/>
                        </a:spcAft>
                        <a:buNone/>
                      </a:pPr>
                      <a:r>
                        <a:rPr lang="nl-NL" sz="1000" b="1"/>
                        <a:t>Productmanager</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Minor ja, Major ja</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1"/>
          <p:cNvSpPr txBox="1">
            <a:spLocks noGrp="1"/>
          </p:cNvSpPr>
          <p:nvPr>
            <p:ph type="ctrTitle"/>
          </p:nvPr>
        </p:nvSpPr>
        <p:spPr>
          <a:xfrm>
            <a:off x="335560" y="209725"/>
            <a:ext cx="10332300" cy="813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10A546"/>
              </a:buClr>
              <a:buSzPts val="2800"/>
              <a:buFont typeface="Roboto Black"/>
              <a:buNone/>
            </a:pPr>
            <a:r>
              <a:rPr lang="nl-NL" sz="2800" b="1">
                <a:latin typeface="Roboto Condensed"/>
                <a:ea typeface="Roboto Condensed"/>
                <a:cs typeface="Roboto Condensed"/>
                <a:sym typeface="Roboto Condensed"/>
              </a:rPr>
              <a:t>Vallen aanpassingen op de software binnen het licentiemodel?</a:t>
            </a:r>
            <a:endParaRPr sz="2800" b="1">
              <a:latin typeface="Roboto Condensed"/>
              <a:ea typeface="Roboto Condensed"/>
              <a:cs typeface="Roboto Condensed"/>
              <a:sym typeface="Roboto Condensed"/>
            </a:endParaRPr>
          </a:p>
        </p:txBody>
      </p:sp>
      <p:graphicFrame>
        <p:nvGraphicFramePr>
          <p:cNvPr id="131" name="Google Shape;131;p21"/>
          <p:cNvGraphicFramePr/>
          <p:nvPr/>
        </p:nvGraphicFramePr>
        <p:xfrm>
          <a:off x="1225225" y="1743150"/>
          <a:ext cx="3000000" cy="3000000"/>
        </p:xfrm>
        <a:graphic>
          <a:graphicData uri="http://schemas.openxmlformats.org/drawingml/2006/table">
            <a:tbl>
              <a:tblPr>
                <a:noFill/>
                <a:tableStyleId>{E857D3AF-4AF0-4BB6-A42C-0DD5941A7E12}</a:tableStyleId>
              </a:tblPr>
              <a:tblGrid>
                <a:gridCol w="2405225">
                  <a:extLst>
                    <a:ext uri="{9D8B030D-6E8A-4147-A177-3AD203B41FA5}">
                      <a16:colId xmlns:a16="http://schemas.microsoft.com/office/drawing/2014/main" val="20000"/>
                    </a:ext>
                  </a:extLst>
                </a:gridCol>
                <a:gridCol w="2317975">
                  <a:extLst>
                    <a:ext uri="{9D8B030D-6E8A-4147-A177-3AD203B41FA5}">
                      <a16:colId xmlns:a16="http://schemas.microsoft.com/office/drawing/2014/main" val="20001"/>
                    </a:ext>
                  </a:extLst>
                </a:gridCol>
                <a:gridCol w="3829750">
                  <a:extLst>
                    <a:ext uri="{9D8B030D-6E8A-4147-A177-3AD203B41FA5}">
                      <a16:colId xmlns:a16="http://schemas.microsoft.com/office/drawing/2014/main" val="20002"/>
                    </a:ext>
                  </a:extLst>
                </a:gridCol>
              </a:tblGrid>
              <a:tr h="285750">
                <a:tc>
                  <a:txBody>
                    <a:bodyPr/>
                    <a:lstStyle/>
                    <a:p>
                      <a:pPr marL="0" lvl="0" indent="0" algn="l" rtl="0">
                        <a:lnSpc>
                          <a:spcPct val="115000"/>
                        </a:lnSpc>
                        <a:spcBef>
                          <a:spcPts val="1200"/>
                        </a:spcBef>
                        <a:spcAft>
                          <a:spcPts val="1200"/>
                        </a:spcAft>
                        <a:buNone/>
                      </a:pPr>
                      <a:r>
                        <a:rPr lang="nl-NL" b="1">
                          <a:solidFill>
                            <a:srgbClr val="0FCB64"/>
                          </a:solidFill>
                        </a:rPr>
                        <a:t>Afdeling</a:t>
                      </a:r>
                      <a:endParaRPr b="1">
                        <a:solidFill>
                          <a:srgbClr val="0FCB64"/>
                        </a:solidFill>
                      </a:endParaRPr>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solidFill>
                      <a:srgbClr val="FFFFFF"/>
                    </a:solidFill>
                  </a:tcPr>
                </a:tc>
                <a:tc>
                  <a:txBody>
                    <a:bodyPr/>
                    <a:lstStyle/>
                    <a:p>
                      <a:pPr marL="0" lvl="0" indent="0" algn="l" rtl="0">
                        <a:lnSpc>
                          <a:spcPct val="115000"/>
                        </a:lnSpc>
                        <a:spcBef>
                          <a:spcPts val="1200"/>
                        </a:spcBef>
                        <a:spcAft>
                          <a:spcPts val="1200"/>
                        </a:spcAft>
                        <a:buNone/>
                      </a:pPr>
                      <a:r>
                        <a:rPr lang="nl-NL" b="1">
                          <a:solidFill>
                            <a:srgbClr val="0FCB64"/>
                          </a:solidFill>
                        </a:rPr>
                        <a:t>Productverbeteringen</a:t>
                      </a:r>
                      <a:endParaRPr b="1">
                        <a:solidFill>
                          <a:srgbClr val="0FCB64"/>
                        </a:solidFill>
                      </a:endParaRPr>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solidFill>
                      <a:srgbClr val="FFFFFF"/>
                    </a:solidFill>
                  </a:tcPr>
                </a:tc>
                <a:tc>
                  <a:txBody>
                    <a:bodyPr/>
                    <a:lstStyle/>
                    <a:p>
                      <a:pPr marL="0" lvl="0" indent="0" algn="l" rtl="0">
                        <a:lnSpc>
                          <a:spcPct val="115000"/>
                        </a:lnSpc>
                        <a:spcBef>
                          <a:spcPts val="1200"/>
                        </a:spcBef>
                        <a:spcAft>
                          <a:spcPts val="1200"/>
                        </a:spcAft>
                        <a:buNone/>
                      </a:pPr>
                      <a:r>
                        <a:rPr lang="nl-NL" b="1">
                          <a:solidFill>
                            <a:srgbClr val="0FCB64"/>
                          </a:solidFill>
                        </a:rPr>
                        <a:t>Klantspecifieke aanpassingen</a:t>
                      </a:r>
                      <a:endParaRPr b="1">
                        <a:solidFill>
                          <a:srgbClr val="0FCB64"/>
                        </a:solidFill>
                      </a:endParaRPr>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381000">
                <a:tc>
                  <a:txBody>
                    <a:bodyPr/>
                    <a:lstStyle/>
                    <a:p>
                      <a:pPr marL="0" lvl="0" indent="0" algn="l" rtl="0">
                        <a:lnSpc>
                          <a:spcPct val="115000"/>
                        </a:lnSpc>
                        <a:spcBef>
                          <a:spcPts val="1200"/>
                        </a:spcBef>
                        <a:spcAft>
                          <a:spcPts val="1200"/>
                        </a:spcAft>
                        <a:buNone/>
                      </a:pPr>
                      <a:r>
                        <a:rPr lang="nl-NL" sz="1000" b="1"/>
                        <a:t>Software</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Ja, via change request</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Nee, eigen kosten</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lnSpc>
                          <a:spcPct val="115000"/>
                        </a:lnSpc>
                        <a:spcBef>
                          <a:spcPts val="1200"/>
                        </a:spcBef>
                        <a:spcAft>
                          <a:spcPts val="1200"/>
                        </a:spcAft>
                        <a:buNone/>
                      </a:pPr>
                      <a:r>
                        <a:rPr lang="nl-NL" sz="1000" b="1"/>
                        <a:t>Verkoop</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Ja, via change request</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Nee, eigen kosten</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lnSpc>
                          <a:spcPct val="115000"/>
                        </a:lnSpc>
                        <a:spcBef>
                          <a:spcPts val="1200"/>
                        </a:spcBef>
                        <a:spcAft>
                          <a:spcPts val="1200"/>
                        </a:spcAft>
                        <a:buNone/>
                      </a:pPr>
                      <a:r>
                        <a:rPr lang="nl-NL" sz="1000" b="1"/>
                        <a:t>Service</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Ja, via change request</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Nee, eigen kosten</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lnSpc>
                          <a:spcPct val="115000"/>
                        </a:lnSpc>
                        <a:spcBef>
                          <a:spcPts val="1200"/>
                        </a:spcBef>
                        <a:spcAft>
                          <a:spcPts val="1200"/>
                        </a:spcAft>
                        <a:buNone/>
                      </a:pPr>
                      <a:r>
                        <a:rPr lang="nl-NL" sz="1000" b="1"/>
                        <a:t>Productmanager</a:t>
                      </a:r>
                      <a:endParaRPr sz="1000" b="1"/>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Ja, via change request</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nl-NL" sz="1000"/>
                        <a:t>Nee, eigen kosten</a:t>
                      </a:r>
                      <a:endParaRPr sz="1000"/>
                    </a:p>
                  </a:txBody>
                  <a:tcPr marL="68575" marR="68575" marT="91425" marB="91425">
                    <a:lnL w="12625" cap="flat" cmpd="sng">
                      <a:solidFill>
                        <a:srgbClr val="DDD9C3"/>
                      </a:solidFill>
                      <a:prstDash val="solid"/>
                      <a:round/>
                      <a:headEnd type="none" w="sm" len="sm"/>
                      <a:tailEnd type="none" w="sm" len="sm"/>
                    </a:lnL>
                    <a:lnR w="12625" cap="flat" cmpd="sng">
                      <a:solidFill>
                        <a:srgbClr val="DDD9C3"/>
                      </a:solidFill>
                      <a:prstDash val="solid"/>
                      <a:round/>
                      <a:headEnd type="none" w="sm" len="sm"/>
                      <a:tailEnd type="none" w="sm" len="sm"/>
                    </a:lnR>
                    <a:lnT w="12625" cap="flat" cmpd="sng">
                      <a:solidFill>
                        <a:srgbClr val="DDD9C3"/>
                      </a:solidFill>
                      <a:prstDash val="solid"/>
                      <a:round/>
                      <a:headEnd type="none" w="sm" len="sm"/>
                      <a:tailEnd type="none" w="sm" len="sm"/>
                    </a:lnT>
                    <a:lnB w="12625" cap="flat" cmpd="sng">
                      <a:solidFill>
                        <a:srgbClr val="DDD9C3"/>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Kantoorth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841</Words>
  <Application>Microsoft Office PowerPoint</Application>
  <PresentationFormat>Widescreen</PresentationFormat>
  <Paragraphs>223</Paragraphs>
  <Slides>23</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Roboto Black</vt:lpstr>
      <vt:lpstr>Arial</vt:lpstr>
      <vt:lpstr>Roboto Condensed</vt:lpstr>
      <vt:lpstr>Calibri</vt:lpstr>
      <vt:lpstr>Kantoorthema</vt:lpstr>
      <vt:lpstr>SOFTWARELICENTIE MODEL</vt:lpstr>
      <vt:lpstr>INHOUD</vt:lpstr>
      <vt:lpstr>INTERVIEW</vt:lpstr>
      <vt:lpstr>Gaan we het licentiemodel verkopen via modules of voor het hele systeem</vt:lpstr>
      <vt:lpstr>Gaan we het licentiemodel verkopen per gebruiker of een licentie voor het hele bedrijf</vt:lpstr>
      <vt:lpstr>Hebben we een accountmanager binnen TBWB die alle licenties regelt</vt:lpstr>
      <vt:lpstr>Omvangt dit licentiemodel dan ook het servicecontract?</vt:lpstr>
      <vt:lpstr>Is een klant verplicht de software te updaten?</vt:lpstr>
      <vt:lpstr>Vallen aanpassingen op de software binnen het licentiemodel?</vt:lpstr>
      <vt:lpstr>Wanneer een klant problemen ervaart door onze software, krijgt hij dan zijn geld terug?</vt:lpstr>
      <vt:lpstr>Moet de klant zijn licenties zelf kunnen beheren?</vt:lpstr>
      <vt:lpstr>Wat moet er gebeuren als de klant niet betaalt?</vt:lpstr>
      <vt:lpstr>CONCLUSIE</vt:lpstr>
      <vt:lpstr>PowerPoint Presentation</vt:lpstr>
      <vt:lpstr>EISEN</vt:lpstr>
      <vt:lpstr>Functionele eisen 1/3</vt:lpstr>
      <vt:lpstr>Functionele eisen 2/3</vt:lpstr>
      <vt:lpstr>Functionele eisen 3/3</vt:lpstr>
      <vt:lpstr>Niet functionele eisen 1/2</vt:lpstr>
      <vt:lpstr>Niet functionele eisen 2/2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SOFTWARELICENTIE MODEL</dc:title>
  <cp:lastModifiedBy>Nieuwburg,Patrick P.E.J. van</cp:lastModifiedBy>
  <cp:revision>1</cp:revision>
  <dcterms:modified xsi:type="dcterms:W3CDTF">2023-01-10T09:32:52Z</dcterms:modified>
</cp:coreProperties>
</file>