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3:29.45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2524 70 24575,'-42'0'0,"-1"-2"0,-49-10 0,76 11 0,1 0 0,0 0 0,0 1 0,0 1 0,-1 1 0,-16 3 0,-15 2 0,-34-1 0,-109-7 0,65-2 0,-912 3 0,868-18 0,-111 1 0,143 0 0,-19-1-1365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31.0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1 106 24575,'11'-2'0,"-1"0"0,1 0 0,-1-1 0,1 0 0,-1-1 0,0 0 0,0-1 0,12-7 0,45-18 0,-20 14 0,-37 12 0,1 0 0,0 0 0,0 1 0,0 1 0,0 0 0,16-1 0,-22 3 0,1 0 0,-1 0 0,0 1 0,1-1 0,-1 1 0,0 0 0,0 1 0,0-1 0,0 1 0,0 0 0,0 0 0,0 1 0,0-1 0,-1 1 0,0 0 0,8 6 0,-7-3 0,0 0 0,-1 0 0,1 1 0,-1 0 0,0-1 0,-1 1 0,0 0 0,0 1 0,0-1 0,2 15 0,1-1 0,-2 0 0,0 0 0,-2 0 0,1 32 0,-4-46 0,1 1 0,-1-1 0,-1 1 0,0-1 0,0 0 0,0 0 0,-1 0 0,0 0 0,0 0 0,0 0 0,-1-1 0,0 1 0,-1-1 0,0 0 0,1-1 0,-8 7 0,-2 0 0,0 0 0,-2 0 0,1-1 0,-1-1 0,-1-1 0,0 0 0,-24 8 0,-105 43 0,143-59 0,1 1 0,-1-1 0,0 0 0,1 1 0,-1-1 0,0 1 0,1 0 0,0 0 0,-1 0 0,-1 2 0,4 8 0,17-1 0,20 6 0,-1 1 0,-1 2 0,34 25 0,51 30 0,29 14 0,-22-10-1365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5:48.96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17 30 24575,'0'848'0,"-10"-785"0,3-29 0,10-61 0,-2 1 0,-3-33 0,1 32 0,0-1 0,2 0 0,5-28 0,79-292 0,10-1 0,-82 324 0,-13 25 0,0 0 0,1 0 0,-1-1 0,1 1 0,-1 0 0,0 0 0,1 0 0,-1 0 0,1-1 0,-1 1 0,0 0 0,1 0 0,-1 0 0,1 0 0,-1 0 0,1 0 0,-1 0 0,0 0 0,1 0 0,-1 0 0,1 1 0,-1-1 0,1 0 0,-1 0 0,0 0 0,1 0 0,-1 1 0,0-1 0,1 0 0,-1 0 0,1 1 0,3 4 0,0-1 0,-1 1 0,1 0 0,-1 0 0,5 11 0,1 2 0,7 9 0,-1 2 0,-1 0 0,-2 0 0,-1 1 0,-1 1 0,11 57 0,29 155 0,-46-219 0,0 0 0,2 0 0,0-1 0,2 1 0,10 22 0,-16-55 0,0 0 0,-1 0 0,0 0 0,0-13 0,-3-24 0,3 0 0,1-1 0,3 1 0,16-76 0,8 7 0,29-89 0,-58 203 0,0 0 0,0 0 0,0 0 0,1 0 0,-1 0 0,0 0 0,1 0 0,-1 0 0,0 0 0,1 0 0,-1 0 0,1 1 0,-1-1 0,1 0 0,0 0 0,-1 0 0,1 1 0,0-1 0,0 0 0,-1 1 0,1-1 0,0 1 0,0-1 0,0 1 0,0-1 0,0 1 0,0 0 0,-1-1 0,1 1 0,0 0 0,2-1 0,-1 2 0,-1 0 0,1 0 0,-1 0 0,1 1 0,-1-1 0,1 0 0,-1 1 0,0-1 0,1 0 0,-1 1 0,0 0 0,0-1 0,0 1 0,1 3 0,25 68 0,-5 1 0,28 128 0,-33-82 0,-13-78 0,-1 0 0,-5 55 0,0-22 0,-4-30-1365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5:50.0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24575,'18'191'0,"0"-36"0,-18-85 0,12 103 0,-10-135 0,-2-32 0,0 1 0,0 0 0,1 0 0,0 0 0,0 0 0,3 8 0,-3-13 0,0 0 0,0 0 0,0-1 0,0 1 0,0 0 0,0-1 0,1 1 0,-1-1 0,1 1 0,-1-1 0,1 0 0,-1 0 0,1 0 0,0 0 0,-1 0 0,1 0 0,0 0 0,0 0 0,0-1 0,0 1 0,0-1 0,0 1 0,0-1 0,0 0 0,0 0 0,2 0 0,158-2 0,-100-1 0,63 6 0,-58 5 0,-29-4 0,47 1 0,139-5-1365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43.2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3315 20 24575,'0'-1'0,"0"1"0,0-1 0,0 1 0,0-1 0,1 1 0,-1-1 0,0 0 0,0 1 0,0-1 0,-1 1 0,1-1 0,0 1 0,0-1 0,0 0 0,0 1 0,0-1 0,-1 1 0,1-1 0,0 1 0,0-1 0,-1 1 0,1-1 0,0 1 0,-1 0 0,1-1 0,-1 1 0,1-1 0,0 1 0,-1 0 0,1-1 0,-1 1 0,1 0 0,-1 0 0,1-1 0,-1 1 0,0 0 0,1 0 0,-1 0 0,1 0 0,-1-1 0,1 1 0,-1 0 0,1 0 0,-1 0 0,0 0 0,1 0 0,-1 1 0,1-1 0,-1 0 0,1 0 0,-1 0 0,0 1 0,-324-4 0,166 5 0,-705-2 0,862 0 0,-1 0 0,0 0 0,1 0 0,-1 0 0,1 0 0,-1 0 0,1 1 0,-1-1 0,0 1 0,1 0 0,0 0 0,-1 0 0,1 0 0,-1 0 0,1 0 0,0 1 0,0-1 0,0 1 0,0-1 0,0 1 0,0 0 0,0 0 0,1 0 0,-1 0 0,0 0 0,1 0 0,-3 5 0,2 2 0,0-1 0,1 1 0,0 0 0,0 0 0,1 0 0,1 17 0,-1-19 0,3 421 0,-4-243 0,-1-158 0,0-1 0,-12 47 0,8-46 0,1 0 0,-2 45 0,5-37 0,-1 1 0,-10 38 0,-2 16 0,8-37 0,2-23 0,-1 50 0,-11 92 0,-1 1 0,1-1 0,0-16 0,0-1 0,17-151 0,0 0 0,0 0 0,0-1 0,0 1 0,0 0 0,-1 0 0,0-1 0,0 1 0,0-1 0,0 1 0,-1-1 0,1 1 0,-3 4 0,1-6 0,1 0 0,0-1 0,0 1 0,-1-1 0,1 1 0,-1-1 0,0 0 0,1 0 0,-1 0 0,0 0 0,1-1 0,-1 1 0,0-1 0,0 1 0,0-1 0,0 0 0,1 0 0,-5-1 0,-157-3 0,-170 5 0,26 35 0,224-29 0,-88 2 0,-25 9 0,-52-3 0,194-14 60,42-2-345,1 1 0,0 0 0,0 1 0,-18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45.46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1192 208 24575,'-1'-4'0,"0"0"0,0 0 0,0 0 0,-1 0 0,0 0 0,0 0 0,0 1 0,0-1 0,0 1 0,-1-1 0,-3-3 0,-33-33 0,29 34 0,1 1 0,-1 1 0,0 0 0,0 0 0,0 1 0,0 0 0,0 1 0,-1 0 0,1 0 0,-1 1 0,-14 1 0,-35-7 0,-59-5 0,32 4 0,-129-11 0,155 15 0,-80-7 0,-96-7 0,231 17 0,-1 0 0,1 0 0,-1 1 0,1 0 0,-1 0 0,1 0 0,-10 2 0,16-1 0,-1-1 0,1 0 0,-1 0 0,1 1 0,-1-1 0,1 0 0,-1 1 0,1-1 0,-1 1 0,1-1 0,-1 0 0,1 1 0,-1-1 0,1 1 0,0-1 0,-1 1 0,1-1 0,0 1 0,0 0 0,-1-1 0,1 1 0,0-1 0,0 1 0,0 0 0,0-1 0,0 1 0,-1-1 0,1 2 0,1 1 0,0 0 0,-1 0 0,1 0 0,0 0 0,0 0 0,1 0 0,-1 0 0,1 0 0,2 3 0,19 33 0,3-1 0,0-2 0,3 0 0,1-2 0,1-1 0,2-2 0,1-1 0,2-1 0,76 46 0,-43-37 0,145 85 0,-196-111 0,-1-1 0,2 0 0,0-2 0,0 0 0,0-1 0,1-1 0,36 9 0,-53-16 0,1 1 0,0-1 0,0 1 0,-1 0 0,1 1 0,0-1 0,-1 0 0,1 1 0,-1 0 0,0 0 0,0 0 0,0 0 0,0 1 0,0-1 0,0 1 0,0 0 0,-1 0 0,1 0 0,-1 0 0,0 0 0,2 4 0,0 2 0,-1 0 0,0 0 0,-1 0 0,0 0 0,-1 0 0,0 0 0,0 18 0,-2 302 0,1-320 0,-1 0 0,0-1 0,-1 1 0,0 0 0,0-1 0,-1 0 0,0 1 0,0-1 0,-1-1 0,0 1 0,-1 0 0,0-1 0,0 0 0,0 0 0,-1 0 0,0-1 0,-11 10 0,-12 7 0,0-2 0,-1-1 0,-34 17 0,0 1 0,57-34 0,0 1 0,0-1 0,0-1 0,0 1 0,0-1 0,-1 0 0,0-1 0,1 0 0,-12 2 0,14-4 0,1-1 0,0 1 0,0 0 0,-1-1 0,1 0 0,0 0 0,0-1 0,0 1 0,0-1 0,0 0 0,0 0 0,1 0 0,-1 0 0,1 0 0,-1-1 0,1 0 0,0 0 0,0 0 0,-3-3 0,-7-8-114,7 9-11,1 0 0,0 0 0,0-1-1,0 0 1,0 0 0,1 0 0,0-1 0,1 1 0,-5-11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46.52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24575,'16'51'0,"-12"19"0,-5 75 0,-1-47 0,-15 75 0,16-166 0,1 1 0,1 0 0,-1-1 0,1 1 0,0-1 0,5 14 0,-5-19 0,0-1 0,-1 1 0,1-1 0,1 1 0,-1-1 0,0 0 0,0 1 0,0-1 0,1 0 0,-1 0 0,1 0 0,-1 0 0,1 0 0,-1 0 0,1 0 0,0 0 0,-1-1 0,1 1 0,0 0 0,-1-1 0,1 0 0,0 1 0,0-1 0,0 0 0,-1 0 0,1 0 0,0 0 0,0 0 0,0-1 0,-1 1 0,1 0 0,0-1 0,0 0 0,2 0 0,36-7 0,0 3 0,0 1 0,1 1 0,62 6 0,71-5 0,-171 2-105,-1-1 0,1 1 0,-1-1 0,1 0 0,-1 0 0,1 0 0,-1 0 0,1 0 0,-1-1 0,0 1 0,0-1 0,3-2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17.4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88 576 24575,'-9'-118'0,"0"-7"0,11 106 0,1 0 0,0 0 0,2 1 0,0-1 0,1 1 0,1 0 0,0 0 0,2 1 0,0 0 0,0 0 0,2 1 0,0 1 0,1 0 0,26-26 0,-32 36 0,1 0 0,0 0 0,0 1 0,0 0 0,0 0 0,0 1 0,1 0 0,0 0 0,-1 1 0,1 0 0,0 0 0,13 0 0,10 0 0,62 4 0,-28 1 0,-37-3 0,1 2 0,-1 1 0,0 1 0,0 1 0,-1 2 0,1 1 0,-1 1 0,33 16 0,-12-2 0,-2 2 0,0 2 0,-2 2 0,76 65 0,139 164 0,-232-226 0,-2 0 0,-1 2 0,-1 1 0,-2 0 0,-2 2 0,-1 0 0,-2 1 0,12 44 0,3 45 0,-10-38 0,-9-41 0,-2 0 0,-2 0 0,3 76 0,-11-83 0,-1 0 0,-3 0 0,-16 79 0,-1-32 0,11-40 0,-2 0 0,-2 0 0,-22 48 0,16-54 0,-2-2 0,-2-1 0,-1-1 0,-2-1 0,-1-1 0,-2-1 0,-54 48 0,73-73 0,-1 0 0,0 0 0,0-2 0,-1 1 0,-1-1 0,1-1 0,-1 0 0,0-1 0,-1-1 0,0 0 0,1-1 0,-1-1 0,-1 0 0,1-1 0,-25 1 0,9-4 0,4 2 0,1-1 0,0-2 0,-1 0 0,1-2 0,-47-13 0,32 1 0,1-1 0,1-2 0,0-2 0,-48-34 0,10 4 0,48 33 0,1-1 0,0-1 0,2-1 0,-40-41 0,-119-189 0,134 177 0,44 65-114,2 0 1,-1-1-1,1 1 0,1-1 0,-1 0 1,2 0-1,-1-1 0,2 1 0,-1-1 1,1 0-1,0-17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19.24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810 392 24575,'-6'-1'0,"0"-1"0,1 0 0,-1 0 0,1 0 0,-1-1 0,1 0 0,0 0 0,-6-4 0,-14-8 0,-112-71 0,103 70 0,0 0 0,-48-14 0,70 26 0,1-2 0,-1 1 0,1-1 0,-18-13 0,-6-3 0,7 4 0,1-1 0,-28-25 0,-12-9 0,53 46 0,10 11 0,11 24 0,0 0 0,-3 32 0,-2 1 0,-7 63 0,-12-34 0,12-68 0,0-1 0,2 1 0,-2 31 0,6-32 0,-2 1 0,0 0 0,-2-1 0,0 1 0,-1-1 0,-1 0 0,-1 0 0,-12 27 0,8-22 0,-13 50 0,-2 6 0,6-57-537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26.9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2435 524 24575,'-2'-11'0,"0"1"0,-1-1 0,0 1 0,-1 0 0,0 0 0,-1 0 0,0 0 0,0 1 0,-1 0 0,-9-11 0,-11-23 0,-91-194 0,112 229 0,1 0 0,-1 1 0,0-1 0,0 1 0,-1 0 0,0 1 0,0-1 0,-1 1 0,0 0 0,0 1 0,0 0 0,0 0 0,-1 0 0,0 1 0,0 0 0,0 1 0,-1 0 0,1 0 0,-16-3 0,-10 1 0,0 2 0,1 0 0,-67 6 0,25-1 0,-123 16 0,-313-18 0,338 17 0,158-16 0,-1 0 0,0 1 0,0 1 0,1 0 0,-1 1 0,1 0 0,0 2 0,0 0 0,1 0 0,0 1 0,0 1 0,0 1 0,1 0 0,-15 13 0,-12 15 0,1 2 0,-61 80 0,-14 14 0,93-107 0,1 0 0,1 2 0,2 0 0,0 1 0,2 1 0,-19 53 0,-14 26 0,29-62 0,2 1 0,2 1 0,2 0 0,-7 53 0,6-27 0,-36 110 0,32-133 0,-15 74 0,29-105 0,1-1 0,1 1 0,1 0 0,1 0 0,1 0 0,6 37 0,-7-55 0,44 176 0,-37-160 0,0 0 0,1 0 0,1-1 0,0 0 0,2-1 0,0 0 0,15 17 0,8 2 0,2-1 0,1-2 0,1-2 0,75 48 0,-87-63 0,1 0 0,0-2 0,45 17 0,29 8 0,127 69 0,-195-91 0,103 55 0,284 106 0,-412-175 0,18 6 0,1-1 0,0-2 0,53 7 0,-72-12 0,0-1 0,0-1 0,1 1 0,-1-1 0,0 0 0,0-1 0,0 0 0,-1 0 0,1-1 0,0 0 0,-1 0 0,0-1 0,1 0 0,-1 0 0,-1-1 0,1 1 0,-1-1 0,7-7 0,12-16 0,-2 0 0,0-2 0,-2-1 0,-1 0 0,-2-1 0,-1-2 0,-1 1 0,-2-2 0,-2 0 0,14-59 0,-20 64 0,0-1 0,-2 0 0,-2 0 0,-1-36 0,1 15 0,-1 36 0,0 0 0,-1 0 0,-1 0 0,0-1 0,-1 1 0,-1 0 0,-5-16 0,8 31 4,0 0-1,-1 0 0,1 0 1,0 0-1,-1 0 0,1 0 1,-1 0-1,1 0 0,-1 0 1,0 0-1,1 0 0,-1 0 0,0 0 1,0 1-1,1-1 0,-1 0 1,0 1-1,0-1 0,0 0 1,0 1-1,0-1 0,0 1 1,0 0-1,0-1 0,0 1 1,0 0-1,0 0 0,0-1 1,0 1-1,0 0 0,-1 0 1,1 0-1,0 0 0,0 0 1,-2 1-1,1 0-102,0 0 0,-1 0 0,1 0 0,0 1 0,0-1 0,0 0 0,0 1 0,0 0 0,0-1 0,0 1 0,1 0 0,-1 0 0,0 0 0,-1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28.24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0 366 24575,'3'-1'0,"-1"0"0,0 0 0,0 0 0,1 0 0,-1 0 0,0 0 0,0-1 0,0 1 0,0-1 0,-1 1 0,1-1 0,0 0 0,-1 0 0,1 0 0,-1 0 0,0 0 0,1 0 0,-1 0 0,0 0 0,1-3 0,19-46 0,-13 34 0,0 1 0,1 0 0,1 1 0,0 0 0,1 1 0,1 0 0,0 0 0,1 1 0,1 1 0,0 0 0,0 1 0,18-10 0,-1 0 0,44-40 0,-73 60 0,-1 0 0,0 0 0,0 1 0,1-1 0,-1 1 0,0-1 0,1 1 0,-1-1 0,1 1 0,-1 0 0,0-1 0,1 1 0,-1 0 0,1 0 0,-1 0 0,1 0 0,-1 1 0,1-1 0,-1 0 0,0 1 0,1-1 0,-1 0 0,1 1 0,-1 0 0,0-1 0,1 1 0,-1 0 0,0 0 0,0-1 0,0 1 0,0 0 0,0 0 0,2 3 0,42 49 0,-22-25 0,-8-11 0,0 2 0,24 40 0,-27-40 0,1 1 0,1-1 0,20 20 0,65 61-1365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1.19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98 24575,'50'-16'0,"16"1"0,77-7 0,-4 5 0,-78 10 0,-20 2 0,47 0 0,776 5 0,-770 11 0,-32-3 0,-6-2 0,95 4 0,471-10 0,-546-10 0,-32 2 0,76-17-887,-112 22 409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07.4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1 125 24575,'47'-3'0,"-1"-1"0,47-12 0,-19 4 0,151-23 0,-199 32 0,173-11 0,59-4 0,-42 36 0,7 0 0,40-1 0,-111-15 0,135-5 0,-219-4 0,72-3 0,-3-8 0,58 6 0,-130 7 0,5-3 0,-32 3 0,44 1 0,-51 5-65,-18 0-195,0 0 0,-1-2 0,1 1 0,22-5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09.0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120 1109 24575,'-19'-174'0,"19"132"0,-2-1 0,-8-48 0,-8-30 0,1-31 0,-1-3 0,1-22 0,10 146 0,4 22 0,1 0 0,0-1 0,0 1 0,0-16 0,2 23 0,0 0 0,0 0 0,0 1 0,0-1 0,0 0 0,1 1 0,-1-1 0,1 0 0,-1 0 0,1 1 0,0-1 0,0 1 0,0-1 0,0 1 0,0-1 0,0 1 0,0 0 0,0-1 0,0 1 0,1 0 0,-1 0 0,0 0 0,1 0 0,-1 0 0,1 0 0,-1 0 0,1 0 0,0 1 0,-1-1 0,3 0 0,30-6 0,1 2 0,0 1 0,-1 1 0,68 5 0,-29-1 0,96 17 0,-43-9 0,11-1 0,88 9 0,16 1 0,-216-17 0,44 8 0,-25-2 0,59 11 0,-10-3 0,-53-8 0,-1-1 0,50 0 0,-4 4 0,-34-2 0,-36-5-1365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2.3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24575,'17'98'0,"-8"-8"0,0 32 0,0-41 0,0-22 0,26 218 0,-18-38 0,-9-159 0,1 32 0,8 61-1365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3.12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90 24575,'27'-30'0,"-21"23"0,0 0 0,0 0 0,1 0 0,0 1 0,14-10 0,-18 14 0,0 1 0,0 0 0,-1 0 0,1 0 0,0 0 0,0 0 0,0 1 0,0-1 0,0 1 0,0 0 0,0 0 0,0 0 0,0 0 0,0 0 0,0 1 0,0-1 0,0 1 0,0 0 0,0 0 0,0 0 0,0 0 0,4 4 0,10 6 0,-1 0 0,-1 2 0,0 0 0,-1 0 0,0 2 0,14 20 0,26 24 0,-53-58 0,0 0 0,0 0 0,0 0 0,0 0 0,0 1 0,0-1 0,0 0 0,0 1 0,0-1 0,0 0 0,-1 1 0,1-1 0,-1 1 0,1-1 0,-1 1 0,1 0 0,-1-1 0,0 1 0,0-1 0,0 1 0,0 0 0,0-1 0,0 1 0,-1-1 0,1 1 0,0 0 0,-1-1 0,1 1 0,-1-1 0,1 1 0,-1-1 0,0 0 0,0 1 0,-1 1 0,-3 3 0,-1 1 0,-1-1 0,1 0 0,-1 0 0,-9 6 0,-10 9 0,-2 4 0,-35 24 0,-18 16 0,73-56-1365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3.6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73 0 24575,'2'159'0,"-5"168"0,-15-134 0,12-105 0,-4 97 0,-5 54 0,15-236 0,-3 25-112,1-3-201,0-1 0,-2 0-1,-8 26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4.4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 46 24575,'1'-1'0,"0"-1"0,0 1 0,0 0 0,0 0 0,0-1 0,0 1 0,1 0 0,-1 0 0,0 0 0,1 1 0,-1-1 0,0 0 0,1 0 0,-1 1 0,1-1 0,-1 1 0,3-1 0,28-10 0,54-2 0,-49 9 0,-32 4 0,-1 0 0,1 0 0,-1 1 0,1 0 0,-1-1 0,1 1 0,-1 1 0,0-1 0,0 1 0,0 0 0,0 0 0,0 0 0,0 0 0,0 1 0,0-1 0,-1 1 0,0 0 0,1 0 0,-1 0 0,0 1 0,0-1 0,-1 1 0,1 0 0,-1-1 0,4 9 0,-1-2 0,0 1 0,0 0 0,-1-1 0,0 1 0,-1 1 0,-1-1 0,0 0 0,2 23 0,-4-18 0,0 1 0,0-1 0,-1 0 0,-5 23 0,5-35 0,0 1 0,0 0 0,-1-1 0,0 0 0,0 1 0,0-1 0,-1 0 0,1 0 0,-1 0 0,0 0 0,0-1 0,0 1 0,0-1 0,-1 0 0,0 1 0,-4 2 0,-89 52 0,43-28 0,-27 11 0,80-40-57,-1-1 0,1 1 1,0-1-1,-1 1 0,1-1 0,-1 1 0,1-1 0,-1 0 0,1 0 0,0 0 0,-1 0 1,1 0-1,-1 0 0,1 0 0,-1 0 0,1-1 0,-1 1 0,1-1 0,0 1 1,-1-1-1,1 1 0,0-1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5.0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181 1 24575,'-1'18'0,"-1"0"0,-1-1 0,-1 1 0,-12 34 0,9-32 0,1 1 0,-6 40 0,-7 77 0,2 18 0,9-89 0,-1 50 0,7-81 0,-1-1 0,-11 47 0,-2 13 0,11-46-455,-3 0 0,-20 70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6.1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24 24575,'4'0'0,"0"0"0,0 1 0,0 0 0,0-1 0,0 1 0,0 1 0,-1-1 0,1 0 0,0 1 0,-1 0 0,1 0 0,-1 0 0,0 0 0,0 1 0,0-1 0,0 1 0,0 0 0,0 0 0,-1 0 0,1 0 0,-1 0 0,3 6 0,4 8 0,-1-1 0,-1 1 0,9 31 0,-8-20 0,66 184 0,-19 45 0,-44-214 0,-1-27 0,-9-16 0,-1-1 0,1 1 0,-1 0 0,1 0 0,-1 0 0,1 0 0,-1 0 0,1 0 0,-1-1 0,1 1 0,-1 0 0,1-1 0,-1 1 0,0 0 0,1-1 0,-1 1 0,1 0 0,-1-1 0,0 1 0,1 0 0,-1-1 0,0 1 0,1-1 0,-1 1 0,0-1 0,0 1 0,0-1 0,1 1 0,-1-1 0,0 1 0,0-1 0,0 1 0,0-1 0,0 0 0,8-25 0,-2 0 0,0 0 0,2-32 0,10-48 0,-5 60 0,35-119 0,-40 143 0,1-1 0,2 2 0,0 0 0,1 0 0,15-20 0,-20 32 0,0 0 0,0 0 0,1 1 0,0 0 0,1 0 0,-1 0 0,2 2 0,-1-1 0,1 1 0,0 0 0,0 1 0,0 0 0,1 1 0,14-4 0,-23 7 0,2 0 0,0 0 0,1 0 0,-1 1 0,0-1 0,1 1 0,-1 0 0,1 0 0,5 1 0,-8 0 0,-1-1 0,0 1 0,1 0 0,-1 0 0,0 0 0,1 0 0,-1 0 0,0 0 0,0 0 0,0 1 0,0-1 0,0 0 0,0 0 0,0 1 0,-1-1 0,1 1 0,0-1 0,-1 1 0,1-1 0,-1 1 0,1-1 0,-1 1 0,0-1 0,0 1 0,0 0 0,0-1 0,0 2 0,15 109 0,-7-57 0,3 92 0,-11 423 0,0-567-65,-1 0 0,1 0 0,0 0 0,0 0 0,1 0 0,-1 0 0,1 0 0,-1 0 0,1 0 0,0 0 0,0 0 0,0 0 0,1-1 0,-1 1 0,1 0 0,-1-1 0,1 1 0,0-1 0,0 0 0,4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2.42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3509 24575,'0'-1'0,"1"0"0,-1 0 0,1 0 0,-1 0 0,1 0 0,0 0 0,-1 0 0,1 1 0,0-1 0,0 0 0,-1 1 0,1-1 0,0 0 0,0 1 0,0-1 0,0 1 0,0-1 0,0 1 0,0 0 0,0-1 0,0 1 0,0 0 0,0 0 0,0-1 0,0 1 0,0 0 0,2 0 0,34-2 0,-32 2 0,30 0 0,53 9 0,27 0 0,-11-7 0,93-5 0,-142-5 0,27-2 0,-67 11 0,-10-1 0,0 0 0,0 0 0,0 0 0,0 0 0,0-1 0,0 0 0,9-3 0,-13 3 0,1 1 0,-1-1 0,0 0 0,0-1 0,1 1 0,-1 0 0,0 0 0,0 0 0,-1-1 0,1 1 0,0 0 0,0-1 0,-1 1 0,1-1 0,0 1 0,-1-1 0,1 1 0,-1-1 0,0 1 0,0-1 0,0 1 0,1-1 0,-1 0 0,-1 1 0,1-1 0,0 1 0,0-1 0,-1 0 0,0-2 0,-8-97 0,6-190 0,5 142 0,-4 26 0,5-131 0,32-6 0,-19 147 0,-9 74 0,-2 0 0,1-46 0,-5 65 0,1 0 0,1 0 0,8-30 0,-6 27 0,0 0 0,2-28 0,11-105 0,-1 4 0,-9 47 0,1-18 0,-11 23 0,4-145 0,6 186 0,-4 33 0,1-44 0,-2-90 0,-7-130 0,-26 131 0,30 156 0,0 0 0,0 1 0,0-1 0,0 1 0,1-1 0,-1 0 0,1 1 0,0-1 0,-1 1 0,1-1 0,0 1 0,1 0 0,-1-1 0,0 1 0,1 0 0,-1 0 0,1 0 0,2-2 0,0 0 0,0 0 0,0 1 0,1 0 0,0 0 0,0 0 0,0 0 0,0 1 0,6-2 0,10-3 0,0 2 0,0 1 0,30-3 0,-45 6 0,98-16 0,-63 12 0,-2-1 0,55 1 0,528 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3.72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680 107 24575,'-10'-1'0,"-1"-2"0,0 1 0,1-1 0,0 0 0,-1-1 0,1-1 0,1 1 0,-1-2 0,-12-8 0,-43-20 0,42 27 0,-1 1 0,1 1 0,-1 1 0,0 1 0,0 2 0,0 0 0,-46 4 0,64-1 0,-1 1 0,1-1 0,0 1 0,0 0 0,0 0 0,0 1 0,0 0 0,1 0 0,0 0 0,0 1 0,0-1 0,0 1 0,1 0 0,-8 11 0,-15 15 0,15-21 0,0 2 0,1-1 0,1 1 0,0 1 0,0 0 0,2 1 0,-1-1 0,2 2 0,0-1 0,0 1 0,2 0 0,0 0 0,0 1 0,-3 26 0,1 9 0,0-8 0,-1 55 0,8-87 0,0 0 0,1 0 0,0 0 0,1 0 0,0 0 0,0 0 0,1-1 0,1 1 0,0-1 0,6 12 0,-6-15 0,1 0 0,0 0 0,0 0 0,1-1 0,0 1 0,0-2 0,0 1 0,1-1 0,-1 0 0,1 0 0,1 0 0,-1-1 0,10 4 0,1-2 0,0 0 0,1-1 0,0-1 0,31 2 0,-39-5 0,1 1 0,-1-1 0,1 2 0,-1 0 0,0 0 0,0 1 0,-1 0 0,1 1 0,-1 0 0,0 1 0,0 0 0,0 0 0,-1 1 0,0 0 0,0 1 0,-1 0 0,0 1 0,-1-1 0,0 1 0,0 1 0,-1-1 0,0 1 0,0 0 0,-1 1 0,-1 0 0,6 15 0,-7-17 0,-1 0 0,1 1 0,-1-1 0,-1 0 0,0 0 0,0 1 0,-1 13 0,-1-19 0,0 0 0,0 0 0,0 1 0,-1-1 0,0 0 0,1 0 0,-1 0 0,0-1 0,-1 1 0,1 0 0,-1-1 0,0 0 0,0 1 0,0-1 0,0 0 0,0 0 0,0-1 0,-6 4 0,-25 16-110,-41 31 347,68-48-424,0 1 1,1 0-1,0 0 1,0 1-1,0-1 1,1 1-1,-8 14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2.2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24575,'1'20'0,"2"0"0,0 0 0,1 0 0,12 34 0,8 38 0,-15-23 0,0 128 0,1-91 0,-2-46 0,8 36 100,1 15-1565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208 0 24575,'-5'2'0,"0"0"0,0-1 0,0 1 0,1 1 0,-1-1 0,1 1 0,0-1 0,0 1 0,0 1 0,0-1 0,0 0 0,1 1 0,-1 0 0,1 0 0,-3 5 0,-18 16 0,13-16 0,1 0 0,-1 1 0,2 1 0,-1 0 0,2 0 0,-1 1 0,2 0 0,-1 0 0,2 0 0,-8 20 0,11-23 0,1-1 0,0 1 0,0 0 0,1 0 0,0 0 0,1 0 0,0-1 0,0 1 0,1 0 0,0 0 0,1 0 0,0 0 0,0-1 0,1 1 0,0-1 0,0 0 0,9 16 0,82 134 0,-88-147 0,33 45 0,-37-54 0,-1 0 0,1-1 0,-1 1 0,1 0 0,0-1 0,0 1 0,-1-1 0,1 1 0,0-1 0,0 0 0,1 0 0,-1 0 0,0 0 0,0 0 0,0-1 0,1 1 0,-1-1 0,0 1 0,1-1 0,-1 0 0,0 0 0,1 0 0,3-1 0,-4 1 1,-1-1 0,1 0 0,0 0 1,-1 0-1,0 0 0,1 0 0,-1 0 0,0 0 0,1-1 0,-1 1 0,0 0 0,0-1 0,0 1 0,0-1 0,0 0 1,0 1-1,-1-1 0,2-3 0,9-37-68,-5 17-1252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6.53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24575,'0'744'0,"0"-742"0,-1 0 0,1 0 0,0 0 0,0 0 0,1 0 0,-1 0 0,0 0 0,1 0 0,-1 0 0,1 0 0,-1 0 0,1-1 0,0 1 0,0 0 0,0 0 0,0-1 0,0 1 0,0 0 0,2 1 0,-1-2 0,-1-1 0,1 0 0,-1 1 0,1-1 0,-1 0 0,1 0 0,-1 0 0,1 0 0,-1 0 0,1-1 0,-1 1 0,1 0 0,-1-1 0,0 1 0,1-1 0,-1 1 0,0-1 0,1 0 0,-1 1 0,0-1 0,0 0 0,1 0 0,-1 0 0,0 0 0,0 0 0,1-1 0,5-3 0,0 0 0,1 1 0,0 0 0,-1 0 0,1 1 0,0 0 0,1 1 0,12-3 0,72-6 0,-73 10-119,-4-1-89,0 1 0,0 1 1,1 1-1,-1 0 1,17 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2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2439 24575,'-1'-3'0,"0"0"0,1 0 0,-2 0 0,1 0 0,0 1 0,0-1 0,-1 0 0,0 1 0,-1-3 0,-9-17 0,-1-18 0,2-2 0,-9-66 0,5 10 0,7 48 0,-3-97 0,11 134 0,0-65 0,13-90 0,10-4 0,-16 114 0,-3 23 0,1-45 0,-4 39 0,11-74 0,-8 82 0,-2-48 0,-2 51 0,1 1 0,7-40 0,-3 25 0,-1-1 0,-2 0 0,-5-45 0,1 3 0,-8 3 0,2 31 0,0 0 0,-1-33 0,-8-69 0,16 122 0,-1 0 0,-8-44 0,8 62-1365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4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429 2 24575,'-26'0'0,"1"-2"0,0 2 0,0 1 0,-1 1 0,1 1 0,1 0 0,-1 3 0,0 0 0,-38 15 0,50-15 0,-17 8 0,-50 30 0,79-44 0,0 1 0,0 0 0,0-1 0,0 1 0,0-1 0,0 1 0,1 0 0,-1 0 0,0 0 0,0 0 0,0 0 0,1-1 0,-1 1 0,0 0 0,1 0 0,-1 1 0,1-1 0,0 0 0,-1 0 0,1 0 0,0 0 0,-1 0 0,1 0 0,0 1 0,0-1 0,0 0 0,0 0 0,0 2 0,1 0 0,1-1 0,-1 0 0,0 0 0,0 0 0,1-1 0,-1 1 0,1 0 0,0-1 0,-1 1 0,1 0 0,0-1 0,0 0 0,3 2 0,6 3 0,0 0 0,1-1 0,0-1 0,15 4 0,24 8 0,-1 1 0,-1 3 0,58 31 0,-56-26 0,-16-13 0,-32-12 0,-1 0 0,1 0 0,-1 1 0,1-1 0,-1 1 0,0-1 0,1 1 0,-1 0 0,0 0 0,1 0 0,-1 0 0,0 1 0,0-1 0,0 0 0,0 1 0,0 0 0,0-1 0,-1 1 0,1 0 0,-1 0 0,1 0 0,-1 0 0,1 0 0,-1 0 0,0 1 0,0-1 0,0 0 0,0 1 0,-1-1 0,1 0 0,0 5 0,1 13 0,0 1 0,-1 0 0,-1 0 0,-1-1 0,-1 1 0,-1-1 0,-8 34 0,6-42 0,0 0 0,-1 0 0,0-1 0,-1 0 0,0 0 0,-1 0 0,0-1 0,-1 0 0,-14 13 0,20-21 0,0 0 0,0 1 0,0-1 0,0 0 0,0 0 0,0-1 0,-1 1 0,1-1 0,-1 0 0,1 0 0,-1 0 0,0 0 0,1 0 0,-1-1 0,0 0 0,0 0 0,1 0 0,-1 0 0,0 0 0,1-1 0,-1 1 0,0-1 0,1 0 0,-1-1 0,1 1 0,-1 0 0,1-1 0,0 0 0,-1 0 0,1 0 0,0 0 0,0 0 0,0-1 0,1 1 0,-1-1 0,-3-5 0,2 3-195,0 0 0,0-1 0,1 0 0,0 0 0,0 0 0,-3-9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6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24575,'2'0'0,"-1"1"0,1 0 0,-1-1 0,0 1 0,1 0 0,-1 0 0,0 0 0,0 0 0,0 0 0,0 0 0,0 1 0,0-1 0,0 0 0,0 0 0,0 1 0,0-1 0,-1 0 0,1 1 0,0-1 0,-1 1 0,1-1 0,-1 3 0,11 36 0,-11-39 0,13 69 0,-2 0 0,1 137 0,-13 229 0,1-489-1365,0 37-5461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7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 24575,'-14'0'0,"1"1"0,-1 1 0,1 0 0,0 0 0,0 1 0,0 1 0,0 0 0,1 1 0,-17 9 0,24-11 0,-1 0 0,1 0 0,0 0 0,0 1 0,1 0 0,-1 0 0,1 0 0,-1 1 0,1 0 0,1-1 0,-1 1 0,1 1 0,0-1 0,0 0 0,0 1 0,1 0 0,-1-1 0,2 1 0,-1 0 0,1 0 0,-1 0 0,1 8 0,0 147 0,3-138 0,0-1 0,1 0 0,1 0 0,2-1 0,8 26 0,-12-44 0,-1-1 0,1 1 0,0-1 0,0 0 0,-1 0 0,2 1 0,-1-2 0,0 1 0,0 0 0,1 0 0,-1-1 0,0 1 0,1-1 0,0 0 0,-1 1 0,1-2 0,0 1 0,0 0 0,-1 0 0,1-1 0,0 1 0,0-1 0,0 0 0,0 0 0,0 0 0,0 0 0,0-1 0,-1 1 0,1-1 0,3-1 0,4 1 0,0-2 0,-1 1 0,1-1 0,-1-1 0,1 0 0,-1 0 0,14-9 0,17-18-1365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8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1 24575,'-26'-1'0,"1"2"0,-1 0 0,1 2 0,-29 7 0,47-8 0,0 0 0,0 0 0,0 1 0,0 0 0,0 1 0,1-1 0,0 1 0,0 1 0,0-1 0,0 1 0,1 0 0,-1 0 0,1 1 0,0-1 0,1 1 0,0 0 0,0 0 0,-6 13 0,4-1 0,0 0 0,2 1 0,0-1 0,1 1 0,1 0 0,0 0 0,2 0 0,0-1 0,5 34 0,-5-48 0,1 0 0,-1-1 0,1 1 0,0-1 0,0 0 0,0 1 0,0-1 0,0 0 0,1 1 0,-1-1 0,1 0 0,0 0 0,0 0 0,0 0 0,0-1 0,1 1 0,-1 0 0,1-1 0,0 0 0,0 0 0,-1 1 0,1-2 0,0 1 0,1 0 0,-1-1 0,4 2 0,-2-2 0,-1 0 0,0 0 0,0-1 0,1 0 0,-1 0 0,0 0 0,0 0 0,1-1 0,-1 1 0,0-1 0,0 0 0,0 0 0,0-1 0,0 1 0,0-1 0,0 0 0,0 0 0,-1 0 0,1-1 0,-1 1 0,4-4 0,6-5 0,-1 0 0,0 0 0,-1-1 0,0-1 0,-1 0 0,-1 0 0,0-1 0,-1 0 0,0-1 0,-1 1 0,-1-2 0,7-20 0,-8 1 0,-4 24 0,1 0 0,0 0 0,0 0 0,1 0 0,0 0 0,1 1 0,8-16 0,-12 25 0,1 0 0,0 0 0,-1 0 0,1 1 0,0-1 0,0 0 0,-1 1 0,1-1 0,0 0 0,0 1 0,0-1 0,0 1 0,0-1 0,-1 1 0,1 0 0,0-1 0,0 1 0,0 0 0,0 0 0,0 0 0,0-1 0,0 1 0,1 0 0,-1 0 0,0 1 0,0-1 0,0 0 0,1 1 0,1 0 0,1 0 0,-1 1 0,0 0 0,0-1 0,0 1 0,-1 0 0,1 1 0,4 3 0,3 6 0,0-1 0,16 26 0,-12-17 0,1 0 0,20 19 0,14 19 0,-34-40 0,0 0 0,1-1 0,0-1 0,2-1 0,-1 0 0,24 14 0,-19-13 0,-16-11 0,0-1 0,0 0 0,0 0 0,1 0 0,11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3.2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0 161 24575,'2'1'0,"0"-1"0,0 1 0,-1-1 0,1 1 0,0 0 0,0 0 0,0 0 0,-1 0 0,1 0 0,-1 0 0,1 1 0,-1-1 0,1 0 0,-1 1 0,0-1 0,0 1 0,1-1 0,0 3 0,22 38 0,-14-25 0,64 107 0,60 137 0,-131-255 0,-1 0 0,1 0 0,0 0 0,1-1 0,-1 0 0,9 10 0,-11-14 0,0-1 0,0 1 0,0 0 0,1-1 0,-1 1 0,0-1 0,0 1 0,1-1 0,-1 0 0,0 1 0,0-1 0,1 0 0,-1 0 0,0 0 0,1 0 0,-1 0 0,0 0 0,0 0 0,1-1 0,-1 1 0,0 0 0,0-1 0,1 1 0,-1-1 0,0 1 0,0-1 0,0 0 0,0 1 0,0-1 0,0 0 0,0 0 0,0 0 0,0 0 0,0 0 0,0 0 0,0 0 0,-1 0 0,1 0 0,0-1 0,30-37 0,27-44 0,4-5 0,-42 62 0,-1-2 0,-2 0 0,0 0 0,14-36 0,47-109 0,-73 161 0,-2 2 0,1-1 0,0 1 0,1 0 0,0 1 0,1-1 0,0 1 0,14-17 0,-20 26 0,1 0 0,0-1 0,-1 1 0,1 0 0,-1 0 0,1 0 0,0 0 0,0-1 0,-1 1 0,1 0 0,0 0 0,-1 0 0,1 1 0,0-1 0,-1 0 0,1 0 0,0 0 0,-1 0 0,1 0 0,-1 1 0,1-1 0,0 0 0,-1 1 0,1-1 0,-1 0 0,1 1 0,-1-1 0,1 1 0,-1-1 0,1 1 0,-1-1 0,1 1 0,-1-1 0,0 1 0,1 0 0,-1-1 0,0 1 0,1-1 0,-1 1 0,0 0 0,0-1 0,0 1 0,1 0 0,-1-1 0,0 1 0,0 0 0,13 44 0,-10-34 0,7 29 0,-2 1 0,5 63 0,-12-93 0,2 44 0,-4 66 0,1 47 0,8-101 0,-3-29 0,0 47 0,-7 5 0,4 130 0,-1-203 0,2 0 0,0 0 0,0-1 0,7 18 0,-9-34 4,-1 1-1,0-1 1,0 1-1,0 0 1,1-1-1,-1 1 1,0-1-1,1 1 1,-1-1-1,1 1 1,-1-1 0,0 1-1,1-1 1,-1 1-1,1-1 1,-1 1-1,1-1 1,0 0-1,-1 1 1,1-1-1,-1 0 1,1 0-1,0 1 1,-1-1-1,1 0 1,0 0-1,-1 0 1,1 0-1,-1 0 1,1 0-1,0 0 1,-1 0-1,2 0 1,16-15-1489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3.9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24575,'1'5'0,"0"0"0,1 0 0,-1 0 0,1 0 0,0 0 0,1-1 0,3 7 0,7 16 0,-2 9 0,-2 1 0,-1 0 0,-2 1 0,1 44 0,-8 158 0,-1-106 0,2 239-1365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4.98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66 24575,'1'-3'0,"-1"0"0,0 0 0,1 0 0,0 0 0,-1 1 0,1-1 0,0 0 0,1 1 0,-1-1 0,0 1 0,1-1 0,-1 1 0,1 0 0,0-1 0,0 1 0,0 0 0,0 0 0,0 0 0,0 0 0,1 1 0,-1-1 0,1 1 0,-1-1 0,1 1 0,-1 0 0,1 0 0,0 0 0,-1 0 0,1 1 0,0-1 0,5 0 0,-1 0 0,-1 0 0,1 1 0,-1-1 0,1 1 0,0 1 0,-1-1 0,1 1 0,-1 0 0,1 1 0,-1 0 0,0-1 0,0 2 0,6 2 0,4 7 0,-1 1 0,-1 1 0,0 0 0,-1 0 0,0 2 0,-1-1 0,-1 2 0,13 24 0,-3-7 0,-16-27 0,-1 0 0,0 0 0,0 1 0,-1-1 0,0 1 0,0 0 0,-1 0 0,0 0 0,0 1 0,-1-1 0,0 0 0,-1 16 0,-1-18 0,1 1 0,-2-1 0,1 0 0,-1 0 0,0 0 0,0-1 0,-1 1 0,1 0 0,-1-1 0,-1 0 0,1 1 0,-1-1 0,0-1 0,0 1 0,0 0 0,-1-1 0,-8 7 0,-29 21 0,-2-1 0,-56 29 0,93-51 0,19-4 0,35 0 0,-30-3 0,12 4 0,-1 2 0,43 19 0,12 3 0,-11-6 0,-44-13 0,1-1 0,49 9 0,-59-16-455,1 1 0,25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27.01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20 24575,'208'-13'0,"-190"11"0,300-2 0,-170 6 0,-106-2 0,-1 2 0,1 1 0,75 17 0,-93-16 0,0 0 0,1-2 0,32 0 0,-29-2 0,56 8 0,-20 2 0,-33-6 0,47 13 0,206 50 0,-206-51 0,-50-11 0,0-2 0,38 0 0,2 0 0,-31 4 0,-37-7 0,1 1 0,0-1 0,-1 0 0,1 0 0,0 0 0,-1 1 0,1-1 0,0 0 0,-1 1 0,1-1 0,0 1 0,-1-1 0,1 1 0,-1-1 0,1 1 0,-1-1 0,1 1 0,-1-1 0,1 1 0,-1 0 0,0-1 0,1 1 0,-1-1 0,0 1 0,0 0 0,1 0 0,-1-1 0,0 1 0,0 0 0,0-1 0,0 1 0,0 0 0,0 0 0,0-1 0,0 1 0,0 0 0,0-1 0,0 1 0,-1 0 0,1 0 0,-1 1 0,-3 9 0,0 1 0,1 0 0,1 1 0,-1-1 0,2 0 0,0 1 0,0-1 0,2 15 0,-1-9 0,0-1 0,-1 1 0,-5 23 0,1-19 0,2 1 0,0 41 0,-4 25 0,-13 86 0,14-106 0,5 132 0,4-83 0,7 19 0,-1-51 0,21 178 0,-9-106 0,14 116 0,-17-109 0,-11-86 0,2 63 0,-11-106 0,1-25 0,0 0 0,0 0 0,1 0 0,1 0 0,0 0 0,1 0 0,2 11 0,-3-20 0,0 0 0,1-1 0,-1 1 0,1 0 0,-1-1 0,1 1 0,-1-1 0,1 0 0,0 1 0,0-1 0,0 0 0,-1 0 0,1 0 0,0 0 0,0 0 0,1-1 0,-1 1 0,0 0 0,0-1 0,0 0 0,0 1 0,0-1 0,3 0 0,61-2 0,-43 0 0,54 0 0,0 3 0,81 12 0,-142-11 0,100 16 0,132 1 0,-41-1 0,-190-19 0,-13 0 0,1 1 0,0-1 0,-1 1 0,1 0 0,0 1 0,0-1 0,-1 1 0,1 0 0,0 0 0,-1 0 0,1 1 0,-1-1 0,6 4 0,-10-5-39,0 0 0,1 0 0,-1 1 0,0-1 0,0 0 0,1 1 0,-1-1 0,0 0 0,0 0 0,0 1 0,0-1 0,1 0 0,-1 1 0,0-1 0,0 0 0,0 1 0,0-1 0,0 0 0,0 1 0,0-1 0,0 0 0,0 1 0,0-1 0,0 0 0,0 1 0,0-1 0,0 0 0,0 1 0,0-1 0,-1 0 0,1 1 0,0-1 0,0 0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29.3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642 54 24575,'-7'0'0,"-1"-2"0,1 1 0,-1-1 0,1 0 0,0 0 0,0-1 0,0 0 0,-13-8 0,12 7 0,1 0 0,-1 1 0,1 0 0,-1 0 0,0 0 0,0 1 0,-16-2 0,15 3 0,0 0 0,0 1 0,1 1 0,-1-1 0,0 1 0,0 1 0,1-1 0,-1 2 0,1-1 0,-1 1 0,1 0 0,0 1 0,0 0 0,-12 8 0,-87 49 0,50-31 0,46-23 0,1 0 0,0 0 0,0 1 0,0 1 0,1 0 0,-13 16 0,18-20 0,-33 27 0,33-29 0,0-1 0,0 1 0,0 1 0,0-1 0,0 1 0,1-1 0,0 1 0,0 0 0,0 0 0,0 0 0,0 1 0,1-1 0,0 1 0,0-1 0,0 1 0,0 0 0,1 0 0,-1 5 0,1-2 0,0 1 0,0 0 0,1 0 0,0 0 0,1 0 0,0 0 0,0-1 0,1 1 0,0 0 0,0-1 0,1 1 0,0-1 0,1 0 0,6 11 0,-1-6 0,1 0 0,0-1 0,1 0 0,0-1 0,1 0 0,0-1 0,17 11 0,8 2 0,1 0 0,0-3 0,2-1 0,74 24 0,13 9 0,-96-40 0,0-2 0,40 7 0,-69-16 0,-1-1 0,1 1 0,-1-1 0,1 1 0,0 0 0,-1 0 0,1 0 0,-1-1 0,0 1 0,1 1 0,-1-1 0,0 0 0,0 0 0,1 0 0,-1 1 0,0-1 0,0 0 0,0 1 0,-1-1 0,1 1 0,0-1 0,0 1 0,-1 0 0,1-1 0,-1 1 0,0 0 0,1-1 0,-1 1 0,0 0 0,0 0 0,0-1 0,0 1 0,0 0 0,-1-1 0,1 1 0,0 0 0,-1 1 0,-3 12 0,1-1 0,-2 0 0,-9 21 0,4-8 0,-15 34 0,-1-1 0,-4-1 0,-71 105 0,46-76 0,46-75 31,-1 0 0,-1-1-1,-23 22 1,-10 11-1519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29.98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24575,'1'9'0,"0"0"0,1 0 0,0 0 0,1 0 0,4 10 0,5 20 0,3 24 0,-7-37 0,-2 0 0,-1 0 0,3 52 0,9 88 0,1 29 0,-16-67 0,-6 133 0,4-259-105,0 0 0,0 0 0,-1 0 0,1 0 0,-1-1 0,1 1 0,-1 0 0,0 0 0,0-1 0,0 1 0,0 0 0,-1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11F4-DCE7-1728-1864-6E764CDE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6BE8-E515-145E-C01B-4E169E3E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8EA8-FAA8-9DB5-BADC-5B27DD5D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882B-4EF4-629C-267D-FE6C7B18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3E14-E9BC-20B3-F2AF-44437B64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800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71A1-D909-B510-2D8B-977F4887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1BB26-5A4F-76D4-CD7A-68BA950D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D28A-ADE2-428A-4375-CACBDFAC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A242-1E2E-8024-C900-6E393F35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727E-52D4-FD9D-87EE-59622917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42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53D9-C0C3-8BBE-E005-DD671AF83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56B63-D0DF-16A7-6A2A-91CD86B5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8A56-CA3D-43B2-208F-3C7F7877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1C3E-2980-B36B-E2AD-7BDB308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2D44-6C1A-83F3-B85D-AADDD325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01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5CE0-EAEA-15C8-25D2-9456071C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63AC-17C0-090D-83F1-41D86FDE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0E96-4C32-24EE-621B-2426D309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AD0C-395F-C8F2-2AC2-31113D9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770C-632F-10C2-82B5-10A44547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239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6ECC-C4EA-2082-7A89-5760E2EF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7FC3-078F-87E7-890C-F9F6A15C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6429D-6AA7-3601-29B4-12801939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5039-6B17-F585-3B2E-18052B1E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595E-B872-2589-B825-2D9B6E23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67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13F4-F112-A918-C332-6AA0A217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E0A5-D6F0-7500-77A4-137592A8C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43DE-2B74-6404-3E34-D27F7F44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39BA-9AFF-CBA2-69BD-2D32558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3296-D404-FC03-6EF0-0658F133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B9EC-0716-3F92-62E1-5B065A9E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60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93A1-6FCE-FEB9-C8A0-8AFEA3D7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567B-80B0-864A-32F1-C06B9F7E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8311-BBD8-2512-7A04-8F5F3EB9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DD3BE-8B99-7DF8-C3E4-AFE0763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70FD0-BA9F-F29C-D010-C705A137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D386B-A351-1B5B-388B-E7714093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875AB-659F-61C5-7CC2-8B5DD39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60C46-4EDB-56D7-1810-2B1DE91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31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721-3C37-9FF4-BA1E-A4AFDEF0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23B7D-5D4F-DA78-BCB7-B84610A6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A79AA-F94A-5DE6-E37A-0CC19235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21AEF-CA0B-CED0-99BC-5348E83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3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8301C-E538-BE20-B2E9-AAE080D4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D0EB1-F67A-0D65-E9AE-5BCEB1E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82211-50A5-CFE1-78B9-7E26F3F7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438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2235-15BA-E6CF-1578-27D0D1D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120A-9C41-5B54-6CF3-05280345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6FDBB-8E30-D551-F817-8B24E026C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99DAE-FBF0-B536-3EA0-334A4185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CAC4A-182E-F3ED-0C9E-4CC8D1F7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0C20-7546-C592-EE7E-0721C059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799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C27D-49C4-5C2E-D6A2-3716608F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DA528-72A0-8F62-EC4D-F5960A3E0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8BAF-37D2-8987-B2C7-B5D6DBFF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CE59-0A12-A4BD-B33E-4748C7A3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3162A-42CC-957C-90D0-027E752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213E-3BFA-A393-82B5-8AEC5AA8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31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9808D-6BC5-87A0-743C-98E40DE4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5798A-A3D9-2287-8E9F-C4B32F24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2F18-98C2-B3DB-36CB-F9D0BDE70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D3C3-ECF9-471A-ADDB-64D1D8CA7581}" type="datetimeFigureOut">
              <a:rPr lang="en-MY" smtClean="0"/>
              <a:t>21/9/2025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EECE-69FF-2AAC-8708-2A9C3E54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2D17-7616-2C0F-E811-B18B62C8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19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E16E5-B477-6D59-6EDC-5C0908D5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47" y="814873"/>
            <a:ext cx="4810569" cy="4895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FBBB59-9995-AB94-BB5B-AF5E17CB1788}"/>
                  </a:ext>
                </a:extLst>
              </p14:cNvPr>
              <p14:cNvContentPartPr/>
              <p14:nvPr/>
            </p14:nvContentPartPr>
            <p14:xfrm>
              <a:off x="2978971" y="2220230"/>
              <a:ext cx="908640" cy="2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FBBB59-9995-AB94-BB5B-AF5E17CB1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3331" y="2184230"/>
                <a:ext cx="9802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3AEB65A-C404-9E06-A6B1-92F97423B6C9}"/>
              </a:ext>
            </a:extLst>
          </p:cNvPr>
          <p:cNvGrpSpPr/>
          <p:nvPr/>
        </p:nvGrpSpPr>
        <p:grpSpPr>
          <a:xfrm>
            <a:off x="8540251" y="1907390"/>
            <a:ext cx="2065680" cy="1946160"/>
            <a:chOff x="8540251" y="1907390"/>
            <a:chExt cx="2065680" cy="19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4C376E-334D-1AA1-B2A9-CC89BC427D7F}"/>
                    </a:ext>
                  </a:extLst>
                </p14:cNvPr>
                <p14:cNvContentPartPr/>
                <p14:nvPr/>
              </p14:nvContentPartPr>
              <p14:xfrm>
                <a:off x="8558971" y="2234990"/>
                <a:ext cx="966960" cy="3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4C376E-334D-1AA1-B2A9-CC89BC427D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23331" y="2198990"/>
                  <a:ext cx="1038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11D364-1DD7-32F6-924E-EBF563073E1A}"/>
                    </a:ext>
                  </a:extLst>
                </p14:cNvPr>
                <p14:cNvContentPartPr/>
                <p14:nvPr/>
              </p14:nvContentPartPr>
              <p14:xfrm>
                <a:off x="9740851" y="1977590"/>
                <a:ext cx="43920" cy="311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11D364-1DD7-32F6-924E-EBF563073E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05211" y="1941950"/>
                  <a:ext cx="1155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320D51-7C39-6DBC-4EB7-7E11078E96B1}"/>
                    </a:ext>
                  </a:extLst>
                </p14:cNvPr>
                <p14:cNvContentPartPr/>
                <p14:nvPr/>
              </p14:nvContentPartPr>
              <p14:xfrm>
                <a:off x="9766051" y="1907390"/>
                <a:ext cx="319320" cy="441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320D51-7C39-6DBC-4EB7-7E11078E96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30051" y="1871390"/>
                  <a:ext cx="3909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728541-016A-9031-D1EB-BFAFE73A21DB}"/>
                    </a:ext>
                  </a:extLst>
                </p14:cNvPr>
                <p14:cNvContentPartPr/>
                <p14:nvPr/>
              </p14:nvContentPartPr>
              <p14:xfrm>
                <a:off x="10226131" y="2102150"/>
                <a:ext cx="26280" cy="378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728541-016A-9031-D1EB-BFAFE73A21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90491" y="2066150"/>
                  <a:ext cx="97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59EAF4-314F-F400-3C2F-DA87BC1B2F2B}"/>
                    </a:ext>
                  </a:extLst>
                </p14:cNvPr>
                <p14:cNvContentPartPr/>
                <p14:nvPr/>
              </p14:nvContentPartPr>
              <p14:xfrm>
                <a:off x="10244851" y="2097470"/>
                <a:ext cx="241920" cy="26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59EAF4-314F-F400-3C2F-DA87BC1B2F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8851" y="2061470"/>
                  <a:ext cx="313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0FBCD6-1E96-AB51-C761-42515D9AA19F}"/>
                    </a:ext>
                  </a:extLst>
                </p14:cNvPr>
                <p14:cNvContentPartPr/>
                <p14:nvPr/>
              </p14:nvContentPartPr>
              <p14:xfrm>
                <a:off x="8540251" y="2443430"/>
                <a:ext cx="1134000" cy="98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0FBCD6-1E96-AB51-C761-42515D9AA1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04611" y="2407790"/>
                  <a:ext cx="120564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0E7E9C-4E69-636F-65C0-B5062CF33DE6}"/>
                    </a:ext>
                  </a:extLst>
                </p14:cNvPr>
                <p14:cNvContentPartPr/>
                <p14:nvPr/>
              </p14:nvContentPartPr>
              <p14:xfrm>
                <a:off x="9876931" y="3121670"/>
                <a:ext cx="249120" cy="53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0E7E9C-4E69-636F-65C0-B5062CF33D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1291" y="3085670"/>
                  <a:ext cx="3207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4B718F-EE48-3A60-F61E-B749225AC046}"/>
                    </a:ext>
                  </a:extLst>
                </p14:cNvPr>
                <p14:cNvContentPartPr/>
                <p14:nvPr/>
              </p14:nvContentPartPr>
              <p14:xfrm>
                <a:off x="10325491" y="3458270"/>
                <a:ext cx="38880" cy="395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4B718F-EE48-3A60-F61E-B749225AC0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89851" y="3422270"/>
                  <a:ext cx="1105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20A3AF-EA6E-6928-C374-15E36B7398B6}"/>
                    </a:ext>
                  </a:extLst>
                </p14:cNvPr>
                <p14:cNvContentPartPr/>
                <p14:nvPr/>
              </p14:nvContentPartPr>
              <p14:xfrm>
                <a:off x="10362931" y="3407870"/>
                <a:ext cx="243000" cy="33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20A3AF-EA6E-6928-C374-15E36B7398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7291" y="3372230"/>
                  <a:ext cx="31464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825026-BA11-1175-29ED-A644A26E97E6}"/>
              </a:ext>
            </a:extLst>
          </p:cNvPr>
          <p:cNvGrpSpPr/>
          <p:nvPr/>
        </p:nvGrpSpPr>
        <p:grpSpPr>
          <a:xfrm>
            <a:off x="1604851" y="1991990"/>
            <a:ext cx="2239560" cy="1464840"/>
            <a:chOff x="1604851" y="1991990"/>
            <a:chExt cx="2239560" cy="14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285CDC-FBFE-DAFA-AB89-4FD1B2ED1D56}"/>
                    </a:ext>
                  </a:extLst>
                </p14:cNvPr>
                <p14:cNvContentPartPr/>
                <p14:nvPr/>
              </p14:nvContentPartPr>
              <p14:xfrm>
                <a:off x="2071411" y="1991990"/>
                <a:ext cx="262440" cy="351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285CDC-FBFE-DAFA-AB89-4FD1B2ED1D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5411" y="1955990"/>
                  <a:ext cx="334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D29093-3B73-D41A-2DE3-CB43B8CA1C68}"/>
                    </a:ext>
                  </a:extLst>
                </p14:cNvPr>
                <p14:cNvContentPartPr/>
                <p14:nvPr/>
              </p14:nvContentPartPr>
              <p14:xfrm>
                <a:off x="2506651" y="2089550"/>
                <a:ext cx="311400" cy="26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D29093-3B73-D41A-2DE3-CB43B8CA1C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70651" y="2053910"/>
                  <a:ext cx="383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00D699-DE08-2A52-BC36-F03A365843C9}"/>
                    </a:ext>
                  </a:extLst>
                </p14:cNvPr>
                <p14:cNvContentPartPr/>
                <p14:nvPr/>
              </p14:nvContentPartPr>
              <p14:xfrm>
                <a:off x="2650651" y="2405990"/>
                <a:ext cx="1193760" cy="85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00D699-DE08-2A52-BC36-F03A365843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14651" y="2370350"/>
                  <a:ext cx="126540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139D55-3717-373B-8CC3-5152233805B9}"/>
                    </a:ext>
                  </a:extLst>
                </p14:cNvPr>
                <p14:cNvContentPartPr/>
                <p14:nvPr/>
              </p14:nvContentPartPr>
              <p14:xfrm>
                <a:off x="1604851" y="2929430"/>
                <a:ext cx="429480" cy="527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139D55-3717-373B-8CC3-5152233805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68851" y="2893790"/>
                  <a:ext cx="5011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7957C3-FFD4-7C9D-4BDE-BA2376650055}"/>
                    </a:ext>
                  </a:extLst>
                </p14:cNvPr>
                <p14:cNvContentPartPr/>
                <p14:nvPr/>
              </p14:nvContentPartPr>
              <p14:xfrm>
                <a:off x="2126851" y="3184670"/>
                <a:ext cx="193680" cy="22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7957C3-FFD4-7C9D-4BDE-BA23766500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90851" y="3148670"/>
                  <a:ext cx="2653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E57BBC-70BE-7335-8C18-15542CE09386}"/>
              </a:ext>
            </a:extLst>
          </p:cNvPr>
          <p:cNvGrpSpPr/>
          <p:nvPr/>
        </p:nvGrpSpPr>
        <p:grpSpPr>
          <a:xfrm>
            <a:off x="330451" y="2193590"/>
            <a:ext cx="727200" cy="861120"/>
            <a:chOff x="330451" y="2193590"/>
            <a:chExt cx="727200" cy="8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2AF1AE-8A6D-C936-C13F-C79366B8A082}"/>
                    </a:ext>
                  </a:extLst>
                </p14:cNvPr>
                <p14:cNvContentPartPr/>
                <p14:nvPr/>
              </p14:nvContentPartPr>
              <p14:xfrm>
                <a:off x="465811" y="2193590"/>
                <a:ext cx="591840" cy="861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2AF1AE-8A6D-C936-C13F-C79366B8A0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171" y="2157950"/>
                  <a:ext cx="6634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4F98BD-471E-BE56-9C34-9BD36E5D4D87}"/>
                    </a:ext>
                  </a:extLst>
                </p14:cNvPr>
                <p14:cNvContentPartPr/>
                <p14:nvPr/>
              </p14:nvContentPartPr>
              <p14:xfrm>
                <a:off x="330451" y="2682830"/>
                <a:ext cx="291600" cy="33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4F98BD-471E-BE56-9C34-9BD36E5D4D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4811" y="2647190"/>
                  <a:ext cx="36324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53B860-D7BD-1688-6560-18718CB303FE}"/>
              </a:ext>
            </a:extLst>
          </p:cNvPr>
          <p:cNvGrpSpPr/>
          <p:nvPr/>
        </p:nvGrpSpPr>
        <p:grpSpPr>
          <a:xfrm>
            <a:off x="10917331" y="2560790"/>
            <a:ext cx="876600" cy="1015920"/>
            <a:chOff x="10917331" y="2560790"/>
            <a:chExt cx="876600" cy="10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04F4C1-F66A-62A2-F65A-A1E5F2B8C56F}"/>
                    </a:ext>
                  </a:extLst>
                </p14:cNvPr>
                <p14:cNvContentPartPr/>
                <p14:nvPr/>
              </p14:nvContentPartPr>
              <p14:xfrm>
                <a:off x="10917331" y="2560790"/>
                <a:ext cx="876600" cy="1015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04F4C1-F66A-62A2-F65A-A1E5F2B8C5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81691" y="2524790"/>
                  <a:ext cx="94824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1CAD00-A986-7DF2-9BC2-FB972D807EA4}"/>
                    </a:ext>
                  </a:extLst>
                </p14:cNvPr>
                <p14:cNvContentPartPr/>
                <p14:nvPr/>
              </p14:nvContentPartPr>
              <p14:xfrm>
                <a:off x="11526091" y="3177470"/>
                <a:ext cx="248040" cy="13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1CAD00-A986-7DF2-9BC2-FB972D807E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90091" y="3141470"/>
                  <a:ext cx="31968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0F6369-9A03-5E35-E378-1D8ACC9DF7F0}"/>
              </a:ext>
            </a:extLst>
          </p:cNvPr>
          <p:cNvGrpSpPr/>
          <p:nvPr/>
        </p:nvGrpSpPr>
        <p:grpSpPr>
          <a:xfrm>
            <a:off x="8521531" y="1199270"/>
            <a:ext cx="1759680" cy="430560"/>
            <a:chOff x="8521531" y="1199270"/>
            <a:chExt cx="17596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0C35E4-E84B-BD26-B1C6-7E09E0C7CADA}"/>
                    </a:ext>
                  </a:extLst>
                </p14:cNvPr>
                <p14:cNvContentPartPr/>
                <p14:nvPr/>
              </p14:nvContentPartPr>
              <p14:xfrm>
                <a:off x="8521531" y="1584830"/>
                <a:ext cx="1087920" cy="4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0C35E4-E84B-BD26-B1C6-7E09E0C7CA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85891" y="1548830"/>
                  <a:ext cx="1159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423443-2A71-34F5-765F-513C4B5361FF}"/>
                    </a:ext>
                  </a:extLst>
                </p14:cNvPr>
                <p14:cNvContentPartPr/>
                <p14:nvPr/>
              </p14:nvContentPartPr>
              <p14:xfrm>
                <a:off x="9598651" y="1199270"/>
                <a:ext cx="682560" cy="39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423443-2A71-34F5-765F-513C4B5361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63011" y="1163270"/>
                  <a:ext cx="754200" cy="47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B8F57D-58AE-3E6C-D03C-9CED614540A9}"/>
              </a:ext>
            </a:extLst>
          </p:cNvPr>
          <p:cNvGrpSpPr/>
          <p:nvPr/>
        </p:nvGrpSpPr>
        <p:grpSpPr>
          <a:xfrm>
            <a:off x="10481011" y="968870"/>
            <a:ext cx="966960" cy="585360"/>
            <a:chOff x="10481011" y="968870"/>
            <a:chExt cx="96696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D83AA2-10CB-33C4-7DFE-2A1817BEEDFE}"/>
                    </a:ext>
                  </a:extLst>
                </p14:cNvPr>
                <p14:cNvContentPartPr/>
                <p14:nvPr/>
              </p14:nvContentPartPr>
              <p14:xfrm>
                <a:off x="10481011" y="969950"/>
                <a:ext cx="50400" cy="47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D83AA2-10CB-33C4-7DFE-2A1817BEED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45371" y="934310"/>
                  <a:ext cx="1220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86A236-ABDF-8B61-7AFB-E2735E13752A}"/>
                    </a:ext>
                  </a:extLst>
                </p14:cNvPr>
                <p14:cNvContentPartPr/>
                <p14:nvPr/>
              </p14:nvContentPartPr>
              <p14:xfrm>
                <a:off x="10531051" y="968870"/>
                <a:ext cx="122400" cy="160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E86A236-ABDF-8B61-7AFB-E2735E1375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95051" y="933230"/>
                  <a:ext cx="194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2E99B5-36D1-9E5E-0910-598EDC830DC1}"/>
                    </a:ext>
                  </a:extLst>
                </p14:cNvPr>
                <p14:cNvContentPartPr/>
                <p14:nvPr/>
              </p14:nvContentPartPr>
              <p14:xfrm>
                <a:off x="10766131" y="1069670"/>
                <a:ext cx="27000" cy="48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2E99B5-36D1-9E5E-0910-598EDC830D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0131" y="1033670"/>
                  <a:ext cx="986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3ACD0A-FEFC-D34F-4B12-C001A71C528F}"/>
                    </a:ext>
                  </a:extLst>
                </p14:cNvPr>
                <p14:cNvContentPartPr/>
                <p14:nvPr/>
              </p14:nvContentPartPr>
              <p14:xfrm>
                <a:off x="10826971" y="1090550"/>
                <a:ext cx="115920" cy="177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3ACD0A-FEFC-D34F-4B12-C001A71C52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90971" y="1054910"/>
                  <a:ext cx="187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B1DCE7-7684-A91B-5001-403411544CA0}"/>
                    </a:ext>
                  </a:extLst>
                </p14:cNvPr>
                <p14:cNvContentPartPr/>
                <p14:nvPr/>
              </p14:nvContentPartPr>
              <p14:xfrm>
                <a:off x="11094091" y="1081910"/>
                <a:ext cx="65160" cy="420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B1DCE7-7684-A91B-5001-403411544C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58451" y="1046270"/>
                  <a:ext cx="1368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6ECD18-43C0-7703-C7F6-9AF47B23BF41}"/>
                    </a:ext>
                  </a:extLst>
                </p14:cNvPr>
                <p14:cNvContentPartPr/>
                <p14:nvPr/>
              </p14:nvContentPartPr>
              <p14:xfrm>
                <a:off x="11177971" y="1067510"/>
                <a:ext cx="270000" cy="354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6ECD18-43C0-7703-C7F6-9AF47B23BF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41971" y="1031870"/>
                  <a:ext cx="34164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89D4D7-1FF0-41F1-0BDC-E96485648B16}"/>
              </a:ext>
            </a:extLst>
          </p:cNvPr>
          <p:cNvGrpSpPr/>
          <p:nvPr/>
        </p:nvGrpSpPr>
        <p:grpSpPr>
          <a:xfrm>
            <a:off x="8521531" y="409070"/>
            <a:ext cx="1418040" cy="1401840"/>
            <a:chOff x="8521531" y="409070"/>
            <a:chExt cx="1418040" cy="14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B78E55-8C03-946B-7C37-CD25BC0633E1}"/>
                    </a:ext>
                  </a:extLst>
                </p14:cNvPr>
                <p14:cNvContentPartPr/>
                <p14:nvPr/>
              </p14:nvContentPartPr>
              <p14:xfrm>
                <a:off x="8521531" y="546950"/>
                <a:ext cx="734760" cy="1263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B78E55-8C03-946B-7C37-CD25BC0633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85891" y="511310"/>
                  <a:ext cx="80640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77E503-1369-7AEF-23A9-A40BAE99BDDE}"/>
                    </a:ext>
                  </a:extLst>
                </p14:cNvPr>
                <p14:cNvContentPartPr/>
                <p14:nvPr/>
              </p14:nvContentPartPr>
              <p14:xfrm>
                <a:off x="9303451" y="409070"/>
                <a:ext cx="245160" cy="452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77E503-1369-7AEF-23A9-A40BAE99BD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67451" y="373430"/>
                  <a:ext cx="316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ED65B7-8B29-4BB1-BC18-752D60E73FFB}"/>
                    </a:ext>
                  </a:extLst>
                </p14:cNvPr>
                <p14:cNvContentPartPr/>
                <p14:nvPr/>
              </p14:nvContentPartPr>
              <p14:xfrm>
                <a:off x="9573091" y="677630"/>
                <a:ext cx="94680" cy="229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ED65B7-8B29-4BB1-BC18-752D60E73F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37451" y="641630"/>
                  <a:ext cx="166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58E7F1-2403-6FF6-DF62-587110E36243}"/>
                    </a:ext>
                  </a:extLst>
                </p14:cNvPr>
                <p14:cNvContentPartPr/>
                <p14:nvPr/>
              </p14:nvContentPartPr>
              <p14:xfrm>
                <a:off x="9809251" y="646670"/>
                <a:ext cx="130320" cy="282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58E7F1-2403-6FF6-DF62-587110E3624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73251" y="610670"/>
                  <a:ext cx="2019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8EAE90-5EDA-573E-5BB4-A4C40C3C7968}"/>
              </a:ext>
            </a:extLst>
          </p:cNvPr>
          <p:cNvGrpSpPr/>
          <p:nvPr/>
        </p:nvGrpSpPr>
        <p:grpSpPr>
          <a:xfrm>
            <a:off x="7310131" y="839270"/>
            <a:ext cx="643680" cy="1132920"/>
            <a:chOff x="7310131" y="839270"/>
            <a:chExt cx="643680" cy="11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47E71B-BC13-1B9C-18AA-EF98C37FED4A}"/>
                    </a:ext>
                  </a:extLst>
                </p14:cNvPr>
                <p14:cNvContentPartPr/>
                <p14:nvPr/>
              </p14:nvContentPartPr>
              <p14:xfrm>
                <a:off x="7787491" y="1093790"/>
                <a:ext cx="37800" cy="87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47E71B-BC13-1B9C-18AA-EF98C37FED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69851" y="1075790"/>
                  <a:ext cx="734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F4BDC85-7A26-2024-40C3-8CA1810D364F}"/>
                    </a:ext>
                  </a:extLst>
                </p14:cNvPr>
                <p14:cNvContentPartPr/>
                <p14:nvPr/>
              </p14:nvContentPartPr>
              <p14:xfrm>
                <a:off x="7310131" y="857630"/>
                <a:ext cx="181440" cy="261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F4BDC85-7A26-2024-40C3-8CA1810D364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92491" y="839630"/>
                  <a:ext cx="217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C37329-FE42-1E13-B4D3-A80E7937DF29}"/>
                    </a:ext>
                  </a:extLst>
                </p14:cNvPr>
                <p14:cNvContentPartPr/>
                <p14:nvPr/>
              </p14:nvContentPartPr>
              <p14:xfrm>
                <a:off x="7607491" y="839270"/>
                <a:ext cx="25200" cy="307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C37329-FE42-1E13-B4D3-A80E7937DF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89491" y="821630"/>
                  <a:ext cx="60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821546-DAE8-6FB9-4276-733E41A69CFA}"/>
                    </a:ext>
                  </a:extLst>
                </p14:cNvPr>
                <p14:cNvContentPartPr/>
                <p14:nvPr/>
              </p14:nvContentPartPr>
              <p14:xfrm>
                <a:off x="7544491" y="963830"/>
                <a:ext cx="87120" cy="18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821546-DAE8-6FB9-4276-733E41A69C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6491" y="946190"/>
                  <a:ext cx="122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18F8DF-55BF-33BA-7E3A-4DCF8D520DBA}"/>
                    </a:ext>
                  </a:extLst>
                </p14:cNvPr>
                <p14:cNvContentPartPr/>
                <p14:nvPr/>
              </p14:nvContentPartPr>
              <p14:xfrm>
                <a:off x="7686331" y="963830"/>
                <a:ext cx="267480" cy="155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18F8DF-55BF-33BA-7E3A-4DCF8D520DB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68691" y="945830"/>
                  <a:ext cx="30312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83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4E0D76-B58E-98E1-3D7F-E8318377D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63" y="155250"/>
            <a:ext cx="4777273" cy="63696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95A8B4-EA18-0E20-C8BA-3FB218B355B7}"/>
              </a:ext>
            </a:extLst>
          </p:cNvPr>
          <p:cNvSpPr/>
          <p:nvPr/>
        </p:nvSpPr>
        <p:spPr>
          <a:xfrm>
            <a:off x="427043" y="2160935"/>
            <a:ext cx="3089155" cy="85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Left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Servo_Left_Pin = 10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Motor_Left_Pin = 8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5218A-70AC-DD4F-DB34-8DAE3CB26F45}"/>
              </a:ext>
            </a:extLst>
          </p:cNvPr>
          <p:cNvSpPr/>
          <p:nvPr/>
        </p:nvSpPr>
        <p:spPr>
          <a:xfrm>
            <a:off x="8675802" y="2379323"/>
            <a:ext cx="3089155" cy="85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Right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Servo_Right_Pin = 11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Motor_Right_Pin = 9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75332-7F7C-A0BB-0B7B-4DAE35768E60}"/>
              </a:ext>
            </a:extLst>
          </p:cNvPr>
          <p:cNvSpPr/>
          <p:nvPr/>
        </p:nvSpPr>
        <p:spPr>
          <a:xfrm>
            <a:off x="6670928" y="3340098"/>
            <a:ext cx="1603060" cy="85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</a:rPr>
              <a:t>RIGHT</a:t>
            </a:r>
            <a:endParaRPr lang="en-MY" b="1" i="1" dirty="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4F7E9-0247-6471-6864-E4E566062D9B}"/>
              </a:ext>
            </a:extLst>
          </p:cNvPr>
          <p:cNvSpPr/>
          <p:nvPr/>
        </p:nvSpPr>
        <p:spPr>
          <a:xfrm>
            <a:off x="3813895" y="3340098"/>
            <a:ext cx="1603060" cy="85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</a:rPr>
              <a:t>LEFT</a:t>
            </a:r>
            <a:endParaRPr lang="en-MY" b="1" i="1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0DDD8-B735-DE1A-E87B-A59F093A3E47}"/>
              </a:ext>
            </a:extLst>
          </p:cNvPr>
          <p:cNvSpPr/>
          <p:nvPr/>
        </p:nvSpPr>
        <p:spPr>
          <a:xfrm>
            <a:off x="8684485" y="3626421"/>
            <a:ext cx="3089155" cy="85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MPU6050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Custom_SDA_Pin = 4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Custom_SCL_Pin = 5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2EDF89-01DE-A7AA-C61C-70B44636548F}"/>
              </a:ext>
            </a:extLst>
          </p:cNvPr>
          <p:cNvSpPr/>
          <p:nvPr/>
        </p:nvSpPr>
        <p:spPr>
          <a:xfrm>
            <a:off x="8675801" y="4478678"/>
            <a:ext cx="3089155" cy="85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Receiver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PPM_Pin = 13</a:t>
            </a:r>
          </a:p>
          <a:p>
            <a:pPr marL="342900" indent="-342900">
              <a:buAutoNum type="arabicPeriod"/>
            </a:pP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90353F6-7393-A184-437A-AAE500A33484}"/>
              </a:ext>
            </a:extLst>
          </p:cNvPr>
          <p:cNvSpPr/>
          <p:nvPr/>
        </p:nvSpPr>
        <p:spPr>
          <a:xfrm>
            <a:off x="5732822" y="4052549"/>
            <a:ext cx="443883" cy="1003177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BA182-FE45-AB22-A909-B8DF103E9B26}"/>
              </a:ext>
            </a:extLst>
          </p:cNvPr>
          <p:cNvSpPr/>
          <p:nvPr/>
        </p:nvSpPr>
        <p:spPr>
          <a:xfrm>
            <a:off x="5153233" y="4932522"/>
            <a:ext cx="1603060" cy="852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rgbClr val="FFFF00"/>
                </a:solidFill>
              </a:rPr>
              <a:t>NOSE</a:t>
            </a:r>
            <a:endParaRPr lang="en-MY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53B9-5533-9235-53E3-AE1591E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C47E-F393-19BB-1B2B-E817B692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0ABB-ABB1-F869-2FC3-E77144BC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33512"/>
            <a:ext cx="10039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Johnny</dc:creator>
  <cp:lastModifiedBy>Lukas Johnny</cp:lastModifiedBy>
  <cp:revision>12</cp:revision>
  <dcterms:created xsi:type="dcterms:W3CDTF">2025-09-18T19:59:17Z</dcterms:created>
  <dcterms:modified xsi:type="dcterms:W3CDTF">2025-09-21T11:35:09Z</dcterms:modified>
</cp:coreProperties>
</file>