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1873-36D5-46AF-80B3-DB4FA524C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91BC6-A520-8370-E76C-499E9156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8EA2-2676-5A27-E959-BEF5C869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A036-9365-9A8E-39EF-4DE58038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B1A7-859D-99C3-DCEE-9B5D1ACE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97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3658-67EE-217D-FCA1-D071B66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A6484-4195-8DCF-BE4D-54626A63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3896-F051-DB35-4C13-DEC09149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CB1B-2CBE-AA06-24EB-DC63029D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DF9A-4356-CEB4-A787-E2931A3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32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5E3A9-6A3A-929F-EFDF-C9AC5C86D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E210-F090-2F70-3DAF-502A1093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72C6-2E51-39DD-6E4E-0D721DA8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0E91-CFBF-F4B3-216D-915F0D3D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6B22-0CD1-9D53-9A4A-8B643128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48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1F94-5298-0366-9C29-E2A3C0F6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86FE-FD43-5AE9-D750-726E0CF0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7C8C-CEE3-79E8-5061-4D01EE8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8A89-0D28-3807-1F4E-B00A74E5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3A9B-4691-27A3-0C39-4008A1E4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90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3EE1-8360-F1BE-63B9-BF8B2EFE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B68C-828D-92EB-BD53-97FE1083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8B91-7634-7D89-65D9-D477B04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114E-56EF-125C-9107-AEB0AA6C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BEF5-4D24-B4BB-8346-A499C9D7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72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0F5E-5605-6BC4-162F-6CB5B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B920-53B7-5D90-6C13-EA5A17F4E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B814E-45EC-D0FA-18C1-B49F68FB1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9C08-36EA-5C10-973B-0CFC3AEB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43D1-27D3-541C-0817-CFA8F031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D1D9A-5C5A-CC6B-BB50-C666F23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200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5750-B8CF-ED88-D8CC-8EA8ABD5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4D05B-9352-306D-9E42-19A2701A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FB6DD-5111-6B4F-2FD6-4987CADC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EB96E-6DDA-C328-9816-122556FE4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AEDF-BE2D-F580-C649-0929EBE8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65104-CF67-B412-600E-546D9A53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76D5E-F7C2-9175-2ED8-61E2AAA1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D29E-D2B2-8690-F447-43750AF2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59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F749-FDAA-1E55-D92A-BAF448DB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9DFF4-B1EC-AC18-F893-33D1C652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9AF9F-4D92-F19A-758C-2A0BAE69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1656F-AEBB-2B31-FCD3-8D756ED0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91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C8A12-F4BE-B2D1-1896-EDFD89DB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1EF24-9734-B141-B97A-E5FD72D0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65A2A-FC03-31BF-D355-496CEA9A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4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9209-EB85-EA7A-1E2E-521E5130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8D39-0B8F-F982-5A5F-7E96D551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33CC-A8A0-1E55-E242-F7D40F97B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232C-0D21-43EE-C1C5-8C43249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D38D-1DFA-8473-0851-3B6020E4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99C59-D66B-DFBA-64F9-A0145E1C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945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36B2-507E-D731-C9ED-57FDCF0C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C6FAF-1E0A-E45C-BAF4-4B7D933A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3221-403B-69D4-81A3-4EB8E8D3E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8EDBA-BC64-A7B9-FE99-BFAE4F24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FD119-12F0-3F48-1D9E-240FCE8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2053-AE8D-4ABB-E937-48B8BA4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48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1075D-7BC1-FF79-8DF9-BF58F1A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1F6D-43D8-A8EC-D932-AFFF7816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B755-52BA-68A2-E2B1-AA1EC71AE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AC5C-E50F-597E-898D-163913BFC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AE3-6A9B-4B81-D22A-823A0A2EB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68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15F1-BD70-87DB-3925-B15EB2F5F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MPC Calculation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8AE3E-C1C9-834E-225F-23161F3A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5001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5A019-463C-60B8-F04F-5D16F8EC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557076"/>
            <a:ext cx="576342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08DCA-C6FB-3CE8-8CDD-46E4677C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1547550"/>
            <a:ext cx="573485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2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BC4FD-45B4-F936-5008-895559A9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2247735"/>
            <a:ext cx="590632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9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21AE3-DA50-083C-EB99-FA0530CB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794970"/>
            <a:ext cx="628737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4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6365B5-A2E6-9CC5-43DE-D7ABB555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1538023"/>
            <a:ext cx="611590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3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394B3-B1CF-BD92-BC2B-68E6BFFF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995023"/>
            <a:ext cx="5677692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04A9E-163E-7041-F851-34D8C0C8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56679"/>
            <a:ext cx="6201640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2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538E5-6CBE-AA4D-91B9-C5C72BD9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1485629"/>
            <a:ext cx="617306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D4FE9-CAF8-9AF0-869A-4267AA7A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847629"/>
            <a:ext cx="622069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3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80A43-7A30-03F1-308E-DDE0BB66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937865"/>
            <a:ext cx="592537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7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D8B4C-27E3-15F3-5128-3F21BBAD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176287"/>
            <a:ext cx="631595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4F9CE-BF9C-A85D-7962-264BF518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123363"/>
            <a:ext cx="6134956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0EB08-1BCF-5E5E-720D-3790D426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5" y="164592"/>
            <a:ext cx="5366195" cy="6181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F5880-63DD-61E6-0898-0D37C42D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55552"/>
            <a:ext cx="575390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5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MPC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Anak Johnny</dc:creator>
  <cp:lastModifiedBy>Lukas Anak Johnny</cp:lastModifiedBy>
  <cp:revision>28</cp:revision>
  <dcterms:created xsi:type="dcterms:W3CDTF">2025-02-26T05:40:36Z</dcterms:created>
  <dcterms:modified xsi:type="dcterms:W3CDTF">2025-02-26T08:27:08Z</dcterms:modified>
</cp:coreProperties>
</file>