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D690-E80A-0310-1438-BDD5C3BC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FAEA4-DF78-7772-DB70-A55E620C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3945-9719-ECA4-BDF9-9ABED99D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9FABF-A694-8C4A-8BB8-FFE23750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6117-73CC-591E-E3DB-18A3C753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81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02C3-20C5-7A74-58FA-DCC51C6A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E4F77-8FAA-071E-9D29-458EC3DC6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5DAA-C221-FA5C-3374-226EBA67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CB5C-4DB3-7C93-6B4C-54A770ED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D2DF-03CD-1157-2F31-4A676FA0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341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71DBC-26B1-AA62-8A71-241CE0B0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56B06-6677-A3FD-7826-55D273B71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950B-C47E-7FA2-F35F-19EB3BE4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1E6C-1925-B845-BD48-C8B74B1D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E106-C04B-A998-CBEF-333A9D37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887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B2F3-8AB6-279D-962B-6DBD2FF8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7B2D-E8F5-835D-23A1-AD1C37D8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7E64-7FDC-79E5-FFF3-309E0F91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09D8-45CE-67F0-A129-AA3D0BC3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1D9F-C26C-3229-9BD0-833BDA02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538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FC7F-F729-AFE4-B030-B88DC1D2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E8C0-ADD1-A8DC-0B35-216AFC191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1D4A-4734-4E58-4934-0E86C0FF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A57F-A840-18DE-9F6E-4F45CAD4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484F-5D80-E273-A14B-AC53490F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38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856A-4794-B552-9E2E-7686CD66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F22A-A8C5-760F-8906-B49FF69A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4EBD4-1490-4E9F-93CF-34E4777F6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15B-59D0-CDB4-BE0F-F1EA2D88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1E61-568F-3F14-9477-FA0D8B4A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4A15-4482-5DFB-4705-41C64372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38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33B0-266D-A50A-427A-85593447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087E-1ABA-D462-815C-F836EE23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EB70C-F64E-D5D9-D5BE-EBC147481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408BC-85CE-BF8F-8FF1-87E708560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B3525-426D-B95D-C125-4E79DA4C3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86F99-B7DF-7BEB-28A2-D08325C4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4D052-B813-CB3A-E876-07E5BC12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F1FB2-03F6-2757-D734-FC3D2FB7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406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94DB-FD26-A409-EC8E-009B5DD9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EEDF1-C5FC-08BA-B62A-39281BFB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46588-D541-C455-AC41-C8DD8881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8B229-D248-11AD-1A8B-0DB76CF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868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301D-AA69-E133-ACF7-B5BCD702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00414-0356-7F2C-79BB-023F948B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18E0B-EEF1-49AE-6B90-550F7CDB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548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F682-6113-A71F-0FA0-3BB0945D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78AB-AF88-6CB9-5A8E-18FF5BB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7C977-756E-984F-FB7D-81CF004A4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2B046-A860-B9E3-CF0D-4F859098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1F1C2-63D9-500E-3142-24AF8C2F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CE67F-994A-B294-2A89-0942738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6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72D7-13FC-741E-27D0-A845D782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2CD55-A489-6AEA-863F-5CDA321D9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99925-B537-88C6-E996-3C39B5421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F00B-BFB5-B54E-75CE-DE81BD36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8772C-E017-7011-6A6D-A627C573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8762-C7B3-9B1F-DE85-9F39C740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633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9A199-4568-18C7-8C29-AF1068F5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D6FB0-D1FD-9F7B-C2F2-2B0E81A6B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AD87-E0A3-3F19-DB51-B75E650E2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110D-6412-48F2-9501-34A20A2E1EE3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5B25-9461-6105-BB71-D2C4D93D6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D40E-BB74-88CE-3A9E-81E18B25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3EDA-E726-4220-8593-328F69E301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29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794E3-E089-F45D-AD4F-57263EE1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90" y="1181510"/>
            <a:ext cx="5788996" cy="4148916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774D045-AA3B-E22A-9746-148AF8324220}"/>
              </a:ext>
            </a:extLst>
          </p:cNvPr>
          <p:cNvCxnSpPr>
            <a:cxnSpLocks/>
          </p:cNvCxnSpPr>
          <p:nvPr/>
        </p:nvCxnSpPr>
        <p:spPr>
          <a:xfrm rot="10800000">
            <a:off x="1356049" y="2049625"/>
            <a:ext cx="1598647" cy="402772"/>
          </a:xfrm>
          <a:prstGeom prst="bentConnector3">
            <a:avLst>
              <a:gd name="adj1" fmla="val 40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6771169-CA96-D0EF-1241-830117403FC1}"/>
              </a:ext>
            </a:extLst>
          </p:cNvPr>
          <p:cNvCxnSpPr>
            <a:cxnSpLocks/>
          </p:cNvCxnSpPr>
          <p:nvPr/>
        </p:nvCxnSpPr>
        <p:spPr>
          <a:xfrm rot="10800000">
            <a:off x="1356049" y="2220686"/>
            <a:ext cx="1598644" cy="463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0A1EA7-F71B-8C5C-AEAE-6EB133210CDF}"/>
              </a:ext>
            </a:extLst>
          </p:cNvPr>
          <p:cNvCxnSpPr>
            <a:cxnSpLocks/>
          </p:cNvCxnSpPr>
          <p:nvPr/>
        </p:nvCxnSpPr>
        <p:spPr>
          <a:xfrm rot="10800000">
            <a:off x="1356049" y="2391747"/>
            <a:ext cx="1598644" cy="463422"/>
          </a:xfrm>
          <a:prstGeom prst="bentConnector3">
            <a:avLst>
              <a:gd name="adj1" fmla="val 59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5A57CDD-E4A2-91CE-D5FD-BD809B33E40E}"/>
              </a:ext>
            </a:extLst>
          </p:cNvPr>
          <p:cNvCxnSpPr>
            <a:cxnSpLocks/>
          </p:cNvCxnSpPr>
          <p:nvPr/>
        </p:nvCxnSpPr>
        <p:spPr>
          <a:xfrm rot="10800000">
            <a:off x="1356048" y="3278207"/>
            <a:ext cx="1598644" cy="463422"/>
          </a:xfrm>
          <a:prstGeom prst="bentConnector3">
            <a:avLst>
              <a:gd name="adj1" fmla="val 59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9177A-B12B-23A3-2ADC-0BF0FE80C146}"/>
              </a:ext>
            </a:extLst>
          </p:cNvPr>
          <p:cNvSpPr/>
          <p:nvPr/>
        </p:nvSpPr>
        <p:spPr>
          <a:xfrm>
            <a:off x="829365" y="1923847"/>
            <a:ext cx="680184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M1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DFD9E3-788B-2F04-49CD-56AA4712A060}"/>
              </a:ext>
            </a:extLst>
          </p:cNvPr>
          <p:cNvSpPr/>
          <p:nvPr/>
        </p:nvSpPr>
        <p:spPr>
          <a:xfrm>
            <a:off x="829365" y="2121050"/>
            <a:ext cx="680184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3545EA-E9E9-32DF-868A-BC6E832E434A}"/>
              </a:ext>
            </a:extLst>
          </p:cNvPr>
          <p:cNvSpPr/>
          <p:nvPr/>
        </p:nvSpPr>
        <p:spPr>
          <a:xfrm>
            <a:off x="829365" y="2318253"/>
            <a:ext cx="680184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M3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7C804-BDA7-D43C-F1CF-36B15BFD3A3F}"/>
              </a:ext>
            </a:extLst>
          </p:cNvPr>
          <p:cNvSpPr/>
          <p:nvPr/>
        </p:nvSpPr>
        <p:spPr>
          <a:xfrm>
            <a:off x="829365" y="3188783"/>
            <a:ext cx="680184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M4</a:t>
            </a:r>
            <a:endParaRPr lang="en-MY" dirty="0">
              <a:solidFill>
                <a:srgbClr val="FF0000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502B9FE-FF0D-3AC2-2F77-FF592DA1F53F}"/>
              </a:ext>
            </a:extLst>
          </p:cNvPr>
          <p:cNvCxnSpPr>
            <a:cxnSpLocks/>
          </p:cNvCxnSpPr>
          <p:nvPr/>
        </p:nvCxnSpPr>
        <p:spPr>
          <a:xfrm rot="10800000">
            <a:off x="2483199" y="3026231"/>
            <a:ext cx="505045" cy="260484"/>
          </a:xfrm>
          <a:prstGeom prst="bentConnector3">
            <a:avLst>
              <a:gd name="adj1" fmla="val 3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2DC64D6-F271-508E-4215-7B5C190C51D6}"/>
              </a:ext>
            </a:extLst>
          </p:cNvPr>
          <p:cNvCxnSpPr>
            <a:cxnSpLocks/>
          </p:cNvCxnSpPr>
          <p:nvPr/>
        </p:nvCxnSpPr>
        <p:spPr>
          <a:xfrm rot="10800000">
            <a:off x="2463800" y="3197292"/>
            <a:ext cx="507668" cy="349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AB6C82-9F08-CA4A-6157-DF511A62D105}"/>
              </a:ext>
            </a:extLst>
          </p:cNvPr>
          <p:cNvSpPr/>
          <p:nvPr/>
        </p:nvSpPr>
        <p:spPr>
          <a:xfrm>
            <a:off x="1701079" y="3017722"/>
            <a:ext cx="975681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MPU6050</a:t>
            </a:r>
            <a:endParaRPr lang="en-MY" sz="900" b="1" dirty="0">
              <a:solidFill>
                <a:srgbClr val="FF0000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B10DE85-17F3-18A9-5EC9-AB6802B6E60C}"/>
              </a:ext>
            </a:extLst>
          </p:cNvPr>
          <p:cNvCxnSpPr>
            <a:cxnSpLocks/>
          </p:cNvCxnSpPr>
          <p:nvPr/>
        </p:nvCxnSpPr>
        <p:spPr>
          <a:xfrm flipV="1">
            <a:off x="8504592" y="2749550"/>
            <a:ext cx="480658" cy="353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2E543F-D2A8-78F7-8E8F-FF416EC6322F}"/>
              </a:ext>
            </a:extLst>
          </p:cNvPr>
          <p:cNvSpPr/>
          <p:nvPr/>
        </p:nvSpPr>
        <p:spPr>
          <a:xfrm>
            <a:off x="8905964" y="2664019"/>
            <a:ext cx="1666786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Flysky FS-A8S signal (PPM)</a:t>
            </a:r>
            <a:endParaRPr lang="en-MY" sz="1400" dirty="0">
              <a:solidFill>
                <a:srgbClr val="FF0000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BCE5DFA-5D95-2D0E-94FB-5061CD92AEC4}"/>
              </a:ext>
            </a:extLst>
          </p:cNvPr>
          <p:cNvCxnSpPr>
            <a:cxnSpLocks/>
          </p:cNvCxnSpPr>
          <p:nvPr/>
        </p:nvCxnSpPr>
        <p:spPr>
          <a:xfrm flipV="1">
            <a:off x="7249095" y="2623458"/>
            <a:ext cx="567755" cy="256333"/>
          </a:xfrm>
          <a:prstGeom prst="bentConnector3">
            <a:avLst>
              <a:gd name="adj1" fmla="val 66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7FEBE0-D950-92E6-0359-CCC6265F9A14}"/>
              </a:ext>
            </a:extLst>
          </p:cNvPr>
          <p:cNvSpPr/>
          <p:nvPr/>
        </p:nvSpPr>
        <p:spPr>
          <a:xfrm>
            <a:off x="7641940" y="2535723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endParaRPr lang="en-MY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65FA36C-8437-9A20-D9CD-8029307A2FC3}"/>
              </a:ext>
            </a:extLst>
          </p:cNvPr>
          <p:cNvCxnSpPr>
            <a:cxnSpLocks/>
          </p:cNvCxnSpPr>
          <p:nvPr/>
        </p:nvCxnSpPr>
        <p:spPr>
          <a:xfrm flipV="1">
            <a:off x="7249094" y="2379042"/>
            <a:ext cx="567755" cy="256333"/>
          </a:xfrm>
          <a:prstGeom prst="bentConnector3">
            <a:avLst>
              <a:gd name="adj1" fmla="val 46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11C7DC8-D340-A9A6-E8A6-B4BF79F18CA8}"/>
              </a:ext>
            </a:extLst>
          </p:cNvPr>
          <p:cNvSpPr/>
          <p:nvPr/>
        </p:nvSpPr>
        <p:spPr>
          <a:xfrm>
            <a:off x="7641939" y="2286321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G</a:t>
            </a:r>
            <a:endParaRPr lang="en-MY" sz="900" b="1" dirty="0">
              <a:solidFill>
                <a:srgbClr val="00B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499F93-C61C-98A9-D6FC-DC6BB86E30DE}"/>
              </a:ext>
            </a:extLst>
          </p:cNvPr>
          <p:cNvSpPr/>
          <p:nvPr/>
        </p:nvSpPr>
        <p:spPr>
          <a:xfrm>
            <a:off x="10031905" y="2749549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endParaRPr lang="en-MY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D78182-96D8-DA1F-3619-2F33AA05332B}"/>
              </a:ext>
            </a:extLst>
          </p:cNvPr>
          <p:cNvSpPr/>
          <p:nvPr/>
        </p:nvSpPr>
        <p:spPr>
          <a:xfrm>
            <a:off x="10145591" y="2749549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G</a:t>
            </a:r>
            <a:endParaRPr lang="en-MY" sz="900" b="1" dirty="0">
              <a:solidFill>
                <a:srgbClr val="00B05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F8D68B-985F-5C73-5B76-26EDCB00C73D}"/>
              </a:ext>
            </a:extLst>
          </p:cNvPr>
          <p:cNvSpPr/>
          <p:nvPr/>
        </p:nvSpPr>
        <p:spPr>
          <a:xfrm>
            <a:off x="619162" y="2122522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G</a:t>
            </a:r>
            <a:endParaRPr lang="en-MY" sz="900" b="1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47981C-5989-CFEC-5743-3EA90B8DFED4}"/>
              </a:ext>
            </a:extLst>
          </p:cNvPr>
          <p:cNvSpPr/>
          <p:nvPr/>
        </p:nvSpPr>
        <p:spPr>
          <a:xfrm>
            <a:off x="619162" y="2329215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G</a:t>
            </a:r>
            <a:endParaRPr lang="en-MY" sz="900" b="1" dirty="0">
              <a:solidFill>
                <a:srgbClr val="00B05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D4C0F7-99B4-16A6-DD50-B2747C50377A}"/>
              </a:ext>
            </a:extLst>
          </p:cNvPr>
          <p:cNvSpPr/>
          <p:nvPr/>
        </p:nvSpPr>
        <p:spPr>
          <a:xfrm>
            <a:off x="675436" y="3201185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G</a:t>
            </a:r>
            <a:endParaRPr lang="en-MY" sz="900" b="1" dirty="0">
              <a:solidFill>
                <a:srgbClr val="00B05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BD3C2A-2B1F-2489-C564-C6DDC4A0714A}"/>
              </a:ext>
            </a:extLst>
          </p:cNvPr>
          <p:cNvSpPr/>
          <p:nvPr/>
        </p:nvSpPr>
        <p:spPr>
          <a:xfrm>
            <a:off x="2133898" y="3170438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G</a:t>
            </a:r>
            <a:endParaRPr lang="en-MY" sz="900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11FB50-C1B8-63C9-40B1-B8045C350C51}"/>
              </a:ext>
            </a:extLst>
          </p:cNvPr>
          <p:cNvSpPr/>
          <p:nvPr/>
        </p:nvSpPr>
        <p:spPr>
          <a:xfrm>
            <a:off x="2023111" y="3178976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endParaRPr lang="en-MY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9C497A4-204E-7C0E-80CF-8D6065354316}"/>
              </a:ext>
            </a:extLst>
          </p:cNvPr>
          <p:cNvCxnSpPr>
            <a:cxnSpLocks/>
          </p:cNvCxnSpPr>
          <p:nvPr/>
        </p:nvCxnSpPr>
        <p:spPr>
          <a:xfrm flipV="1">
            <a:off x="7247841" y="2201049"/>
            <a:ext cx="567755" cy="256333"/>
          </a:xfrm>
          <a:prstGeom prst="bentConnector3">
            <a:avLst>
              <a:gd name="adj1" fmla="val 34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EE6E1F5-B9E9-E2DE-C1C9-340B41E32BBA}"/>
              </a:ext>
            </a:extLst>
          </p:cNvPr>
          <p:cNvSpPr/>
          <p:nvPr/>
        </p:nvSpPr>
        <p:spPr>
          <a:xfrm>
            <a:off x="7676439" y="2129640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B0F0"/>
                </a:solidFill>
              </a:rPr>
              <a:t>VIN</a:t>
            </a:r>
            <a:endParaRPr lang="en-MY" sz="900" b="1" dirty="0">
              <a:solidFill>
                <a:srgbClr val="00B0F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705D28-12D2-8EFE-5734-DF4FDE4729BD}"/>
              </a:ext>
            </a:extLst>
          </p:cNvPr>
          <p:cNvSpPr/>
          <p:nvPr/>
        </p:nvSpPr>
        <p:spPr>
          <a:xfrm>
            <a:off x="619162" y="1933026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G</a:t>
            </a:r>
            <a:endParaRPr lang="en-MY" sz="900" b="1" dirty="0">
              <a:solidFill>
                <a:srgbClr val="00B05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94F0B2-7930-72F4-4CFB-648519314E37}"/>
              </a:ext>
            </a:extLst>
          </p:cNvPr>
          <p:cNvSpPr/>
          <p:nvPr/>
        </p:nvSpPr>
        <p:spPr>
          <a:xfrm>
            <a:off x="376644" y="1945150"/>
            <a:ext cx="560002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B0F0"/>
                </a:solidFill>
              </a:rPr>
              <a:t>VIN</a:t>
            </a:r>
            <a:endParaRPr lang="en-MY" sz="900" b="1" dirty="0">
              <a:solidFill>
                <a:srgbClr val="00B0F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505149-CC89-E012-0C6B-B2BE0E4F93B4}"/>
              </a:ext>
            </a:extLst>
          </p:cNvPr>
          <p:cNvSpPr/>
          <p:nvPr/>
        </p:nvSpPr>
        <p:spPr>
          <a:xfrm>
            <a:off x="1076046" y="5348771"/>
            <a:ext cx="6118504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Note</a:t>
            </a:r>
            <a:r>
              <a:rPr lang="en-US" sz="1000" b="1" dirty="0">
                <a:solidFill>
                  <a:schemeClr val="tx1"/>
                </a:solidFill>
              </a:rPr>
              <a:t> – Do not connect VIN when you power up EPS32-C3 using USB C to prevent short and damage to the microcontroller. You may have to disconnect the VIN first and then plug in USBC</a:t>
            </a:r>
            <a:endParaRPr lang="en-MY" sz="900" b="1" dirty="0">
              <a:solidFill>
                <a:schemeClr val="tx1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9237BA0-5C45-A953-7E67-300B230E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41" y="3509918"/>
            <a:ext cx="1666787" cy="182552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4D2FF99-2F6D-FB6D-C8B0-59E074A1DB99}"/>
              </a:ext>
            </a:extLst>
          </p:cNvPr>
          <p:cNvSpPr/>
          <p:nvPr/>
        </p:nvSpPr>
        <p:spPr>
          <a:xfrm>
            <a:off x="10016027" y="3938869"/>
            <a:ext cx="680184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M1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96FD64-A23E-CA32-5BBA-2DFCA0C4CAEA}"/>
              </a:ext>
            </a:extLst>
          </p:cNvPr>
          <p:cNvSpPr/>
          <p:nvPr/>
        </p:nvSpPr>
        <p:spPr>
          <a:xfrm>
            <a:off x="10016027" y="4699237"/>
            <a:ext cx="680184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34F6A43-871A-051C-27EF-C84C476EB57F}"/>
              </a:ext>
            </a:extLst>
          </p:cNvPr>
          <p:cNvSpPr/>
          <p:nvPr/>
        </p:nvSpPr>
        <p:spPr>
          <a:xfrm>
            <a:off x="9280850" y="4699236"/>
            <a:ext cx="680184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M3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3A8CB0-A5F8-0C39-147D-9337914DDB47}"/>
              </a:ext>
            </a:extLst>
          </p:cNvPr>
          <p:cNvSpPr/>
          <p:nvPr/>
        </p:nvSpPr>
        <p:spPr>
          <a:xfrm>
            <a:off x="9281186" y="3957766"/>
            <a:ext cx="680184" cy="1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M4</a:t>
            </a:r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5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Johnny</dc:creator>
  <cp:lastModifiedBy>Lukas Johnny</cp:lastModifiedBy>
  <cp:revision>7</cp:revision>
  <dcterms:created xsi:type="dcterms:W3CDTF">2025-02-25T19:02:31Z</dcterms:created>
  <dcterms:modified xsi:type="dcterms:W3CDTF">2025-02-25T19:06:45Z</dcterms:modified>
</cp:coreProperties>
</file>