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1873-36D5-46AF-80B3-DB4FA524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91BC6-A520-8370-E76C-499E9156E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68EA2-2676-5A27-E959-BEF5C869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A036-9365-9A8E-39EF-4DE58038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B1A7-859D-99C3-DCEE-9B5D1ACE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9973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3658-67EE-217D-FCA1-D071B66E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A6484-4195-8DCF-BE4D-54626A634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3896-F051-DB35-4C13-DEC09149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6CB1B-2CBE-AA06-24EB-DC63029D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CDF9A-4356-CEB4-A787-E2931A3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328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5E3A9-6A3A-929F-EFDF-C9AC5C86D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6E210-F090-2F70-3DAF-502A10936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D72C6-2E51-39DD-6E4E-0D721DA8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E0E91-CFBF-F4B3-216D-915F0D3D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B6B22-0CD1-9D53-9A4A-8B64312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48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1F94-5298-0366-9C29-E2A3C0F6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386FE-FD43-5AE9-D750-726E0CF04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7C8C-CEE3-79E8-5061-4D01EE83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E8A89-0D28-3807-1F4E-B00A74E54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3A9B-4691-27A3-0C39-4008A1E4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90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3EE1-8360-F1BE-63B9-BF8B2EFE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B68C-828D-92EB-BD53-97FE1083B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8B91-7634-7D89-65D9-D477B04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114E-56EF-125C-9107-AEB0AA6C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8BEF5-4D24-B4BB-8346-A499C9D7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7722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0F5E-5605-6BC4-162F-6CB5BE4E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B920-53B7-5D90-6C13-EA5A17F4E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B814E-45EC-D0FA-18C1-B49F68FB1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39C08-36EA-5C10-973B-0CFC3AEB3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43D1-27D3-541C-0817-CFA8F031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D1D9A-5C5A-CC6B-BB50-C666F230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0200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5750-B8CF-ED88-D8CC-8EA8ABD5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4D05B-9352-306D-9E42-19A2701A7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FB6DD-5111-6B4F-2FD6-4987CADCE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EB96E-6DDA-C328-9816-122556FE4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8AEDF-BE2D-F580-C649-0929EBE82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65104-CF67-B412-600E-546D9A53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E76D5E-F7C2-9175-2ED8-61E2AAA1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D29E-D2B2-8690-F447-43750AF2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59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F749-FDAA-1E55-D92A-BAF448DB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9DFF4-B1EC-AC18-F893-33D1C652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9AF9F-4D92-F19A-758C-2A0BAE69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656F-AEBB-2B31-FCD3-8D756ED0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99140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C8A12-F4BE-B2D1-1896-EDFD89DB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41EF24-9734-B141-B97A-E5FD72D0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65A2A-FC03-31BF-D355-496CEA9A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47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9209-EB85-EA7A-1E2E-521E5130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A8D39-0B8F-F982-5A5F-7E96D551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33CC-A8A0-1E55-E242-F7D40F97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232C-0D21-43EE-C1C5-8C432499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4D38D-1DFA-8473-0851-3B6020E4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99C59-D66B-DFBA-64F9-A0145E1C9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9945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B36B2-507E-D731-C9ED-57FDCF0CB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C6FAF-1E0A-E45C-BAF4-4B7D933A0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3221-403B-69D4-81A3-4EB8E8D3E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EDBA-BC64-A7B9-FE99-BFAE4F24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FD119-12F0-3F48-1D9E-240FCE82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12053-AE8D-4ABB-E937-48B8BA48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6482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1075D-7BC1-FF79-8DF9-BF58F1A5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01F6D-43D8-A8EC-D932-AFFF7816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EB755-52BA-68A2-E2B1-AA1EC71AE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3E084-037C-40C7-B657-2EBC0FF92CA1}" type="datetimeFigureOut">
              <a:rPr lang="en-MY" smtClean="0"/>
              <a:t>26/2/2025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CAC5C-E50F-597E-898D-163913BFC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1DAE3-6A9B-4B81-D22A-823A0A2EB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CC167-188C-460B-8D9E-892C577A8F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687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15F1-BD70-87DB-3925-B15EB2F5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PID Calculation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8AE3E-C1C9-834E-225F-23161F3A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(Outer PID vs Inner PID)</a:t>
            </a:r>
          </a:p>
        </p:txBody>
      </p:sp>
    </p:spTree>
    <p:extLst>
      <p:ext uri="{BB962C8B-B14F-4D97-AF65-F5344CB8AC3E}">
        <p14:creationId xmlns:p14="http://schemas.microsoft.com/office/powerpoint/2010/main" val="415001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A9AA2-B377-562D-E8BB-ADE126D4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58" y="2443025"/>
            <a:ext cx="632548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B96903-FABE-7D8E-FC67-21B67435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391" y="156706"/>
            <a:ext cx="4239217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042D6-6FCE-A70A-F98E-4C19FC38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79" y="442495"/>
            <a:ext cx="6925642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2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39E69-6775-5464-2820-D7ACBF9A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18627"/>
            <a:ext cx="6582694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14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6BE4AF-240E-C885-285A-FAF755B7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47" y="1633287"/>
            <a:ext cx="6839905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3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48FE65-C262-2777-5AA4-C82899B6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256997"/>
            <a:ext cx="7373379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7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D98831-EE72-275C-2221-57B8DA94C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056944"/>
            <a:ext cx="594443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5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7638F4-5A94-927C-9070-22082B3B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70969"/>
            <a:ext cx="5677692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E6AEA5-90D4-FBCC-5715-5274CD7A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75" y="99561"/>
            <a:ext cx="5734850" cy="6468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DF35F1-855B-E046-360D-DDE444CA1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37" y="1331657"/>
            <a:ext cx="5270811" cy="16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5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PID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Anak Johnny</dc:creator>
  <cp:lastModifiedBy>Lukas Anak Johnny</cp:lastModifiedBy>
  <cp:revision>5</cp:revision>
  <dcterms:created xsi:type="dcterms:W3CDTF">2025-02-26T05:40:36Z</dcterms:created>
  <dcterms:modified xsi:type="dcterms:W3CDTF">2025-02-26T06:13:25Z</dcterms:modified>
</cp:coreProperties>
</file>