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321" r:id="rId2"/>
    <p:sldId id="353" r:id="rId3"/>
    <p:sldId id="354" r:id="rId4"/>
    <p:sldId id="355" r:id="rId5"/>
    <p:sldId id="356" r:id="rId6"/>
    <p:sldId id="32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99"/>
    <a:srgbClr val="3366FF"/>
    <a:srgbClr val="F20808"/>
    <a:srgbClr val="FCA6A6"/>
    <a:srgbClr val="432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660"/>
  </p:normalViewPr>
  <p:slideViewPr>
    <p:cSldViewPr>
      <p:cViewPr>
        <p:scale>
          <a:sx n="80" d="100"/>
          <a:sy n="80" d="100"/>
        </p:scale>
        <p:origin x="-1122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2CD80-3A5D-46F7-A130-F42AB03DB700}" type="datetimeFigureOut">
              <a:rPr lang="ko-KR" altLang="en-US" smtClean="0"/>
              <a:t>2013-08-09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9FD13-F1E6-48A9-92E7-978467C10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8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90" y="3082213"/>
            <a:ext cx="152400" cy="152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64" y="3006122"/>
            <a:ext cx="198000" cy="19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35" y="4380037"/>
            <a:ext cx="152400" cy="152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25" y="4109450"/>
            <a:ext cx="152400" cy="1524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99" y="4033359"/>
            <a:ext cx="198000" cy="19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35" y="3368232"/>
            <a:ext cx="152400" cy="152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25" y="3097645"/>
            <a:ext cx="152400" cy="1524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99" y="3021554"/>
            <a:ext cx="198000" cy="198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72" y="4989637"/>
            <a:ext cx="152400" cy="1524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62" y="4719050"/>
            <a:ext cx="152400" cy="1524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36" y="4642959"/>
            <a:ext cx="198000" cy="198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08" y="3752878"/>
            <a:ext cx="152400" cy="152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98" y="3482291"/>
            <a:ext cx="152400" cy="1524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406200"/>
            <a:ext cx="198000" cy="198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08" y="2294819"/>
            <a:ext cx="152400" cy="1524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98" y="2024232"/>
            <a:ext cx="152400" cy="1524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72" y="1948141"/>
            <a:ext cx="198000" cy="198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72" y="6007926"/>
            <a:ext cx="152400" cy="1524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2" y="5737339"/>
            <a:ext cx="152400" cy="1524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661248"/>
            <a:ext cx="198000" cy="19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0" y="2424310"/>
            <a:ext cx="152400" cy="1524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90" y="2153723"/>
            <a:ext cx="152400" cy="1524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64" y="2077632"/>
            <a:ext cx="198000" cy="19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08" y="1073383"/>
            <a:ext cx="152400" cy="1524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98" y="802796"/>
            <a:ext cx="152400" cy="1524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72" y="726705"/>
            <a:ext cx="198000" cy="198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458824"/>
            <a:ext cx="152400" cy="1524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90" y="4188237"/>
            <a:ext cx="152400" cy="1524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64" y="4112146"/>
            <a:ext cx="198000" cy="198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0" y="6309004"/>
            <a:ext cx="152400" cy="1524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70" y="6038417"/>
            <a:ext cx="152400" cy="1524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44" y="5962326"/>
            <a:ext cx="198000" cy="198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34" y="5719219"/>
            <a:ext cx="152400" cy="1524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924" y="5448632"/>
            <a:ext cx="152400" cy="1524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98" y="5372541"/>
            <a:ext cx="198000" cy="198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8" y="837764"/>
            <a:ext cx="152400" cy="152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72" y="719864"/>
            <a:ext cx="152400" cy="1524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72" y="491086"/>
            <a:ext cx="198000" cy="198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61" y="1572461"/>
            <a:ext cx="152400" cy="1524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51" y="1301874"/>
            <a:ext cx="152400" cy="1524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25" y="1225783"/>
            <a:ext cx="198000" cy="198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89" y="882969"/>
            <a:ext cx="152400" cy="1524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9" y="612382"/>
            <a:ext cx="152400" cy="1524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53" y="536291"/>
            <a:ext cx="198000" cy="198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72" y="5075777"/>
            <a:ext cx="152400" cy="1524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61" y="4960714"/>
            <a:ext cx="152400" cy="1524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35" y="4884623"/>
            <a:ext cx="198000" cy="198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87" y="2424310"/>
            <a:ext cx="152400" cy="1524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77" y="2153723"/>
            <a:ext cx="152400" cy="1524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51" y="2077632"/>
            <a:ext cx="198000" cy="198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98" y="2835431"/>
            <a:ext cx="152400" cy="1524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72" y="2759340"/>
            <a:ext cx="198000" cy="198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80" y="3159418"/>
            <a:ext cx="198000" cy="198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98" y="4382624"/>
            <a:ext cx="152400" cy="1524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72" y="4306533"/>
            <a:ext cx="198000" cy="1980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80" y="4706611"/>
            <a:ext cx="198000" cy="19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76" y="4082892"/>
            <a:ext cx="1056664" cy="10566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78" y="4622176"/>
            <a:ext cx="849365" cy="8493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99" y="1931306"/>
            <a:ext cx="879426" cy="87942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25" y="455877"/>
            <a:ext cx="198000" cy="198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6299400"/>
            <a:ext cx="152400" cy="152400"/>
          </a:xfrm>
          <a:prstGeom prst="rect">
            <a:avLst/>
          </a:prstGeom>
        </p:spPr>
      </p:pic>
      <p:sp>
        <p:nvSpPr>
          <p:cNvPr id="69" name="직사각형 6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1284EFF-792A-4C58-B501-E5C1A0B640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3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34D34F-8DA8-451C-A806-AB4874F68B9D}" type="datetimeFigureOut">
              <a:rPr lang="ko-KR" altLang="en-US" smtClean="0"/>
              <a:pPr/>
              <a:t>2013-08-09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0696-5203-4EA5-8657-306833AD14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8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34D34F-8DA8-451C-A806-AB4874F68B9D}" type="datetimeFigureOut">
              <a:rPr lang="ko-KR" altLang="en-US" smtClean="0"/>
              <a:pPr/>
              <a:t>2013-08-09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0696-5203-4EA5-8657-306833AD14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2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E1284EFF-792A-4C58-B501-E5C1A0B640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1"/>
          <p:cNvSpPr txBox="1">
            <a:spLocks noChangeArrowheads="1"/>
          </p:cNvSpPr>
          <p:nvPr/>
        </p:nvSpPr>
        <p:spPr bwMode="auto">
          <a:xfrm>
            <a:off x="6137275" y="4724400"/>
            <a:ext cx="27655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2315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스파이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가칭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" name="Text Box 14"/>
          <p:cNvSpPr txBox="1">
            <a:spLocks noChangeArrowheads="1"/>
          </p:cNvSpPr>
          <p:nvPr/>
        </p:nvSpPr>
        <p:spPr bwMode="auto">
          <a:xfrm>
            <a:off x="7059927" y="4448145"/>
            <a:ext cx="18325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삼성 소프트웨어 멤버십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7164288" y="4724400"/>
            <a:ext cx="167808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9" name="AutoShape 21"/>
          <p:cNvSpPr>
            <a:spLocks noChangeArrowheads="1"/>
          </p:cNvSpPr>
          <p:nvPr/>
        </p:nvSpPr>
        <p:spPr bwMode="auto">
          <a:xfrm>
            <a:off x="4355976" y="5280025"/>
            <a:ext cx="4608637" cy="381000"/>
          </a:xfrm>
          <a:prstGeom prst="roundRect">
            <a:avLst>
              <a:gd name="adj" fmla="val 35417"/>
            </a:avLst>
          </a:prstGeom>
          <a:solidFill>
            <a:srgbClr val="EAEAEA">
              <a:alpha val="1215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ko-KR" altLang="en-US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전효재</a:t>
            </a:r>
            <a:r>
              <a:rPr lang="en-US" altLang="ko-KR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err="1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김성후</a:t>
            </a:r>
            <a:r>
              <a:rPr lang="en-US" altLang="ko-KR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함형찬</a:t>
            </a:r>
            <a:r>
              <a:rPr lang="en-US" altLang="ko-KR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조병우</a:t>
            </a:r>
            <a:r>
              <a:rPr lang="en-US" altLang="ko-KR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곽현지 장은혜  </a:t>
            </a:r>
            <a:r>
              <a:rPr lang="en-US" altLang="ko-KR" sz="1200" b="1" dirty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en-US" altLang="ko-KR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2013-08-06</a:t>
            </a:r>
            <a:endParaRPr lang="en-US" altLang="ko-KR" sz="1200" b="1" dirty="0">
              <a:solidFill>
                <a:srgbClr val="80808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24" descr="삼성전자 소프트웨어 멤버십은 창의적 도전정신을 바탕으로 창의적이고 실력있는 소프트웨어 전문가가 되도록 지원하는 프로그램입니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"/>
          <a:stretch>
            <a:fillRect/>
          </a:stretch>
        </p:blipFill>
        <p:spPr bwMode="auto">
          <a:xfrm>
            <a:off x="-201613" y="704850"/>
            <a:ext cx="9525001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566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042" y="33265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일</a:t>
            </a:r>
            <a:r>
              <a:rPr lang="ko-KR" altLang="en-US" sz="3000" b="1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63140"/>
              </p:ext>
            </p:extLst>
          </p:nvPr>
        </p:nvGraphicFramePr>
        <p:xfrm>
          <a:off x="251520" y="261404"/>
          <a:ext cx="8632398" cy="64124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2913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</a:tblGrid>
              <a:tr h="332210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전효재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기획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Design)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로고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UI,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시스템 문서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UI,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플로우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차트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배경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작업 지시서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배경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오브젝트 종류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작업 지시서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애니메이션 행동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스테이지 선택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UI,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플로우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차트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전환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스크롤 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 움직임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축소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가속도 효과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UI,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축소에 따른 전체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전환 및 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유한 상태 기계 다이어그램 문서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유닛별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타입 및 속성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공격범위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따른 시스템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일시정지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시스템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일시정지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메뉴 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Wave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패턴 설계에 따른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등장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재선택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재선택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규칙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발사체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원거리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유닛에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따른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발사체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및 작업 지시서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창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 창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감시자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유닛의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속성에 따른 시스템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플레이어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 시스템 문서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공격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발사체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시스템 문서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이펙트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지시서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플레이어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발각 시스템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문서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일러스트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작업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지시서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사운드 효과음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배경음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스테이지 레벨 디자인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(1-1, 1-2)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밸런싱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QA(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품질관리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042" y="33265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일</a:t>
            </a:r>
            <a:r>
              <a:rPr lang="ko-KR" altLang="en-US" sz="3000" b="1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34399"/>
              </p:ext>
            </p:extLst>
          </p:nvPr>
        </p:nvGraphicFramePr>
        <p:xfrm>
          <a:off x="251520" y="1124744"/>
          <a:ext cx="8637731" cy="2182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8246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</a:tblGrid>
              <a:tr h="332210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곽현지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그래픽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Graphic)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캐릭터 디자인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주인공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감시자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캐릭터 애니메이션 디자인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주인공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감시자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이펙트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endParaRPr lang="en-US" altLang="ko-KR" sz="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일러스트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타이틀 제작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외부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보정 작업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0546"/>
              </p:ext>
            </p:extLst>
          </p:nvPr>
        </p:nvGraphicFramePr>
        <p:xfrm>
          <a:off x="251520" y="3429000"/>
          <a:ext cx="8637731" cy="1928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8246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</a:tblGrid>
              <a:tr h="332210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장은혜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그래픽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Graphic)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배경 디자인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타일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테두리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배경 오브젝트 디자인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이펙트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endParaRPr lang="en-US" altLang="ko-KR" sz="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보정 작업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042" y="33265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일</a:t>
            </a:r>
            <a:r>
              <a:rPr lang="ko-KR" altLang="en-US" sz="3000" b="1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14294"/>
              </p:ext>
            </p:extLst>
          </p:nvPr>
        </p:nvGraphicFramePr>
        <p:xfrm>
          <a:off x="251520" y="1124744"/>
          <a:ext cx="8637731" cy="27114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8246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</a:tblGrid>
              <a:tr h="332210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김성후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프로그래밍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Programming)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지형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장애물 테스트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제작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화면 터치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제스쳐에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따른 화면 전환 구현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상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우 움직임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확대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축소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가속도 효과 적용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전체화면 전환 시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전체맵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등장 패턴 설계 및 구현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양측 진영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카운트 표시 및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재 선택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주인공 발각 시 모든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타겟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 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한쪽 진영 카운트 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쪽 진영 오래 머물 시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스테이지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1-1, 1-2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제작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43320"/>
              </p:ext>
            </p:extLst>
          </p:nvPr>
        </p:nvGraphicFramePr>
        <p:xfrm>
          <a:off x="251520" y="3955090"/>
          <a:ext cx="8640960" cy="27114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1475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</a:tblGrid>
              <a:tr h="332210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조병우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프로그래밍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Programming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로고 화면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스테이지 선택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화면 구현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유한 상태 기계 오토마타 설계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(AI)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이동 패턴 및 공격 목표 설정 구현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(AI)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감시자 이동 패턴 구현 및 감지 구현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(AI)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주인공 발각 시 모든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타겟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 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감시자에 의한 발각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 정지 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 정지 시 팝업 창 메뉴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UI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 포함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게임 종료 시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 창 메뉴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▶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재시작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단계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화면 이동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5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042" y="33265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일</a:t>
            </a:r>
            <a:r>
              <a:rPr lang="ko-KR" altLang="en-US" sz="3000" b="1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28216"/>
              </p:ext>
            </p:extLst>
          </p:nvPr>
        </p:nvGraphicFramePr>
        <p:xfrm>
          <a:off x="251520" y="1124744"/>
          <a:ext cx="8637731" cy="3311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8246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</a:tblGrid>
              <a:tr h="332210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함형찬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프로그래밍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Programming)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정지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죽음 애니메이션 구현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본 애니메이션을 적용한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Spine)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플레이어가 원하는 위치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이동 구현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길 찾기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Mesh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목표 위치까지 방향 표시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 타입 및 속성 설정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원거리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발사체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이동 및 충돌 구현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유닛별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사정거리에 따른 공격 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유닛별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속성에 따른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데미지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적용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적군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 시 공격 구현</a:t>
                      </a:r>
                      <a:endParaRPr lang="ko-KR" altLang="en-US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중 플레이어가 원하는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 구현</a:t>
                      </a:r>
                      <a:endParaRPr lang="ko-KR" altLang="en-US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상황에 따른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이펙트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효과 적용</a:t>
                      </a:r>
                      <a:endParaRPr lang="ko-KR" altLang="en-US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사운드 효과 적용</a:t>
                      </a:r>
                      <a:endParaRPr lang="ko-KR" altLang="en-US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6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1804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Q/A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755</Words>
  <Application>Microsoft Office PowerPoint</Application>
  <PresentationFormat>화면 슬라이드 쇼(4:3)</PresentationFormat>
  <Paragraphs>229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Q/A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99</cp:revision>
  <dcterms:created xsi:type="dcterms:W3CDTF">2013-08-01T04:48:20Z</dcterms:created>
  <dcterms:modified xsi:type="dcterms:W3CDTF">2013-08-09T08:26:07Z</dcterms:modified>
</cp:coreProperties>
</file>