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323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5" r:id="rId10"/>
    <p:sldId id="326" r:id="rId11"/>
    <p:sldId id="324" r:id="rId12"/>
    <p:sldId id="296" r:id="rId13"/>
    <p:sldId id="297" r:id="rId14"/>
    <p:sldId id="298" r:id="rId15"/>
    <p:sldId id="325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99"/>
    <a:srgbClr val="3366FF"/>
    <a:srgbClr val="F20808"/>
    <a:srgbClr val="FCA6A6"/>
    <a:srgbClr val="432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>
        <p:scale>
          <a:sx n="80" d="100"/>
          <a:sy n="80" d="100"/>
        </p:scale>
        <p:origin x="-1224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CD80-3A5D-46F7-A130-F42AB03DB700}" type="datetimeFigureOut">
              <a:rPr lang="ko-KR" altLang="en-US" smtClean="0"/>
              <a:t>2013-08-29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FD13-F1E6-48A9-92E7-978467C1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8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152400" cy="1524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090" y="3082213"/>
            <a:ext cx="152400" cy="15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864" y="3006122"/>
            <a:ext cx="198000" cy="198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235" y="4380037"/>
            <a:ext cx="152400" cy="1524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525" y="4109450"/>
            <a:ext cx="152400" cy="1524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299" y="4033359"/>
            <a:ext cx="198000" cy="198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35" y="3368232"/>
            <a:ext cx="152400" cy="1524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25" y="3097645"/>
            <a:ext cx="152400" cy="1524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99" y="3021554"/>
            <a:ext cx="198000" cy="198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72" y="4989637"/>
            <a:ext cx="152400" cy="152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762" y="4719050"/>
            <a:ext cx="152400" cy="1524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36" y="4642959"/>
            <a:ext cx="198000" cy="198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08" y="3752878"/>
            <a:ext cx="152400" cy="1524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98" y="3482291"/>
            <a:ext cx="152400" cy="1524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3406200"/>
            <a:ext cx="198000" cy="198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08" y="2294819"/>
            <a:ext cx="152400" cy="1524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98" y="2024232"/>
            <a:ext cx="152400" cy="1524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872" y="1948141"/>
            <a:ext cx="198000" cy="1980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672" y="6007926"/>
            <a:ext cx="152400" cy="1524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2" y="5737339"/>
            <a:ext cx="152400" cy="1524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661248"/>
            <a:ext cx="198000" cy="198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00" y="2424310"/>
            <a:ext cx="152400" cy="152400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290" y="2153723"/>
            <a:ext cx="152400" cy="1524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64" y="2077632"/>
            <a:ext cx="198000" cy="198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008" y="1073383"/>
            <a:ext cx="152400" cy="1524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98" y="802796"/>
            <a:ext cx="152400" cy="1524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072" y="726705"/>
            <a:ext cx="198000" cy="1980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4458824"/>
            <a:ext cx="152400" cy="1524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90" y="4188237"/>
            <a:ext cx="152400" cy="1524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4" y="4112146"/>
            <a:ext cx="198000" cy="198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080" y="6309004"/>
            <a:ext cx="152400" cy="1524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370" y="6038417"/>
            <a:ext cx="152400" cy="1524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44" y="5962326"/>
            <a:ext cx="198000" cy="198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634" y="5719219"/>
            <a:ext cx="152400" cy="152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24" y="5448632"/>
            <a:ext cx="152400" cy="1524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8" y="5372541"/>
            <a:ext cx="198000" cy="19800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8" y="837764"/>
            <a:ext cx="152400" cy="152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72" y="719864"/>
            <a:ext cx="152400" cy="152400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872" y="491086"/>
            <a:ext cx="198000" cy="1980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61" y="1572461"/>
            <a:ext cx="152400" cy="1524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351" y="1301874"/>
            <a:ext cx="152400" cy="15240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25" y="1225783"/>
            <a:ext cx="198000" cy="198000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89" y="882969"/>
            <a:ext cx="152400" cy="1524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9" y="612382"/>
            <a:ext cx="152400" cy="1524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153" y="536291"/>
            <a:ext cx="198000" cy="1980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872" y="5075777"/>
            <a:ext cx="152400" cy="15240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661" y="4960714"/>
            <a:ext cx="152400" cy="15240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35" y="4884623"/>
            <a:ext cx="198000" cy="19800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287" y="2424310"/>
            <a:ext cx="152400" cy="1524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77" y="2153723"/>
            <a:ext cx="152400" cy="1524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51" y="2077632"/>
            <a:ext cx="198000" cy="198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698" y="2835431"/>
            <a:ext cx="152400" cy="1524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472" y="2759340"/>
            <a:ext cx="198000" cy="1980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80" y="3159418"/>
            <a:ext cx="198000" cy="198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298" y="4382624"/>
            <a:ext cx="152400" cy="1524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072" y="4306533"/>
            <a:ext cx="198000" cy="1980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80" y="4706611"/>
            <a:ext cx="198000" cy="198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76" y="4082892"/>
            <a:ext cx="1056664" cy="10566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78" y="4622176"/>
            <a:ext cx="849365" cy="8493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699" y="1931306"/>
            <a:ext cx="879426" cy="879426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125" y="455877"/>
            <a:ext cx="198000" cy="198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00" y="6299400"/>
            <a:ext cx="152400" cy="152400"/>
          </a:xfrm>
          <a:prstGeom prst="rect">
            <a:avLst/>
          </a:prstGeom>
        </p:spPr>
      </p:pic>
      <p:sp>
        <p:nvSpPr>
          <p:cNvPr id="69" name="직사각형 6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33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 flipV="1">
            <a:off x="5500688" y="3501008"/>
            <a:ext cx="3238500" cy="36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ko-KR" altLang="ko-KR" sz="1000">
              <a:solidFill>
                <a:schemeClr val="bg1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075" name="Text Box 10"/>
          <p:cNvSpPr txBox="1">
            <a:spLocks noChangeArrowheads="1"/>
          </p:cNvSpPr>
          <p:nvPr/>
        </p:nvSpPr>
        <p:spPr bwMode="auto">
          <a:xfrm>
            <a:off x="8316913" y="2425531"/>
            <a:ext cx="42191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3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eaLnBrk="1" hangingPunct="1"/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32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5508625" y="2596842"/>
            <a:ext cx="10214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Design</a:t>
            </a:r>
            <a:endParaRPr lang="ko-KR" altLang="en-US" sz="20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5508104" y="2997200"/>
            <a:ext cx="21981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</a:t>
            </a:r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rogramming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508104" y="3635732"/>
            <a:ext cx="1027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Graphic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2615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전체 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구조도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47160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36358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31640" y="3195864"/>
            <a:ext cx="63097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클래스와 객체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ko-KR" altLang="en-US" sz="2800" b="1" dirty="0" smtClean="0">
                <a:solidFill>
                  <a:schemeClr val="bg1"/>
                </a:solidFill>
              </a:rPr>
              <a:t>그리고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유니티의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오브젝트와 컴포넌트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32880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전체 구조도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실제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47160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36358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KimSeongHoo\AppData\Local\Temp\hunclip1\01\huntemp.files\im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74" y="1340768"/>
            <a:ext cx="6953002" cy="499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5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3661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bg1"/>
                </a:solidFill>
              </a:rPr>
              <a:t>FiniteStateMachine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435597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33478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26" y="1412776"/>
            <a:ext cx="491490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32051" y="5477162"/>
            <a:ext cx="6037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스파이로서 특정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AI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조작할 수 있는 게임 설정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5877272"/>
            <a:ext cx="817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유닛의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동작 구현과 상태전이 판단을 분리해 병렬적으로 구현 가능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06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21929" y="1621244"/>
            <a:ext cx="77048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찾기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달아나기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도착하기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추격하기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배회하기</a:t>
            </a: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장애물 피하기</a:t>
            </a:r>
          </a:p>
          <a:p>
            <a:pPr>
              <a:buFontTx/>
              <a:buChar char="-"/>
            </a:pPr>
            <a:r>
              <a:rPr lang="ko-KR" altLang="en-US" sz="2800" b="1" dirty="0" smtClean="0">
                <a:solidFill>
                  <a:schemeClr val="bg1"/>
                </a:solidFill>
              </a:rPr>
              <a:t> 경로 따라가기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상대유닛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공격 목표 설정하고 공격하기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790281" y="2917388"/>
            <a:ext cx="1512168" cy="108012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662489" y="3133412"/>
            <a:ext cx="30139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</a:rPr>
              <a:t>길찾기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알고리즘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Nav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Mesh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사용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042" y="332656"/>
            <a:ext cx="3661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bg1"/>
                </a:solidFill>
              </a:rPr>
              <a:t>FiniteStateMachine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0" y="980728"/>
            <a:ext cx="435597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0" y="1019685"/>
            <a:ext cx="33478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99592" y="1916832"/>
            <a:ext cx="42835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</a:rPr>
              <a:t>빠르고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코딩하기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쉽다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</a:rPr>
              <a:t>오류 수정이 용이하다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</a:rPr>
              <a:t>계산부담이 없다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</a:rPr>
              <a:t>직관적이다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sz="2800" b="1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2800" b="1" dirty="0" smtClean="0">
                <a:solidFill>
                  <a:schemeClr val="bg1"/>
                </a:solidFill>
              </a:rPr>
              <a:t>유연성이 있다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042" y="332656"/>
            <a:ext cx="3661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bg1"/>
                </a:solidFill>
              </a:rPr>
              <a:t>FiniteStateMachine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980728"/>
            <a:ext cx="435597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019685"/>
            <a:ext cx="33478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28042" y="332656"/>
            <a:ext cx="36619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 err="1" smtClean="0">
                <a:solidFill>
                  <a:schemeClr val="bg1"/>
                </a:solidFill>
              </a:rPr>
              <a:t>FiniteStateMachine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980728"/>
            <a:ext cx="435597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0" y="1019685"/>
            <a:ext cx="33478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Users\KimSeongHoo\AppData\Local\Temp\hunclip1\02\huntemp.files\img0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29333"/>
            <a:ext cx="424847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imSeongHoo\AppData\Local\Temp\hunclip1\03\huntemp.files\img0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34" y="3372531"/>
            <a:ext cx="3944094" cy="293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3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개발환경 설정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3568" y="1916832"/>
            <a:ext cx="2355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-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개발팀 특성 파악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568" y="2604974"/>
            <a:ext cx="7984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 smtClean="0">
                <a:solidFill>
                  <a:schemeClr val="bg1"/>
                </a:solidFill>
              </a:rPr>
              <a:t>김성후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: OOP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강점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실무경력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프로젝트 경험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개발 경험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X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함형찬 </a:t>
            </a:r>
            <a:r>
              <a:rPr lang="en-US" altLang="ko-KR" sz="2000" b="1" dirty="0">
                <a:solidFill>
                  <a:schemeClr val="bg1"/>
                </a:solidFill>
              </a:rPr>
              <a:t>: </a:t>
            </a:r>
            <a:r>
              <a:rPr lang="ko-KR" altLang="en-US" sz="2000" b="1" dirty="0" err="1">
                <a:solidFill>
                  <a:schemeClr val="bg1"/>
                </a:solidFill>
              </a:rPr>
              <a:t>모바일</a:t>
            </a:r>
            <a:r>
              <a:rPr lang="ko-KR" altLang="en-US" sz="2000" b="1" dirty="0">
                <a:solidFill>
                  <a:schemeClr val="bg1"/>
                </a:solidFill>
              </a:rPr>
              <a:t> 게임개발 경력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완수한 프로젝트 경험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구현에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강점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 smtClean="0">
                <a:solidFill>
                  <a:schemeClr val="bg1"/>
                </a:solidFill>
              </a:rPr>
              <a:t>조병우 </a:t>
            </a:r>
            <a:r>
              <a:rPr lang="en-US" altLang="ko-KR" sz="2000" b="1" dirty="0">
                <a:solidFill>
                  <a:schemeClr val="bg1"/>
                </a:solidFill>
              </a:rPr>
              <a:t>: OOP</a:t>
            </a:r>
            <a:r>
              <a:rPr lang="ko-KR" altLang="en-US" sz="2000" b="1" dirty="0">
                <a:solidFill>
                  <a:schemeClr val="bg1"/>
                </a:solidFill>
              </a:rPr>
              <a:t>에 강점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>
                <a:solidFill>
                  <a:schemeClr val="bg1"/>
                </a:solidFill>
              </a:rPr>
              <a:t>유사장르 개발 경험</a:t>
            </a:r>
            <a:r>
              <a:rPr lang="en-US" altLang="ko-KR" sz="2000" b="1" dirty="0">
                <a:solidFill>
                  <a:schemeClr val="bg1"/>
                </a:solidFill>
              </a:rPr>
              <a:t>. </a:t>
            </a:r>
            <a:r>
              <a:rPr lang="ko-KR" altLang="en-US" sz="2000" b="1" dirty="0" err="1">
                <a:solidFill>
                  <a:schemeClr val="bg1"/>
                </a:solidFill>
              </a:rPr>
              <a:t>모바일</a:t>
            </a:r>
            <a:r>
              <a:rPr lang="ko-KR" altLang="en-US" sz="2000" b="1" dirty="0">
                <a:solidFill>
                  <a:schemeClr val="bg1"/>
                </a:solidFill>
              </a:rPr>
              <a:t> 개발 경험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없음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7584" y="4181018"/>
            <a:ext cx="3573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OOP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개념이 녹아있으면서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3469" y="4572996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환경 개발이 가능하되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27584" y="4973106"/>
            <a:ext cx="5506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진입장벽이 낮은 개발환경이 선택되어야 함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2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개발도구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file.thisisgame.com/upload/board/2013/03/26/20130326123500_873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06" y="1628800"/>
            <a:ext cx="5048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73169" y="4077072"/>
            <a:ext cx="4624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‘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시각화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’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되어 있는 객체지향적 환경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900" y="4477182"/>
            <a:ext cx="6730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>
                <a:solidFill>
                  <a:schemeClr val="bg1"/>
                </a:solidFill>
              </a:rPr>
              <a:t>Android, IOS, PC, Web, Flash </a:t>
            </a:r>
            <a:r>
              <a:rPr lang="ko-KR" altLang="en-US" sz="2000" b="1" dirty="0">
                <a:solidFill>
                  <a:schemeClr val="bg1"/>
                </a:solidFill>
              </a:rPr>
              <a:t>등 크로스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플랫폼 지</a:t>
            </a:r>
            <a:r>
              <a:rPr lang="ko-KR" altLang="en-US" sz="2000" b="1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1900" y="4869036"/>
            <a:ext cx="8432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제공되는 </a:t>
            </a:r>
            <a:r>
              <a:rPr lang="ko-KR" altLang="en-US" sz="2000" b="1" dirty="0">
                <a:solidFill>
                  <a:schemeClr val="bg1"/>
                </a:solidFill>
              </a:rPr>
              <a:t>개발요소들이 많아 개발기간이 짧은 미니프로젝트에 적합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900" y="5277402"/>
            <a:ext cx="4480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낮은 진입장벽으로 빠른 습득 가능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5088" y="5805264"/>
            <a:ext cx="7827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실제로 빠른 습득이 가능하여 경험이 없는 상태에서 프로젝트를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완수하였으나 시각화 되어있는 환경에 초기에 적응기간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4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보조도구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9597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48376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4566" y="5549170"/>
            <a:ext cx="7617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Unity3D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를 이용한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2D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게임에 있어 혁신적인 개발능률 향상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22" y="1606041"/>
            <a:ext cx="39814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70633" y="5981218"/>
            <a:ext cx="5734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65</a:t>
            </a:r>
            <a:r>
              <a:rPr lang="en-US" altLang="ko-KR" sz="2000" b="1" dirty="0">
                <a:solidFill>
                  <a:schemeClr val="bg1"/>
                </a:solidFill>
              </a:rPr>
              <a:t>$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구입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(73000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원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).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선택은 틀리지 않았다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.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보조도구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9597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48376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32852" y="5621178"/>
            <a:ext cx="1189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NGUI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05508"/>
            <a:ext cx="46291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32852" y="5981218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UI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요소의 빠른 개발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46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보조도구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9597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48376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://postfiles13.naver.net/20130321_76/sinwee_1363861794003vI0Nh_PNG/Spine.png?type=w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41518"/>
            <a:ext cx="407670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011476" y="3850639"/>
            <a:ext cx="3531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키프레임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애니메이션 방식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349720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부드러운 애니메이션 표현 가능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6868" y="4829090"/>
            <a:ext cx="6968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메모리에 올라가는 리소스의 양이 적어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모바일에서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유리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9810" y="5549170"/>
            <a:ext cx="73277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60 FPS(</a:t>
            </a:r>
            <a:r>
              <a:rPr lang="en-US" altLang="ko-KR" sz="2000" b="1" dirty="0" err="1" smtClean="0">
                <a:solidFill>
                  <a:schemeClr val="bg1"/>
                </a:solidFill>
              </a:rPr>
              <a:t>FramePerSecond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)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의 부드러운 애니메이션으로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결과물의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퀄리티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매우 향상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(cf.)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디즈니 애니메이션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24 FPS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제목 없음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670740"/>
            <a:ext cx="9144000" cy="4187260"/>
          </a:xfrm>
          <a:prstGeom prst="rect">
            <a:avLst/>
          </a:prstGeom>
        </p:spPr>
      </p:pic>
      <p:pic>
        <p:nvPicPr>
          <p:cNvPr id="8" name="Picture 2" descr="http://postfiles13.naver.net/20130321_76/sinwee_1363861794003vI0Nh_PNG/Spine.png?type=w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02" y="1580002"/>
            <a:ext cx="1800200" cy="6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덧셈 기호 8"/>
          <p:cNvSpPr/>
          <p:nvPr/>
        </p:nvSpPr>
        <p:spPr>
          <a:xfrm>
            <a:off x="2810294" y="1558298"/>
            <a:ext cx="792088" cy="72008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http://file.thisisgame.com/upload/board/2013/03/26/20130326123500_873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382" y="1486290"/>
            <a:ext cx="2016224" cy="8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02" y="1270266"/>
            <a:ext cx="1294690" cy="1149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덧셈 기호 12"/>
          <p:cNvSpPr/>
          <p:nvPr/>
        </p:nvSpPr>
        <p:spPr>
          <a:xfrm>
            <a:off x="5618606" y="1486290"/>
            <a:ext cx="792088" cy="720080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042" y="332656"/>
            <a:ext cx="35317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보조도구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0" y="980728"/>
            <a:ext cx="395977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0" y="1019685"/>
            <a:ext cx="248376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60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26276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개발언어 선정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36901" y="4509120"/>
            <a:ext cx="3817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JavaScript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에 비해 성능 우위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6901" y="4909230"/>
            <a:ext cx="560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C Family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언어로 상대적으로 빠른 습득 가능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36901" y="5341341"/>
            <a:ext cx="70764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bg1"/>
                </a:solidFill>
              </a:rPr>
              <a:t>→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Garbage Collector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 있어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Memory Leak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의 위험이 줄어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000" b="1" dirty="0" err="1" smtClean="0">
                <a:solidFill>
                  <a:schemeClr val="bg1"/>
                </a:solidFill>
              </a:rPr>
              <a:t>모바일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환경에서 유리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128617" cy="294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43608" y="6197242"/>
            <a:ext cx="1610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FF0000"/>
                </a:solidFill>
              </a:rPr>
              <a:t>→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Pointer…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2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042" y="332656"/>
            <a:ext cx="4192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전체 구조도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(</a:t>
            </a:r>
            <a:r>
              <a:rPr lang="ko-KR" altLang="en-US" sz="3000" b="1" dirty="0" smtClean="0">
                <a:solidFill>
                  <a:schemeClr val="bg1"/>
                </a:solidFill>
              </a:rPr>
              <a:t>초기 구상</a:t>
            </a:r>
            <a:r>
              <a:rPr lang="en-US" altLang="ko-KR" sz="3000" b="1" dirty="0" smtClean="0">
                <a:solidFill>
                  <a:schemeClr val="bg1"/>
                </a:solidFill>
              </a:rPr>
              <a:t>)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471601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363589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696744" cy="531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5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321</Words>
  <Application>Microsoft Office PowerPoint</Application>
  <PresentationFormat>화면 슬라이드 쇼(4:3)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KimSeongHoo</cp:lastModifiedBy>
  <cp:revision>99</cp:revision>
  <dcterms:created xsi:type="dcterms:W3CDTF">2013-08-01T04:48:20Z</dcterms:created>
  <dcterms:modified xsi:type="dcterms:W3CDTF">2013-08-28T19:31:54Z</dcterms:modified>
</cp:coreProperties>
</file>