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4E9B-26CA-4E1D-A40F-C023ABB026A6}" type="datetimeFigureOut">
              <a:rPr lang="ko-KR" altLang="en-US" smtClean="0"/>
              <a:t>2013-08-23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4F1C-2370-4A65-BCC1-F40CD0AB90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4E9B-26CA-4E1D-A40F-C023ABB026A6}" type="datetimeFigureOut">
              <a:rPr lang="ko-KR" altLang="en-US" smtClean="0"/>
              <a:t>2013-08-23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4F1C-2370-4A65-BCC1-F40CD0AB90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4E9B-26CA-4E1D-A40F-C023ABB026A6}" type="datetimeFigureOut">
              <a:rPr lang="ko-KR" altLang="en-US" smtClean="0"/>
              <a:t>2013-08-23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4F1C-2370-4A65-BCC1-F40CD0AB90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4E9B-26CA-4E1D-A40F-C023ABB026A6}" type="datetimeFigureOut">
              <a:rPr lang="ko-KR" altLang="en-US" smtClean="0"/>
              <a:t>2013-08-23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4F1C-2370-4A65-BCC1-F40CD0AB90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4E9B-26CA-4E1D-A40F-C023ABB026A6}" type="datetimeFigureOut">
              <a:rPr lang="ko-KR" altLang="en-US" smtClean="0"/>
              <a:t>2013-08-23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4F1C-2370-4A65-BCC1-F40CD0AB90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4E9B-26CA-4E1D-A40F-C023ABB026A6}" type="datetimeFigureOut">
              <a:rPr lang="ko-KR" altLang="en-US" smtClean="0"/>
              <a:t>2013-08-23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4F1C-2370-4A65-BCC1-F40CD0AB90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4E9B-26CA-4E1D-A40F-C023ABB026A6}" type="datetimeFigureOut">
              <a:rPr lang="ko-KR" altLang="en-US" smtClean="0"/>
              <a:t>2013-08-23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4F1C-2370-4A65-BCC1-F40CD0AB90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4E9B-26CA-4E1D-A40F-C023ABB026A6}" type="datetimeFigureOut">
              <a:rPr lang="ko-KR" altLang="en-US" smtClean="0"/>
              <a:t>2013-08-23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4F1C-2370-4A65-BCC1-F40CD0AB90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4E9B-26CA-4E1D-A40F-C023ABB026A6}" type="datetimeFigureOut">
              <a:rPr lang="ko-KR" altLang="en-US" smtClean="0"/>
              <a:t>2013-08-23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4F1C-2370-4A65-BCC1-F40CD0AB90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4E9B-26CA-4E1D-A40F-C023ABB026A6}" type="datetimeFigureOut">
              <a:rPr lang="ko-KR" altLang="en-US" smtClean="0"/>
              <a:t>2013-08-23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4F1C-2370-4A65-BCC1-F40CD0AB90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4E9B-26CA-4E1D-A40F-C023ABB026A6}" type="datetimeFigureOut">
              <a:rPr lang="ko-KR" altLang="en-US" smtClean="0"/>
              <a:t>2013-08-23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4F1C-2370-4A65-BCC1-F40CD0AB90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4E9B-26CA-4E1D-A40F-C023ABB026A6}" type="datetimeFigureOut">
              <a:rPr lang="ko-KR" altLang="en-US" smtClean="0"/>
              <a:t>2013-08-23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4F1C-2370-4A65-BCC1-F40CD0AB90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44" y="142852"/>
            <a:ext cx="164307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/>
              <a:t>Unity3D 4.2</a:t>
            </a:r>
            <a:endParaRPr lang="ko-KR" altLang="en-US" sz="1500" b="1" dirty="0"/>
          </a:p>
        </p:txBody>
      </p:sp>
      <p:sp>
        <p:nvSpPr>
          <p:cNvPr id="6" name="직사각형 5"/>
          <p:cNvSpPr/>
          <p:nvPr/>
        </p:nvSpPr>
        <p:spPr>
          <a:xfrm>
            <a:off x="142844" y="1071546"/>
            <a:ext cx="164307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/>
              <a:t>2D </a:t>
            </a:r>
            <a:r>
              <a:rPr lang="en-US" altLang="ko-KR" sz="1500" b="1" dirty="0" err="1" smtClean="0"/>
              <a:t>ToolKit</a:t>
            </a:r>
            <a:endParaRPr lang="ko-KR" altLang="en-US" sz="1500" b="1" dirty="0"/>
          </a:p>
        </p:txBody>
      </p:sp>
      <p:sp>
        <p:nvSpPr>
          <p:cNvPr id="7" name="직사각형 6"/>
          <p:cNvSpPr/>
          <p:nvPr/>
        </p:nvSpPr>
        <p:spPr>
          <a:xfrm>
            <a:off x="142844" y="2000240"/>
            <a:ext cx="164307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/>
              <a:t>Spine Animation</a:t>
            </a:r>
          </a:p>
          <a:p>
            <a:pPr algn="ctr"/>
            <a:r>
              <a:rPr lang="en-US" altLang="ko-KR" sz="1500" b="1" dirty="0" err="1" smtClean="0"/>
              <a:t>RunTime</a:t>
            </a:r>
            <a:endParaRPr lang="ko-KR" altLang="en-US" sz="1500" b="1" dirty="0"/>
          </a:p>
        </p:txBody>
      </p:sp>
      <p:cxnSp>
        <p:nvCxnSpPr>
          <p:cNvPr id="9" name="직선 연결선 8"/>
          <p:cNvCxnSpPr>
            <a:stCxn id="4" idx="2"/>
            <a:endCxn id="6" idx="0"/>
          </p:cNvCxnSpPr>
          <p:nvPr/>
        </p:nvCxnSpPr>
        <p:spPr>
          <a:xfrm rot="5400000">
            <a:off x="857224" y="964389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6" idx="2"/>
            <a:endCxn id="7" idx="0"/>
          </p:cNvCxnSpPr>
          <p:nvPr/>
        </p:nvCxnSpPr>
        <p:spPr>
          <a:xfrm rot="5400000">
            <a:off x="857224" y="1893083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000232" y="142852"/>
            <a:ext cx="135732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/>
              <a:t>Unit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571868" y="142852"/>
            <a:ext cx="164307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Unit</a:t>
            </a:r>
          </a:p>
          <a:p>
            <a:pPr algn="ctr"/>
            <a:r>
              <a:rPr lang="en-US" altLang="ko-KR" sz="1000" dirty="0" smtClean="0"/>
              <a:t>(Unit</a:t>
            </a:r>
            <a:r>
              <a:rPr lang="ko-KR" altLang="en-US" sz="1000" dirty="0" smtClean="0"/>
              <a:t>의 속성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상태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571868" y="928670"/>
            <a:ext cx="164307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/>
              <a:t>UnitAnimation</a:t>
            </a:r>
            <a:endParaRPr lang="en-US" altLang="ko-KR" sz="1000" b="1" dirty="0" smtClean="0"/>
          </a:p>
          <a:p>
            <a:pPr algn="ctr"/>
            <a:r>
              <a:rPr lang="en-US" altLang="ko-KR" sz="1000" dirty="0" smtClean="0"/>
              <a:t>(Unit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Spine Animation)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71868" y="1714488"/>
            <a:ext cx="164307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/>
              <a:t>UnitMove</a:t>
            </a:r>
            <a:endParaRPr lang="en-US" altLang="ko-KR" sz="1000" b="1" dirty="0" smtClean="0"/>
          </a:p>
          <a:p>
            <a:pPr algn="ctr"/>
            <a:r>
              <a:rPr lang="en-US" altLang="ko-KR" sz="1000" dirty="0" smtClean="0"/>
              <a:t>(Unit</a:t>
            </a:r>
            <a:r>
              <a:rPr lang="ko-KR" altLang="en-US" sz="1000" dirty="0" smtClean="0"/>
              <a:t>의 이</a:t>
            </a:r>
            <a:r>
              <a:rPr lang="ko-KR" altLang="en-US" sz="1000" dirty="0"/>
              <a:t>동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571868" y="2500306"/>
            <a:ext cx="164307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/>
              <a:t>UnitAttack</a:t>
            </a:r>
            <a:endParaRPr lang="en-US" altLang="ko-KR" sz="1000" b="1" dirty="0" smtClean="0"/>
          </a:p>
          <a:p>
            <a:pPr algn="ctr"/>
            <a:r>
              <a:rPr lang="en-US" altLang="ko-KR" sz="1000" dirty="0" smtClean="0"/>
              <a:t>(Unit</a:t>
            </a:r>
            <a:r>
              <a:rPr lang="ko-KR" altLang="en-US" sz="1000" dirty="0" smtClean="0"/>
              <a:t>의 공격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571868" y="3286124"/>
            <a:ext cx="164307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/>
              <a:t>UnitSelectCircle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err="1" smtClean="0"/>
              <a:t>UnitTargetCircle</a:t>
            </a:r>
            <a:endParaRPr lang="en-US" altLang="ko-KR" sz="1000" b="1" dirty="0" smtClean="0"/>
          </a:p>
          <a:p>
            <a:pPr algn="ctr"/>
            <a:r>
              <a:rPr lang="en-US" altLang="ko-KR" sz="1000" dirty="0" smtClean="0"/>
              <a:t>(Unit</a:t>
            </a:r>
            <a:r>
              <a:rPr lang="ko-KR" altLang="en-US" sz="1000" dirty="0" smtClean="0"/>
              <a:t>이 선택됐을때 나타나는 표시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571868" y="4071942"/>
            <a:ext cx="164307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/>
              <a:t>ProssessionAnimation</a:t>
            </a:r>
            <a:endParaRPr lang="en-US" altLang="ko-KR" sz="1000" b="1" dirty="0" smtClean="0"/>
          </a:p>
          <a:p>
            <a:pPr algn="ctr"/>
            <a:r>
              <a:rPr lang="en-US" altLang="ko-KR" sz="1000" dirty="0" smtClean="0"/>
              <a:t>(Unit</a:t>
            </a:r>
            <a:r>
              <a:rPr lang="ko-KR" altLang="en-US" sz="1000" dirty="0" smtClean="0"/>
              <a:t>이 플레이어 모드로 선택됐을때 나타나는 </a:t>
            </a:r>
            <a:r>
              <a:rPr lang="en-US" altLang="ko-KR" sz="1000" dirty="0" smtClean="0"/>
              <a:t>SPY </a:t>
            </a:r>
            <a:r>
              <a:rPr lang="ko-KR" altLang="en-US" sz="1000" dirty="0" smtClean="0"/>
              <a:t>애니메이션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571868" y="4857760"/>
            <a:ext cx="164307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/>
              <a:t>MinimapAnimation</a:t>
            </a:r>
            <a:endParaRPr lang="en-US" altLang="ko-KR" sz="1000" b="1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MiniMap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모드에서의 </a:t>
            </a:r>
            <a:r>
              <a:rPr lang="en-US" altLang="ko-KR" sz="1000" dirty="0" smtClean="0"/>
              <a:t>Unit </a:t>
            </a:r>
            <a:r>
              <a:rPr lang="ko-KR" altLang="en-US" sz="1000" dirty="0" smtClean="0"/>
              <a:t>애니메이션</a:t>
            </a:r>
            <a:r>
              <a:rPr lang="en-US" altLang="ko-KR" sz="1000" dirty="0" smtClean="0"/>
              <a:t>)</a:t>
            </a:r>
          </a:p>
        </p:txBody>
      </p:sp>
      <p:cxnSp>
        <p:nvCxnSpPr>
          <p:cNvPr id="60" name="직선 연결선 59"/>
          <p:cNvCxnSpPr>
            <a:stCxn id="12" idx="3"/>
            <a:endCxn id="14" idx="1"/>
          </p:cNvCxnSpPr>
          <p:nvPr/>
        </p:nvCxnSpPr>
        <p:spPr>
          <a:xfrm flipV="1">
            <a:off x="3357554" y="464323"/>
            <a:ext cx="21431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rot="5400000">
            <a:off x="1035819" y="2893215"/>
            <a:ext cx="47863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15" idx="1"/>
          </p:cNvCxnSpPr>
          <p:nvPr/>
        </p:nvCxnSpPr>
        <p:spPr>
          <a:xfrm rot="10800000">
            <a:off x="3357554" y="1214423"/>
            <a:ext cx="21431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rot="10800000">
            <a:off x="3357554" y="2071678"/>
            <a:ext cx="21431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rot="10800000">
            <a:off x="3357554" y="2857496"/>
            <a:ext cx="21431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rot="10800000">
            <a:off x="3357554" y="3643314"/>
            <a:ext cx="21431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rot="10800000">
            <a:off x="3357554" y="4286256"/>
            <a:ext cx="21431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rot="10800000">
            <a:off x="3428992" y="5072074"/>
            <a:ext cx="21431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5500694" y="214290"/>
            <a:ext cx="135732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err="1" smtClean="0"/>
              <a:t>MainCamera</a:t>
            </a:r>
            <a:endParaRPr lang="en-US" altLang="ko-KR" sz="1500" b="1" dirty="0" smtClean="0"/>
          </a:p>
        </p:txBody>
      </p:sp>
      <p:sp>
        <p:nvSpPr>
          <p:cNvPr id="87" name="직사각형 86"/>
          <p:cNvSpPr/>
          <p:nvPr/>
        </p:nvSpPr>
        <p:spPr>
          <a:xfrm>
            <a:off x="7143768" y="214290"/>
            <a:ext cx="164307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/>
              <a:t>ReslelectButton</a:t>
            </a:r>
            <a:endParaRPr lang="en-US" altLang="ko-KR" sz="1000" b="1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캐릭터 </a:t>
            </a:r>
            <a:r>
              <a:rPr lang="ko-KR" altLang="en-US" sz="1000" dirty="0" err="1" smtClean="0"/>
              <a:t>재선택</a:t>
            </a:r>
            <a:r>
              <a:rPr lang="ko-KR" altLang="en-US" sz="1000" dirty="0" smtClean="0"/>
              <a:t> 버튼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7143768" y="1000108"/>
            <a:ext cx="164307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/>
              <a:t>CameraTouchInput</a:t>
            </a:r>
            <a:endParaRPr lang="en-US" altLang="ko-KR" sz="1000" b="1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터치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제스쳐</a:t>
            </a:r>
            <a:r>
              <a:rPr lang="ko-KR" altLang="en-US" sz="1000" dirty="0" smtClean="0"/>
              <a:t> 입력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7143768" y="1857364"/>
            <a:ext cx="164307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/>
              <a:t>ScoreTextScripts</a:t>
            </a:r>
            <a:endParaRPr lang="en-US" altLang="ko-KR" sz="1000" b="1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각 진영 </a:t>
            </a:r>
            <a:r>
              <a:rPr lang="en-US" altLang="ko-KR" sz="1000" dirty="0" smtClean="0"/>
              <a:t>Unit Count </a:t>
            </a:r>
            <a:r>
              <a:rPr lang="ko-KR" altLang="en-US" sz="1000" dirty="0" smtClean="0"/>
              <a:t>표시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7143768" y="2643182"/>
            <a:ext cx="164307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/>
              <a:t>WaveTextScripts</a:t>
            </a:r>
            <a:endParaRPr lang="en-US" altLang="ko-KR" sz="1000" b="1" dirty="0" smtClean="0"/>
          </a:p>
          <a:p>
            <a:pPr algn="ctr"/>
            <a:r>
              <a:rPr lang="en-US" altLang="ko-KR" sz="1000" dirty="0" smtClean="0"/>
              <a:t>(Wave Time </a:t>
            </a:r>
            <a:r>
              <a:rPr lang="ko-KR" altLang="en-US" sz="1000" dirty="0" smtClean="0"/>
              <a:t>마다 나타나는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 표시</a:t>
            </a:r>
            <a:r>
              <a:rPr lang="en-US" altLang="ko-KR" sz="1000" dirty="0" smtClean="0"/>
              <a:t>)</a:t>
            </a:r>
          </a:p>
        </p:txBody>
      </p:sp>
      <p:cxnSp>
        <p:nvCxnSpPr>
          <p:cNvPr id="92" name="직선 연결선 91"/>
          <p:cNvCxnSpPr>
            <a:stCxn id="87" idx="1"/>
            <a:endCxn id="83" idx="3"/>
          </p:cNvCxnSpPr>
          <p:nvPr/>
        </p:nvCxnSpPr>
        <p:spPr>
          <a:xfrm rot="10800000" flipV="1">
            <a:off x="6858016" y="535760"/>
            <a:ext cx="285752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rot="5400000">
            <a:off x="5786446" y="1785926"/>
            <a:ext cx="242889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88" idx="1"/>
          </p:cNvCxnSpPr>
          <p:nvPr/>
        </p:nvCxnSpPr>
        <p:spPr>
          <a:xfrm rot="10800000" flipV="1">
            <a:off x="7000892" y="1321578"/>
            <a:ext cx="14287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rot="10800000" flipV="1">
            <a:off x="7000892" y="2143116"/>
            <a:ext cx="14287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rot="10800000" flipV="1">
            <a:off x="7000892" y="2928934"/>
            <a:ext cx="14287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785786" y="3214686"/>
            <a:ext cx="164307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err="1" smtClean="0"/>
              <a:t>StageManager</a:t>
            </a:r>
            <a:endParaRPr lang="en-US" altLang="ko-KR" sz="1500" b="1" dirty="0" smtClean="0"/>
          </a:p>
        </p:txBody>
      </p:sp>
      <p:sp>
        <p:nvSpPr>
          <p:cNvPr id="101" name="직사각형 100"/>
          <p:cNvSpPr/>
          <p:nvPr/>
        </p:nvSpPr>
        <p:spPr>
          <a:xfrm>
            <a:off x="285720" y="4143380"/>
            <a:ext cx="2571768" cy="2214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/>
              <a:t>StageManager</a:t>
            </a:r>
            <a:endParaRPr lang="en-US" altLang="ko-KR" sz="1000" b="1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현재 진행되는 </a:t>
            </a:r>
            <a:r>
              <a:rPr lang="en-US" altLang="ko-KR" sz="1000" dirty="0" err="1" smtClean="0"/>
              <a:t>InGame</a:t>
            </a:r>
            <a:r>
              <a:rPr lang="ko-KR" altLang="en-US" sz="1000" dirty="0" smtClean="0"/>
              <a:t>의 정보</a:t>
            </a:r>
            <a:r>
              <a:rPr lang="en-US" altLang="ko-KR" sz="1000" dirty="0" smtClean="0"/>
              <a:t>, wave</a:t>
            </a:r>
            <a:r>
              <a:rPr lang="ko-KR" altLang="en-US" sz="1000" dirty="0" smtClean="0"/>
              <a:t>마다 등장시키는 </a:t>
            </a:r>
            <a:r>
              <a:rPr lang="en-US" altLang="ko-KR" sz="1000" dirty="0" smtClean="0"/>
              <a:t>Unit</a:t>
            </a:r>
            <a:r>
              <a:rPr lang="ko-KR" altLang="en-US" sz="1000" dirty="0" smtClean="0"/>
              <a:t> 패턴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각 진영의 </a:t>
            </a:r>
            <a:r>
              <a:rPr lang="en-US" altLang="ko-KR" sz="1000" dirty="0" smtClean="0"/>
              <a:t>Unit</a:t>
            </a:r>
            <a:r>
              <a:rPr lang="ko-KR" altLang="en-US" sz="1000" dirty="0" smtClean="0"/>
              <a:t> 카운트</a:t>
            </a:r>
            <a:r>
              <a:rPr lang="en-US" altLang="ko-KR" sz="1000" dirty="0" smtClean="0"/>
              <a:t>, Spy </a:t>
            </a:r>
            <a:r>
              <a:rPr lang="ko-KR" altLang="en-US" sz="1000" dirty="0" smtClean="0"/>
              <a:t>감지 </a:t>
            </a:r>
            <a:r>
              <a:rPr lang="ko-KR" altLang="en-US" sz="1000" dirty="0" err="1" smtClean="0"/>
              <a:t>되었을때</a:t>
            </a:r>
            <a:r>
              <a:rPr lang="ko-KR" altLang="en-US" sz="1000" dirty="0" smtClean="0"/>
              <a:t> 처리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캐릭터 </a:t>
            </a:r>
            <a:r>
              <a:rPr lang="ko-KR" altLang="en-US" sz="1000" dirty="0" err="1" smtClean="0"/>
              <a:t>미선택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지속시</a:t>
            </a:r>
            <a:r>
              <a:rPr lang="ko-KR" altLang="en-US" sz="1000" dirty="0" smtClean="0"/>
              <a:t> 자동랜덤 선택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재선택</a:t>
            </a:r>
            <a:r>
              <a:rPr lang="ko-KR" altLang="en-US" sz="1000" dirty="0" smtClean="0"/>
              <a:t> 버튼 </a:t>
            </a:r>
            <a:r>
              <a:rPr lang="ko-KR" altLang="en-US" sz="1000" dirty="0" err="1" smtClean="0"/>
              <a:t>선택시</a:t>
            </a:r>
            <a:r>
              <a:rPr lang="ko-KR" altLang="en-US" sz="1000" dirty="0" smtClean="0"/>
              <a:t> 처리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3571868" y="5643578"/>
            <a:ext cx="164307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/>
              <a:t>BulletFire</a:t>
            </a:r>
            <a:endParaRPr lang="en-US" altLang="ko-KR" sz="1000" b="1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원거리 </a:t>
            </a:r>
            <a:r>
              <a:rPr lang="ko-KR" altLang="en-US" sz="1000" dirty="0" err="1" smtClean="0"/>
              <a:t>유닛의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발사체</a:t>
            </a:r>
            <a:r>
              <a:rPr lang="en-US" altLang="ko-KR" sz="1000" dirty="0" smtClean="0"/>
              <a:t>)</a:t>
            </a:r>
          </a:p>
        </p:txBody>
      </p:sp>
      <p:cxnSp>
        <p:nvCxnSpPr>
          <p:cNvPr id="104" name="직선 연결선 103"/>
          <p:cNvCxnSpPr>
            <a:stCxn id="99" idx="2"/>
            <a:endCxn id="101" idx="0"/>
          </p:cNvCxnSpPr>
          <p:nvPr/>
        </p:nvCxnSpPr>
        <p:spPr>
          <a:xfrm rot="5400000">
            <a:off x="1482307" y="4018364"/>
            <a:ext cx="21431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1928794" y="1071546"/>
            <a:ext cx="107157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/>
              <a:t>NGUI</a:t>
            </a:r>
            <a:endParaRPr lang="ko-KR" altLang="en-US" sz="1500" b="1" dirty="0"/>
          </a:p>
        </p:txBody>
      </p:sp>
      <p:cxnSp>
        <p:nvCxnSpPr>
          <p:cNvPr id="107" name="직선 연결선 106"/>
          <p:cNvCxnSpPr>
            <a:endCxn id="105" idx="0"/>
          </p:cNvCxnSpPr>
          <p:nvPr/>
        </p:nvCxnSpPr>
        <p:spPr>
          <a:xfrm>
            <a:off x="1000100" y="928670"/>
            <a:ext cx="1464479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136</Words>
  <Application>Microsoft Office PowerPoint</Application>
  <PresentationFormat>화면 슬라이드 쇼(4:3)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TOSHIBA</dc:creator>
  <cp:lastModifiedBy>TOSHIBA</cp:lastModifiedBy>
  <cp:revision>7</cp:revision>
  <dcterms:created xsi:type="dcterms:W3CDTF">2013-08-22T18:55:28Z</dcterms:created>
  <dcterms:modified xsi:type="dcterms:W3CDTF">2013-08-22T20:06:21Z</dcterms:modified>
</cp:coreProperties>
</file>