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BCC4-4873-44BC-A7D1-F9F98DF7D040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BC00-1C2A-455C-9F33-08201E0F5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A30EB-C785-4A47-8B22-DCD0AE406F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44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7CCF8DF8-6612-4360-83CA-DC70BCACD9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44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7CCF8DF8-6612-4360-83CA-DC70BCACD9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44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7CCF8DF8-6612-4360-83CA-DC70BCACD9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48264" y="446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7CCF8DF8-6612-4360-83CA-DC70BCACD9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47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2014-10-05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7982" y="179929"/>
            <a:ext cx="4033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altLang="ko-KR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설치 법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076224"/>
            <a:ext cx="856862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TeamXY_Fly</a:t>
            </a:r>
            <a:r>
              <a:rPr lang="en-US" altLang="ko-KR" sz="2000" dirty="0" smtClean="0"/>
              <a:t> UFO Export’ </a:t>
            </a:r>
            <a:r>
              <a:rPr lang="ko-KR" altLang="en-US" sz="2000" dirty="0" smtClean="0"/>
              <a:t>폴더의  </a:t>
            </a:r>
            <a:r>
              <a:rPr lang="en-US" altLang="ko-KR" sz="2000" dirty="0" smtClean="0"/>
              <a:t>‘Fly </a:t>
            </a:r>
            <a:r>
              <a:rPr lang="en-US" altLang="ko-KR" sz="2000" dirty="0" err="1" smtClean="0"/>
              <a:t>UFO.apk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파일을 </a:t>
            </a:r>
            <a:r>
              <a:rPr lang="en-US" altLang="ko-KR" sz="2000" dirty="0" smtClean="0"/>
              <a:t>Android Phone</a:t>
            </a:r>
            <a:r>
              <a:rPr lang="ko-KR" altLang="en-US" sz="2000" dirty="0" smtClean="0"/>
              <a:t>에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복사 하신 후 핸드폰 내부에서 실행하여 설치하시면 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(Fly UFO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Galaxy Note 2, Galaxy S4</a:t>
            </a:r>
            <a:r>
              <a:rPr lang="ko-KR" altLang="en-US" sz="2000" dirty="0" smtClean="0"/>
              <a:t>를 표준으로 하고 있습니다</a:t>
            </a:r>
            <a:r>
              <a:rPr lang="en-US" altLang="ko-KR" sz="2000" dirty="0" smtClean="0"/>
              <a:t>.)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해상도 </a:t>
            </a:r>
            <a:r>
              <a:rPr lang="en-US" altLang="ko-KR" sz="2000" dirty="0" smtClean="0"/>
              <a:t>: 720×1280, 1080×1920)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0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7982" y="179929"/>
            <a:ext cx="2613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version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076224"/>
            <a:ext cx="819487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 PC</a:t>
            </a:r>
            <a:r>
              <a:rPr lang="ko-KR" altLang="en-US" sz="2000" dirty="0" smtClean="0"/>
              <a:t>로도 플레이 할 수 있게 </a:t>
            </a:r>
            <a:r>
              <a:rPr lang="en-US" altLang="ko-KR" sz="2000" dirty="0" smtClean="0"/>
              <a:t>Web version</a:t>
            </a:r>
            <a:r>
              <a:rPr lang="ko-KR" altLang="en-US" sz="2000" dirty="0" smtClean="0"/>
              <a:t>을 같이 첨부하였습니다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다만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Web version</a:t>
            </a:r>
            <a:r>
              <a:rPr lang="ko-KR" altLang="en-US" sz="2000" dirty="0" smtClean="0"/>
              <a:t>의 경우 해당 환경에 최적화 된 것이 아니기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게임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화면이 다르게 보일 수 있습니다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인 게임에서 지정한 영역보다 크게 보일 수 있습니다</a:t>
            </a:r>
            <a:r>
              <a:rPr lang="en-US" altLang="ko-KR" sz="2000" dirty="0" smtClean="0"/>
              <a:t>.)</a:t>
            </a:r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Web Version </a:t>
            </a:r>
            <a:r>
              <a:rPr lang="ko-KR" altLang="en-US" sz="2000" dirty="0" smtClean="0"/>
              <a:t>입력 키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1) Left Button : </a:t>
            </a:r>
            <a:r>
              <a:rPr lang="ko-KR" altLang="en-US" sz="2000" dirty="0" smtClean="0"/>
              <a:t>키보드 화살표 왼쪽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2) Right Button : </a:t>
            </a:r>
            <a:r>
              <a:rPr lang="ko-KR" altLang="en-US" sz="2000" dirty="0" smtClean="0"/>
              <a:t>키보드 화살표 오른쪽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830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7982" y="179929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인 게임 배경화면이 깨질 시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076224"/>
            <a:ext cx="817922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개발 환경이 다를 경우 인 게임 배경화면이 깨질 수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ko-KR" altLang="en-US" sz="2000" dirty="0" smtClean="0"/>
              <a:t>아래와 같은 해결방법을 알려드립니다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1. Unity Project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Resources\Texture\</a:t>
            </a:r>
            <a:r>
              <a:rPr lang="en-US" altLang="ko-KR" sz="2000" dirty="0" err="1" smtClean="0"/>
              <a:t>BackGround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bg_earthsky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_layer1, layer2, fade</a:t>
            </a:r>
            <a:r>
              <a:rPr lang="ko-KR" altLang="en-US" sz="2000" dirty="0" smtClean="0"/>
              <a:t>를 제외한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개의 이미지 파일을 삭제합니다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42" y="3271125"/>
            <a:ext cx="5487718" cy="321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0356" y="5702944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DELETE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7982" y="179929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인 게임 배경화면이 깨질 시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076224"/>
            <a:ext cx="79714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 smtClean="0"/>
              <a:t> 2. </a:t>
            </a:r>
            <a:r>
              <a:rPr lang="en-US" altLang="ko-KR" sz="2000" dirty="0" err="1" smtClean="0"/>
              <a:t>TeamXY_Fly</a:t>
            </a:r>
            <a:r>
              <a:rPr lang="en-US" altLang="ko-KR" sz="2000" dirty="0" smtClean="0"/>
              <a:t> UFO Unity Source\Source </a:t>
            </a:r>
            <a:r>
              <a:rPr lang="ko-KR" altLang="en-US" sz="2000" dirty="0" smtClean="0"/>
              <a:t>안의 이미지 파일 전부를</a:t>
            </a:r>
            <a:endParaRPr lang="en-US" altLang="ko-KR" sz="2000" dirty="0" smtClean="0"/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1</a:t>
            </a:r>
            <a:r>
              <a:rPr lang="ko-KR" altLang="en-US" sz="2000" dirty="0" smtClean="0"/>
              <a:t>에서 삭제했던 폴더에 드래그 앤 </a:t>
            </a:r>
            <a:r>
              <a:rPr lang="ko-KR" altLang="en-US" sz="2000" dirty="0" err="1" smtClean="0"/>
              <a:t>드롭으로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Import </a:t>
            </a:r>
            <a:r>
              <a:rPr lang="ko-KR" altLang="en-US" sz="2000" dirty="0" smtClean="0"/>
              <a:t>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3. </a:t>
            </a:r>
            <a:r>
              <a:rPr lang="ko-KR" altLang="en-US" sz="2000" dirty="0" smtClean="0"/>
              <a:t>아래와 같이 </a:t>
            </a:r>
            <a:r>
              <a:rPr lang="en-US" altLang="ko-KR" sz="2000" dirty="0" err="1" smtClean="0"/>
              <a:t>BackGround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이미지를 </a:t>
            </a:r>
            <a:r>
              <a:rPr lang="en-US" altLang="ko-KR" sz="2000" dirty="0" smtClean="0"/>
              <a:t>Material</a:t>
            </a:r>
            <a:r>
              <a:rPr lang="ko-KR" altLang="en-US" sz="2000" dirty="0" smtClean="0"/>
              <a:t>에 연결합니다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 smtClean="0"/>
              <a:t>    1) </a:t>
            </a:r>
            <a:r>
              <a:rPr lang="en-US" altLang="ko-KR" sz="2000" dirty="0" err="1" smtClean="0"/>
              <a:t>bigEarth</a:t>
            </a:r>
            <a:r>
              <a:rPr lang="en-US" altLang="ko-KR" sz="2000" dirty="0" smtClean="0"/>
              <a:t> = bg_object_earthsky_2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2) </a:t>
            </a:r>
            <a:r>
              <a:rPr lang="en-US" altLang="ko-KR" sz="2000" dirty="0" err="1" smtClean="0"/>
              <a:t>bigFever</a:t>
            </a:r>
            <a:r>
              <a:rPr lang="en-US" altLang="ko-KR" sz="2000" dirty="0" smtClean="0"/>
              <a:t> = bg_object_fever_2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3) </a:t>
            </a:r>
            <a:r>
              <a:rPr lang="en-US" altLang="ko-KR" sz="2000" dirty="0" err="1" smtClean="0"/>
              <a:t>bigSpace</a:t>
            </a:r>
            <a:r>
              <a:rPr lang="en-US" altLang="ko-KR" sz="2000" dirty="0" smtClean="0"/>
              <a:t> = bg_object_universe_layer4_1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4) </a:t>
            </a:r>
            <a:r>
              <a:rPr lang="en-US" altLang="ko-KR" sz="2000" dirty="0" err="1" smtClean="0"/>
              <a:t>smallEarth</a:t>
            </a:r>
            <a:r>
              <a:rPr lang="en-US" altLang="ko-KR" sz="2000" dirty="0" smtClean="0"/>
              <a:t> = bg_object_earthsky_1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5) </a:t>
            </a:r>
            <a:r>
              <a:rPr lang="en-US" altLang="ko-KR" sz="2000" dirty="0" err="1" smtClean="0"/>
              <a:t>smallFever</a:t>
            </a:r>
            <a:r>
              <a:rPr lang="en-US" altLang="ko-KR" sz="2000" dirty="0" smtClean="0"/>
              <a:t> = bg_object_fever_1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6. </a:t>
            </a:r>
            <a:r>
              <a:rPr lang="en-US" altLang="ko-KR" sz="2000" dirty="0" err="1" smtClean="0"/>
              <a:t>smallSpace</a:t>
            </a:r>
            <a:r>
              <a:rPr lang="en-US" altLang="ko-KR" sz="2000" dirty="0" smtClean="0"/>
              <a:t> = bg_object_universe_layer3_1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>
              <a:lnSpc>
                <a:spcPct val="130000"/>
              </a:lnSpc>
            </a:pPr>
            <a:endParaRPr lang="en-US" altLang="ko-KR" sz="2000" dirty="0"/>
          </a:p>
          <a:p>
            <a:pPr>
              <a:lnSpc>
                <a:spcPct val="130000"/>
              </a:lnSpc>
            </a:pP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721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7982" y="17992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조작 방법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34" y="1418624"/>
            <a:ext cx="2717316" cy="48240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1339" y="5873934"/>
            <a:ext cx="609308" cy="49245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87368" y="5873934"/>
            <a:ext cx="609308" cy="492454"/>
          </a:xfrm>
          <a:prstGeom prst="rect">
            <a:avLst/>
          </a:prstGeom>
        </p:spPr>
      </p:pic>
      <p:sp>
        <p:nvSpPr>
          <p:cNvPr id="31" name="Sticky Note"/>
          <p:cNvSpPr>
            <a:spLocks/>
          </p:cNvSpPr>
          <p:nvPr/>
        </p:nvSpPr>
        <p:spPr bwMode="auto">
          <a:xfrm>
            <a:off x="395536" y="1899312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좌</a:t>
            </a:r>
            <a:r>
              <a:rPr lang="en-US" altLang="ko-KR" sz="2400" b="1" dirty="0" smtClean="0">
                <a:solidFill>
                  <a:schemeClr val="tx1"/>
                </a:solidFill>
                <a:effectLst/>
                <a:latin typeface="Calibri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우를 동시에 터치하면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현재 방향으로 직진합니다</a:t>
            </a:r>
            <a:r>
              <a:rPr lang="en-US" altLang="ko-KR" sz="2400" b="1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endParaRPr lang="en-US" sz="2400" b="1" dirty="0"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Sticky Note"/>
          <p:cNvSpPr>
            <a:spLocks/>
          </p:cNvSpPr>
          <p:nvPr/>
        </p:nvSpPr>
        <p:spPr bwMode="auto">
          <a:xfrm>
            <a:off x="6228184" y="1899312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방향은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플레이어 캐릭터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endParaRPr lang="en-US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머리에 있는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장식으로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알 수 있어요</a:t>
            </a:r>
            <a:r>
              <a:rPr lang="en-US" altLang="ko-KR" sz="2400" b="1" dirty="0" smtClean="0">
                <a:solidFill>
                  <a:schemeClr val="tx1"/>
                </a:solidFill>
                <a:effectLst/>
                <a:latin typeface="Calibri"/>
              </a:rPr>
              <a:t>.</a:t>
            </a:r>
            <a:endParaRPr lang="en-US" sz="2400" b="1" dirty="0"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406955" y="4745764"/>
            <a:ext cx="288032" cy="2880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6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7982" y="17992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조작 방법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834" y="1423286"/>
            <a:ext cx="2717316" cy="48149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9" name="Sticky Note"/>
          <p:cNvSpPr>
            <a:spLocks/>
          </p:cNvSpPr>
          <p:nvPr/>
        </p:nvSpPr>
        <p:spPr bwMode="auto">
          <a:xfrm>
            <a:off x="395536" y="1899465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왼쪽 버튼만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누를 경우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왼쪽으로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이동해요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.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3201834" y="1426410"/>
            <a:ext cx="5484288" cy="4998558"/>
            <a:chOff x="3201834" y="795706"/>
            <a:chExt cx="5484288" cy="4998558"/>
          </a:xfrm>
        </p:grpSpPr>
        <p:sp>
          <p:nvSpPr>
            <p:cNvPr id="61" name="Sticky Note"/>
            <p:cNvSpPr>
              <a:spLocks/>
            </p:cNvSpPr>
            <p:nvPr/>
          </p:nvSpPr>
          <p:spPr bwMode="auto">
            <a:xfrm>
              <a:off x="6228184" y="1268761"/>
              <a:ext cx="2457938" cy="3916194"/>
            </a:xfrm>
            <a:prstGeom prst="foldedCorner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FCF38E"/>
                </a:gs>
              </a:gsLst>
              <a:lin ang="0" scaled="1"/>
              <a:tileRect/>
            </a:gradFill>
            <a:ln w="6350" cap="flat" cmpd="sng" algn="ctr">
              <a:solidFill>
                <a:srgbClr val="5B5A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effectLst/>
                  <a:latin typeface="Calibri"/>
                </a:rPr>
                <a:t>마찬가지로</a:t>
              </a:r>
              <a:endParaRPr lang="en-US" altLang="ko-KR" sz="2400" b="1" dirty="0" smtClean="0">
                <a:solidFill>
                  <a:schemeClr val="tx1"/>
                </a:solidFill>
                <a:effectLst/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Calibri"/>
                </a:rPr>
                <a:t>오른쪽 버튼을</a:t>
              </a:r>
              <a:endParaRPr lang="en-US" altLang="ko-KR" sz="2400" b="1" dirty="0" smtClean="0">
                <a:solidFill>
                  <a:schemeClr val="tx1"/>
                </a:solidFill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effectLst/>
                  <a:latin typeface="Calibri"/>
                </a:rPr>
                <a:t>누르면</a:t>
              </a:r>
              <a:endParaRPr lang="en-US" altLang="ko-KR" sz="2400" b="1" dirty="0" smtClean="0">
                <a:solidFill>
                  <a:schemeClr val="tx1"/>
                </a:solidFill>
                <a:effectLst/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tx1"/>
                </a:solidFill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effectLst/>
                  <a:latin typeface="Calibri"/>
                </a:rPr>
                <a:t>오른쪽으로</a:t>
              </a:r>
              <a:endParaRPr lang="en-US" altLang="ko-KR" sz="2400" b="1" dirty="0" smtClean="0">
                <a:solidFill>
                  <a:schemeClr val="tx1"/>
                </a:solidFill>
                <a:effectLst/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Calibri"/>
                </a:rPr>
                <a:t>이동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Calibri"/>
                </a:rPr>
                <a:t>!</a:t>
              </a:r>
              <a:endParaRPr lang="en-US" sz="2400" b="1" dirty="0"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834" y="795706"/>
              <a:ext cx="2717316" cy="480873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5387368" y="5243383"/>
              <a:ext cx="609308" cy="492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7982" y="17992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조작 방법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76" y="1430634"/>
            <a:ext cx="2699231" cy="48149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1339" y="5881435"/>
            <a:ext cx="609308" cy="492454"/>
          </a:xfrm>
          <a:prstGeom prst="rect">
            <a:avLst/>
          </a:prstGeom>
        </p:spPr>
      </p:pic>
      <p:sp>
        <p:nvSpPr>
          <p:cNvPr id="44" name="Sticky Note"/>
          <p:cNvSpPr>
            <a:spLocks/>
          </p:cNvSpPr>
          <p:nvPr/>
        </p:nvSpPr>
        <p:spPr bwMode="auto">
          <a:xfrm>
            <a:off x="395536" y="1906813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앞에서 배운 것을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응용하면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,</a:t>
            </a:r>
          </a:p>
          <a:p>
            <a:pPr algn="ctr"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우측버튼을 통해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회전 후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76858" y="5881435"/>
            <a:ext cx="609308" cy="492454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4697940" y="1906813"/>
            <a:ext cx="3988182" cy="3916194"/>
            <a:chOff x="4697940" y="1268761"/>
            <a:chExt cx="3988182" cy="3916194"/>
          </a:xfrm>
        </p:grpSpPr>
        <p:sp>
          <p:nvSpPr>
            <p:cNvPr id="61" name="Sticky Note"/>
            <p:cNvSpPr>
              <a:spLocks/>
            </p:cNvSpPr>
            <p:nvPr/>
          </p:nvSpPr>
          <p:spPr bwMode="auto">
            <a:xfrm>
              <a:off x="6228184" y="1268761"/>
              <a:ext cx="2457938" cy="3916194"/>
            </a:xfrm>
            <a:prstGeom prst="foldedCorner">
              <a:avLst/>
            </a:prstGeom>
            <a:gradFill flip="none" rotWithShape="1">
              <a:gsLst>
                <a:gs pos="0">
                  <a:srgbClr val="FFFF99"/>
                </a:gs>
                <a:gs pos="100000">
                  <a:srgbClr val="FCF38E"/>
                </a:gs>
              </a:gsLst>
              <a:lin ang="0" scaled="1"/>
              <a:tileRect/>
            </a:gradFill>
            <a:ln w="6350" cap="flat" cmpd="sng" algn="ctr">
              <a:solidFill>
                <a:srgbClr val="5B5A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effectLst/>
                  <a:latin typeface="Calibri"/>
                </a:rPr>
                <a:t>양쪽 버튼을</a:t>
              </a:r>
              <a:endParaRPr lang="en-US" altLang="ko-KR" sz="2400" b="1" dirty="0" smtClean="0">
                <a:solidFill>
                  <a:schemeClr val="tx1"/>
                </a:solidFill>
                <a:effectLst/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Calibri"/>
                </a:rPr>
                <a:t>동시에 누르면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Calibri"/>
                </a:rPr>
                <a:t>!</a:t>
              </a:r>
            </a:p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tx1"/>
                </a:solidFill>
                <a:effectLst/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Calibri"/>
                </a:rPr>
                <a:t>해당 방향으로</a:t>
              </a:r>
              <a:endParaRPr lang="en-US" altLang="ko-KR" sz="2400" b="1" dirty="0" smtClean="0">
                <a:solidFill>
                  <a:schemeClr val="tx1"/>
                </a:solidFill>
                <a:latin typeface="Calibri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2400" b="1" dirty="0" smtClean="0">
                  <a:solidFill>
                    <a:schemeClr val="tx1"/>
                  </a:solidFill>
                  <a:latin typeface="Calibri"/>
                </a:rPr>
                <a:t>직진해요</a:t>
              </a:r>
              <a:r>
                <a:rPr lang="en-US" altLang="ko-KR" sz="2400" b="1" dirty="0" smtClean="0">
                  <a:solidFill>
                    <a:schemeClr val="tx1"/>
                  </a:solidFill>
                  <a:latin typeface="Calibri"/>
                </a:rPr>
                <a:t>!</a:t>
              </a:r>
              <a:endParaRPr lang="en-US" sz="2400" b="1" dirty="0"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>
            <a:xfrm flipV="1">
              <a:off x="4697940" y="2780928"/>
              <a:ext cx="781722" cy="144016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12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2" b="15394"/>
          <a:stretch/>
        </p:blipFill>
        <p:spPr>
          <a:xfrm>
            <a:off x="-1687901" y="6109466"/>
            <a:ext cx="2614842" cy="34606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CF8DF8-6612-4360-83CA-DC70BCACD9A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47982" y="179929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조작 방법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40" y="1435819"/>
            <a:ext cx="2673302" cy="48149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3" name="Sticky Note"/>
          <p:cNvSpPr>
            <a:spLocks/>
          </p:cNvSpPr>
          <p:nvPr/>
        </p:nvSpPr>
        <p:spPr bwMode="auto">
          <a:xfrm>
            <a:off x="395536" y="1911998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기본 조작은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이것으로 끝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!</a:t>
            </a:r>
          </a:p>
          <a:p>
            <a:pPr algn="ctr"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이번에는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고급 기술이에요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.</a:t>
            </a:r>
          </a:p>
        </p:txBody>
      </p:sp>
      <p:sp>
        <p:nvSpPr>
          <p:cNvPr id="94" name="Sticky Note"/>
          <p:cNvSpPr>
            <a:spLocks/>
          </p:cNvSpPr>
          <p:nvPr/>
        </p:nvSpPr>
        <p:spPr bwMode="auto">
          <a:xfrm>
            <a:off x="6228184" y="1911998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오른쪽 방향</a:t>
            </a: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으로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이동 중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갑자기 방향을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급하게 바꾸고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싶을 때</a:t>
            </a:r>
            <a:r>
              <a:rPr lang="en-US" altLang="ko-KR" sz="2400" b="1" dirty="0" smtClean="0">
                <a:solidFill>
                  <a:schemeClr val="tx1"/>
                </a:solidFill>
                <a:effectLst/>
                <a:latin typeface="Calibri"/>
              </a:rPr>
              <a:t>!</a:t>
            </a:r>
          </a:p>
        </p:txBody>
      </p:sp>
      <p:sp>
        <p:nvSpPr>
          <p:cNvPr id="95" name="Sticky Note"/>
          <p:cNvSpPr>
            <a:spLocks/>
          </p:cNvSpPr>
          <p:nvPr/>
        </p:nvSpPr>
        <p:spPr bwMode="auto">
          <a:xfrm>
            <a:off x="385705" y="1911999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반대 방향 버튼을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두 번 빠르게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눌러주면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!</a:t>
            </a:r>
          </a:p>
        </p:txBody>
      </p:sp>
      <p:grpSp>
        <p:nvGrpSpPr>
          <p:cNvPr id="97" name="그룹 96"/>
          <p:cNvGrpSpPr/>
          <p:nvPr/>
        </p:nvGrpSpPr>
        <p:grpSpPr>
          <a:xfrm>
            <a:off x="3159471" y="1428690"/>
            <a:ext cx="2728058" cy="5003626"/>
            <a:chOff x="3182049" y="808031"/>
            <a:chExt cx="2728058" cy="5003626"/>
          </a:xfrm>
        </p:grpSpPr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876" y="808031"/>
              <a:ext cx="2699231" cy="478408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23622" y="5260776"/>
              <a:ext cx="609308" cy="492454"/>
            </a:xfrm>
            <a:prstGeom prst="rect">
              <a:avLst/>
            </a:prstGeom>
          </p:spPr>
        </p:pic>
      </p:grpSp>
      <p:sp>
        <p:nvSpPr>
          <p:cNvPr id="108" name="Sticky Note"/>
          <p:cNvSpPr>
            <a:spLocks/>
          </p:cNvSpPr>
          <p:nvPr/>
        </p:nvSpPr>
        <p:spPr bwMode="auto">
          <a:xfrm>
            <a:off x="6228184" y="1906813"/>
            <a:ext cx="2457938" cy="3916194"/>
          </a:xfrm>
          <a:prstGeom prst="foldedCorner">
            <a:avLst/>
          </a:prstGeom>
          <a:gradFill flip="none" rotWithShape="1">
            <a:gsLst>
              <a:gs pos="0">
                <a:srgbClr val="FFFF99"/>
              </a:gs>
              <a:gs pos="100000">
                <a:srgbClr val="FCF38E"/>
              </a:gs>
            </a:gsLst>
            <a:lin ang="0" scaled="1"/>
            <a:tileRect/>
          </a:gradFill>
          <a:ln w="6350" cap="flat" cmpd="sng" algn="ctr">
            <a:solidFill>
              <a:srgbClr val="5B5A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effectLst/>
                <a:latin typeface="Calibri"/>
              </a:rPr>
              <a:t>회전된 각도만큼</a:t>
            </a:r>
            <a:endParaRPr lang="en-US" altLang="ko-KR" sz="2400" b="1" dirty="0" smtClean="0">
              <a:solidFill>
                <a:schemeClr val="tx1"/>
              </a:solidFill>
              <a:effectLst/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반대 방향으로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endParaRPr lang="en-US" altLang="ko-KR" sz="2400" b="1" dirty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빠르게 턴</a:t>
            </a:r>
            <a:endParaRPr lang="en-US" altLang="ko-KR" sz="2400" b="1" dirty="0" smtClean="0">
              <a:solidFill>
                <a:schemeClr val="tx1"/>
              </a:solidFill>
              <a:latin typeface="Calibri"/>
            </a:endParaRPr>
          </a:p>
          <a:p>
            <a:pPr algn="ctr">
              <a:lnSpc>
                <a:spcPct val="12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Calibri"/>
              </a:rPr>
              <a:t>할 수 있어요</a:t>
            </a:r>
            <a:r>
              <a:rPr lang="en-US" altLang="ko-KR" sz="2400" b="1" dirty="0" smtClean="0">
                <a:solidFill>
                  <a:schemeClr val="tx1"/>
                </a:solidFill>
                <a:latin typeface="Calibri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5960" y="5797431"/>
            <a:ext cx="59471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ko-KR" sz="2800" b="1" spc="3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x</a:t>
            </a:r>
            <a:r>
              <a:rPr lang="en-US" altLang="ko-KR" sz="2800" b="1" spc="3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ko-KR" altLang="en-US" b="1" spc="3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37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10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354</Words>
  <Application>Microsoft Office PowerPoint</Application>
  <PresentationFormat>화면 슬라이드 쇼(4:3)</PresentationFormat>
  <Paragraphs>103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6</cp:revision>
  <dcterms:created xsi:type="dcterms:W3CDTF">2006-10-05T04:04:58Z</dcterms:created>
  <dcterms:modified xsi:type="dcterms:W3CDTF">2014-10-05T13:59:09Z</dcterms:modified>
</cp:coreProperties>
</file>