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4" r:id="rId4"/>
    <p:sldId id="279" r:id="rId5"/>
    <p:sldId id="280" r:id="rId6"/>
    <p:sldId id="281" r:id="rId7"/>
    <p:sldId id="282" r:id="rId8"/>
    <p:sldId id="283" r:id="rId9"/>
    <p:sldId id="28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DA01-7035-4151-8C0A-21F7613CDF40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A255-10D9-44A9-885E-D1C58EA5B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54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DA01-7035-4151-8C0A-21F7613CDF40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A255-10D9-44A9-885E-D1C58EA5B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6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DA01-7035-4151-8C0A-21F7613CDF40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A255-10D9-44A9-885E-D1C58EA5B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7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DA01-7035-4151-8C0A-21F7613CDF40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A255-10D9-44A9-885E-D1C58EA5B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16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DA01-7035-4151-8C0A-21F7613CDF40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A255-10D9-44A9-885E-D1C58EA5B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15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DA01-7035-4151-8C0A-21F7613CDF40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A255-10D9-44A9-885E-D1C58EA5B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64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DA01-7035-4151-8C0A-21F7613CDF40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A255-10D9-44A9-885E-D1C58EA5B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04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DA01-7035-4151-8C0A-21F7613CDF40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A255-10D9-44A9-885E-D1C58EA5B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2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DA01-7035-4151-8C0A-21F7613CDF40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A255-10D9-44A9-885E-D1C58EA5B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90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DA01-7035-4151-8C0A-21F7613CDF40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A255-10D9-44A9-885E-D1C58EA5B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DA01-7035-4151-8C0A-21F7613CDF40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A255-10D9-44A9-885E-D1C58EA5B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82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0DA01-7035-4151-8C0A-21F7613CDF40}" type="datetimeFigureOut">
              <a:rPr lang="ko-KR" altLang="en-US" smtClean="0"/>
              <a:t>2014-12-18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CA255-10D9-44A9-885E-D1C58EA5B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07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88" t="8065" r="32735" b="5604"/>
          <a:stretch/>
        </p:blipFill>
        <p:spPr bwMode="auto">
          <a:xfrm>
            <a:off x="-239152" y="137977"/>
            <a:ext cx="4811152" cy="631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0" t="7818" r="31763" b="7818"/>
          <a:stretch/>
        </p:blipFill>
        <p:spPr bwMode="auto">
          <a:xfrm>
            <a:off x="4513376" y="137977"/>
            <a:ext cx="4811152" cy="631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505783" y="4005064"/>
            <a:ext cx="1919361" cy="1152128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45424" y="1052736"/>
            <a:ext cx="3834265" cy="2088232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945424" y="3140968"/>
            <a:ext cx="3840943" cy="972108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01416" y="3771038"/>
            <a:ext cx="683568" cy="594066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1</a:t>
            </a:r>
            <a:endParaRPr lang="ko-KR" altLang="en-US" sz="28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427984" y="674694"/>
            <a:ext cx="683568" cy="594066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2</a:t>
            </a:r>
            <a:endParaRPr lang="ko-KR" altLang="en-US" sz="28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427984" y="2834934"/>
            <a:ext cx="683568" cy="594066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3</a:t>
            </a:r>
            <a:endParaRPr lang="ko-KR" altLang="en-US" sz="28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09720" y="4573807"/>
            <a:ext cx="1204012" cy="511377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142176" y="4221088"/>
            <a:ext cx="683568" cy="594066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4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012160" y="118746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정보를 입력합니다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01416" y="5157192"/>
            <a:ext cx="2974440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012160" y="34197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인증</a:t>
            </a:r>
            <a:r>
              <a:rPr lang="ko-KR" altLang="en-US" b="1" dirty="0"/>
              <a:t>을</a:t>
            </a:r>
            <a:r>
              <a:rPr lang="ko-KR" altLang="en-US" b="1" dirty="0" smtClean="0"/>
              <a:t> 받습니다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21990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가입버튼을 클릭합니다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220072" y="5085184"/>
            <a:ext cx="3593660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148064" y="514790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회원가입 버튼을 클릭하면 완료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91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0" t="7818" r="31763" b="7818"/>
          <a:stretch/>
        </p:blipFill>
        <p:spPr bwMode="auto">
          <a:xfrm>
            <a:off x="2051720" y="418077"/>
            <a:ext cx="4811152" cy="6171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6" t="8266" r="31157" b="7851"/>
          <a:stretch/>
        </p:blipFill>
        <p:spPr bwMode="auto">
          <a:xfrm>
            <a:off x="2051720" y="461121"/>
            <a:ext cx="4811152" cy="613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332492" y="4365104"/>
            <a:ext cx="3471756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812879" y="3140968"/>
            <a:ext cx="1271289" cy="1152128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536504" y="2708920"/>
            <a:ext cx="683568" cy="594066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1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436510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</a:t>
            </a:r>
            <a:r>
              <a:rPr lang="ko-KR" altLang="en-US" b="1" dirty="0" smtClean="0"/>
              <a:t>아이디와 패스워드를 입력한  뒤 로그인 버튼을 누릅니다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2524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63" t="10577" r="1396" b="17466"/>
          <a:stretch/>
        </p:blipFill>
        <p:spPr bwMode="auto">
          <a:xfrm>
            <a:off x="1403648" y="-7326"/>
            <a:ext cx="6480720" cy="682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4716016" y="2635171"/>
            <a:ext cx="3471756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6757095" y="476672"/>
            <a:ext cx="839241" cy="576064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228184" y="116632"/>
            <a:ext cx="683568" cy="594066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1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263691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err="1" smtClean="0"/>
              <a:t>알람을</a:t>
            </a:r>
            <a:r>
              <a:rPr lang="ko-KR" altLang="en-US" b="1" dirty="0" smtClean="0"/>
              <a:t> 확인한 뒤 확인 버튼을 클릭합니다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611953" y="1844824"/>
            <a:ext cx="839241" cy="576064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156176" y="1340768"/>
            <a:ext cx="683568" cy="594066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2</a:t>
            </a:r>
            <a:endParaRPr lang="ko-KR" altLang="en-US" sz="28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99792" y="332656"/>
            <a:ext cx="3255732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71800" y="33265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알람</a:t>
            </a:r>
            <a:r>
              <a:rPr lang="ko-KR" altLang="en-US" b="1" dirty="0" smtClean="0"/>
              <a:t> 아이콘을 클릭합니다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37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2" t="7818" r="32120" b="6698"/>
          <a:stretch/>
        </p:blipFill>
        <p:spPr bwMode="auto">
          <a:xfrm>
            <a:off x="2051720" y="332656"/>
            <a:ext cx="4811152" cy="625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2180364" y="2697887"/>
            <a:ext cx="3183724" cy="4430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652639" y="1412776"/>
            <a:ext cx="1271289" cy="1152128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76264" y="980728"/>
            <a:ext cx="683568" cy="594066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1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195736" y="2710661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</a:t>
            </a:r>
            <a:r>
              <a:rPr lang="ko-KR" altLang="en-US" b="1" dirty="0" smtClean="0"/>
              <a:t>상품등록 버튼을 클릭</a:t>
            </a:r>
            <a:r>
              <a:rPr lang="ko-KR" altLang="en-US" b="1" dirty="0"/>
              <a:t>합</a:t>
            </a:r>
            <a:r>
              <a:rPr lang="ko-KR" altLang="en-US" b="1" dirty="0" smtClean="0"/>
              <a:t>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832831" y="3717032"/>
            <a:ext cx="5187441" cy="2376264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88543" y="6093296"/>
            <a:ext cx="5231729" cy="492676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96144" y="3410998"/>
            <a:ext cx="683568" cy="594066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2</a:t>
            </a:r>
            <a:endParaRPr lang="ko-KR" altLang="en-US" sz="28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68152" y="5715254"/>
            <a:ext cx="683568" cy="594066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3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987824" y="443711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상품정보를 입력합니다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92080" y="6082263"/>
            <a:ext cx="3096344" cy="4430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92080" y="609329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smtClean="0"/>
              <a:t>상품등록을 클릭하면 완료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5536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004048" y="747572"/>
            <a:ext cx="3471756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0" t="8176" r="8024" b="5529"/>
          <a:stretch/>
        </p:blipFill>
        <p:spPr bwMode="auto">
          <a:xfrm>
            <a:off x="35496" y="620688"/>
            <a:ext cx="9107518" cy="51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4103685" y="1539660"/>
            <a:ext cx="972371" cy="881228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00400" y="1106742"/>
            <a:ext cx="683568" cy="594066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1</a:t>
            </a:r>
            <a:endParaRPr lang="ko-KR" altLang="en-US" sz="28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03685" y="5373216"/>
            <a:ext cx="1116387" cy="576064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600400" y="4923166"/>
            <a:ext cx="683568" cy="594066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2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139952" y="242088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상품조회를 클릭합니다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140446" y="5949280"/>
            <a:ext cx="433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</a:t>
            </a:r>
            <a:r>
              <a:rPr lang="ko-KR" altLang="en-US" b="1" dirty="0" smtClean="0"/>
              <a:t>버튼을 눌러 상품리스트를 확인합니다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158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5" t="8266" r="10055" b="6250"/>
          <a:stretch/>
        </p:blipFill>
        <p:spPr bwMode="auto">
          <a:xfrm>
            <a:off x="-36512" y="620688"/>
            <a:ext cx="9108504" cy="5238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076056" y="1394481"/>
            <a:ext cx="1271289" cy="1152128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799681" y="962433"/>
            <a:ext cx="683568" cy="594066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1</a:t>
            </a:r>
            <a:endParaRPr lang="ko-KR" altLang="en-US" sz="2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28392" y="4850865"/>
            <a:ext cx="2411760" cy="720080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059832" y="4418817"/>
            <a:ext cx="683568" cy="594066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2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995936" y="5642953"/>
            <a:ext cx="433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</a:t>
            </a:r>
            <a:r>
              <a:rPr lang="ko-KR" altLang="en-US" b="1" dirty="0" smtClean="0"/>
              <a:t>버튼을 눌러 입고리스트를 확인합니다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2609325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입</a:t>
            </a:r>
            <a:r>
              <a:rPr lang="ko-KR" altLang="en-US" b="1" dirty="0"/>
              <a:t>고</a:t>
            </a:r>
            <a:r>
              <a:rPr lang="ko-KR" altLang="en-US" b="1" dirty="0" smtClean="0"/>
              <a:t>조회를 클릭합니다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158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3" t="7797" r="25003" b="6862"/>
          <a:stretch/>
        </p:blipFill>
        <p:spPr bwMode="auto">
          <a:xfrm>
            <a:off x="1187624" y="188640"/>
            <a:ext cx="6846466" cy="657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2483768" y="1484784"/>
            <a:ext cx="4164037" cy="4312096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635896" y="98630"/>
            <a:ext cx="683568" cy="594066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1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491880" y="386104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</a:t>
            </a:r>
            <a:r>
              <a:rPr lang="ko-KR" altLang="en-US" b="1" dirty="0" smtClean="0"/>
              <a:t>공급자 정보를 입력합니다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75856" y="623731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smtClean="0"/>
              <a:t>상품등록을 클릭하면 완료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49042" y="5769260"/>
            <a:ext cx="4283198" cy="468052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48336" y="647074"/>
            <a:ext cx="1271289" cy="990110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594186" y="1412776"/>
            <a:ext cx="4578214" cy="4430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35896" y="141277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공급자관리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공급자등록을 클릭합니다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979712" y="1489804"/>
            <a:ext cx="683568" cy="594066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2</a:t>
            </a:r>
            <a:endParaRPr lang="ko-KR" altLang="en-US" sz="28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907740" y="5373216"/>
            <a:ext cx="683568" cy="594066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3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158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8" t="7926" r="10440" b="5343"/>
          <a:stretch/>
        </p:blipFill>
        <p:spPr bwMode="auto">
          <a:xfrm>
            <a:off x="35496" y="332656"/>
            <a:ext cx="9108504" cy="627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776366" y="774251"/>
            <a:ext cx="1019770" cy="566517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355976" y="260648"/>
            <a:ext cx="683568" cy="594066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588123" y="1926379"/>
            <a:ext cx="1703957" cy="2150693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46339" y="1412776"/>
            <a:ext cx="683568" cy="594066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2</a:t>
            </a:r>
            <a:endParaRPr lang="ko-KR" altLang="en-US" sz="28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182464" y="1844824"/>
            <a:ext cx="845919" cy="566517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588224" y="1412776"/>
            <a:ext cx="629816" cy="547352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3</a:t>
            </a:r>
            <a:endParaRPr lang="ko-KR" altLang="en-US" sz="28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028384" y="1844824"/>
            <a:ext cx="864096" cy="566517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941458" y="1370358"/>
            <a:ext cx="590982" cy="513603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4</a:t>
            </a:r>
            <a:endParaRPr lang="ko-KR" altLang="en-US" sz="28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296646" y="2574451"/>
            <a:ext cx="1235794" cy="422501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99929" y="332656"/>
            <a:ext cx="5448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1.</a:t>
            </a:r>
            <a:r>
              <a:rPr lang="ko-KR" altLang="en-US" sz="1600" b="1" dirty="0" smtClean="0"/>
              <a:t>매대 관리를 클릭합니다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3568" y="2132856"/>
            <a:ext cx="3168352" cy="478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88224" y="3212976"/>
            <a:ext cx="2483518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6588224" y="3246075"/>
            <a:ext cx="2500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3. </a:t>
            </a:r>
            <a:r>
              <a:rPr lang="ko-KR" altLang="en-US" sz="1600" b="1" dirty="0" smtClean="0"/>
              <a:t>대 분류를 선택합니다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중 분류를 선택합니다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b="1" dirty="0" smtClean="0"/>
              <a:t>5. </a:t>
            </a:r>
            <a:r>
              <a:rPr lang="ko-KR" altLang="en-US" sz="1600" b="1" dirty="0" smtClean="0"/>
              <a:t>상품을 선택합니다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3960" y="2204864"/>
            <a:ext cx="5448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</a:t>
            </a:r>
            <a:r>
              <a:rPr lang="en-US" altLang="ko-KR" sz="1600" b="1" dirty="0" smtClean="0"/>
              <a:t>. </a:t>
            </a:r>
            <a:r>
              <a:rPr lang="ko-KR" altLang="en-US" sz="1600" b="1" dirty="0" err="1" smtClean="0"/>
              <a:t>매대를</a:t>
            </a:r>
            <a:r>
              <a:rPr lang="ko-KR" altLang="en-US" sz="1600" b="1" dirty="0" smtClean="0"/>
              <a:t> 클릭하여 선택합니다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sp>
        <p:nvSpPr>
          <p:cNvPr id="3" name="아래쪽 화살표 2"/>
          <p:cNvSpPr/>
          <p:nvPr/>
        </p:nvSpPr>
        <p:spPr>
          <a:xfrm rot="5400000">
            <a:off x="5771646" y="2108366"/>
            <a:ext cx="427275" cy="13498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12109" y="2492896"/>
            <a:ext cx="2292139" cy="566517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283968" y="2996952"/>
            <a:ext cx="606203" cy="526831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6</a:t>
            </a:r>
            <a:endParaRPr lang="ko-KR" altLang="en-US" sz="28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702101" y="2330878"/>
            <a:ext cx="606203" cy="526831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5</a:t>
            </a:r>
            <a:endParaRPr lang="ko-KR" altLang="en-US" sz="28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888682" y="4149080"/>
            <a:ext cx="2483518" cy="8640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3923928" y="4149080"/>
            <a:ext cx="2500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6. </a:t>
            </a:r>
            <a:r>
              <a:rPr lang="ko-KR" altLang="en-US" sz="1600" b="1" dirty="0" smtClean="0"/>
              <a:t>상품을 클릭하여 </a:t>
            </a:r>
            <a:r>
              <a:rPr lang="ko-KR" altLang="en-US" sz="1600" b="1" dirty="0" err="1" smtClean="0"/>
              <a:t>매대속으로</a:t>
            </a:r>
            <a:r>
              <a:rPr lang="ko-KR" altLang="en-US" sz="1600" b="1" dirty="0" smtClean="0"/>
              <a:t> 드래그 앤 </a:t>
            </a:r>
            <a:r>
              <a:rPr lang="ko-KR" altLang="en-US" sz="1600" b="1" dirty="0" err="1" smtClean="0"/>
              <a:t>드롭하면</a:t>
            </a:r>
            <a:r>
              <a:rPr lang="ko-KR" altLang="en-US" sz="1600" b="1" dirty="0" smtClean="0"/>
              <a:t> 완료</a:t>
            </a:r>
            <a:r>
              <a:rPr lang="en-US" altLang="ko-KR" sz="1600" b="1" dirty="0" smtClean="0"/>
              <a:t>!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7821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1" t="21169" r="22241" b="10484"/>
          <a:stretch/>
        </p:blipFill>
        <p:spPr bwMode="auto">
          <a:xfrm>
            <a:off x="367394" y="188640"/>
            <a:ext cx="8453078" cy="632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모서리가 둥근 직사각형 12"/>
          <p:cNvSpPr/>
          <p:nvPr/>
        </p:nvSpPr>
        <p:spPr>
          <a:xfrm>
            <a:off x="708423" y="2708920"/>
            <a:ext cx="3431529" cy="1296144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51520" y="2204864"/>
            <a:ext cx="683568" cy="594066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1</a:t>
            </a:r>
            <a:endParaRPr lang="ko-KR" altLang="en-US" sz="28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32973" y="4653136"/>
            <a:ext cx="3431529" cy="864096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740352" y="2348880"/>
            <a:ext cx="936104" cy="711696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740352" y="1628800"/>
            <a:ext cx="936104" cy="711696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51520" y="4221088"/>
            <a:ext cx="683568" cy="594066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2</a:t>
            </a:r>
            <a:endParaRPr lang="ko-KR" altLang="en-US" sz="28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092280" y="1196752"/>
            <a:ext cx="683568" cy="594066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3</a:t>
            </a:r>
            <a:endParaRPr lang="ko-KR" altLang="en-US" sz="28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56784" y="2114854"/>
            <a:ext cx="683568" cy="594066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4</a:t>
            </a:r>
            <a:endParaRPr lang="ko-KR" altLang="en-US" sz="28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156176" y="3699402"/>
            <a:ext cx="2970458" cy="18178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6156176" y="3803556"/>
            <a:ext cx="2880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3. </a:t>
            </a:r>
            <a:r>
              <a:rPr lang="ko-KR" altLang="en-US" sz="1600" b="1" dirty="0" err="1" smtClean="0"/>
              <a:t>알람버튼을</a:t>
            </a:r>
            <a:r>
              <a:rPr lang="ko-KR" altLang="en-US" sz="1600" b="1" dirty="0" smtClean="0"/>
              <a:t> 클릭하여 안전재고량을 입력합니다</a:t>
            </a:r>
            <a:r>
              <a:rPr lang="en-US" altLang="ko-KR" sz="1600" b="1" dirty="0" smtClean="0"/>
              <a:t>.</a:t>
            </a:r>
            <a:r>
              <a:rPr lang="ko-KR" altLang="en-US" sz="1600" b="1" dirty="0" smtClean="0"/>
              <a:t> 분류를 선택합니다</a:t>
            </a:r>
            <a:r>
              <a:rPr lang="en-US" altLang="ko-KR" sz="1600" b="1" dirty="0" smtClean="0"/>
              <a:t>.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입고버튼을 클릭하여 입고를 합니다</a:t>
            </a:r>
            <a:r>
              <a:rPr lang="en-US" altLang="ko-KR" sz="1600" b="1" dirty="0" smtClean="0"/>
              <a:t>.</a:t>
            </a:r>
            <a:r>
              <a:rPr lang="ko-KR" altLang="en-US" sz="1600" b="1" dirty="0" smtClean="0"/>
              <a:t> </a:t>
            </a:r>
            <a:endParaRPr lang="en-US" altLang="ko-KR" sz="1600" b="1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547664" y="4005064"/>
            <a:ext cx="3888432" cy="5760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619672" y="5589239"/>
            <a:ext cx="3279471" cy="5760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" name="직사각형 1"/>
          <p:cNvSpPr/>
          <p:nvPr/>
        </p:nvSpPr>
        <p:spPr>
          <a:xfrm>
            <a:off x="1547664" y="407707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아이디와 비밀번호를 입력합니다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691680" y="566124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버튼을 눌러 로그인 합니다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51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203</Words>
  <Application>Microsoft Office PowerPoint</Application>
  <PresentationFormat>화면 슬라이드 쇼(4:3)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koo</dc:creator>
  <cp:lastModifiedBy>koo</cp:lastModifiedBy>
  <cp:revision>11</cp:revision>
  <dcterms:created xsi:type="dcterms:W3CDTF">2014-12-18T08:21:36Z</dcterms:created>
  <dcterms:modified xsi:type="dcterms:W3CDTF">2014-12-18T09:46:45Z</dcterms:modified>
</cp:coreProperties>
</file>