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9418-C6EB-4F6C-824C-0D4FB4EE2FFF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3DB7-274E-4841-9507-6CC37D29A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9418-C6EB-4F6C-824C-0D4FB4EE2FFF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3DB7-274E-4841-9507-6CC37D29A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9418-C6EB-4F6C-824C-0D4FB4EE2FFF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3DB7-274E-4841-9507-6CC37D29A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9418-C6EB-4F6C-824C-0D4FB4EE2FFF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3DB7-274E-4841-9507-6CC37D29A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9418-C6EB-4F6C-824C-0D4FB4EE2FFF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3DB7-274E-4841-9507-6CC37D29A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9418-C6EB-4F6C-824C-0D4FB4EE2FFF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3DB7-274E-4841-9507-6CC37D29A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9418-C6EB-4F6C-824C-0D4FB4EE2FFF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3DB7-274E-4841-9507-6CC37D29A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9418-C6EB-4F6C-824C-0D4FB4EE2FFF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3DB7-274E-4841-9507-6CC37D29A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9418-C6EB-4F6C-824C-0D4FB4EE2FFF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3DB7-274E-4841-9507-6CC37D29A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9418-C6EB-4F6C-824C-0D4FB4EE2FFF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3DB7-274E-4841-9507-6CC37D29A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9418-C6EB-4F6C-824C-0D4FB4EE2FFF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3DB7-274E-4841-9507-6CC37D29A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29418-C6EB-4F6C-824C-0D4FB4EE2FFF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13DB7-274E-4841-9507-6CC37D29A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35696" y="3717032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Web Page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5430871" y="2636912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Server</a:t>
            </a:r>
            <a:endParaRPr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5358863" y="5445224"/>
            <a:ext cx="237626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Android Application</a:t>
            </a:r>
            <a:endParaRPr lang="ko-KR" altLang="en-US" sz="1600" b="1" dirty="0"/>
          </a:p>
        </p:txBody>
      </p:sp>
      <p:sp>
        <p:nvSpPr>
          <p:cNvPr id="9" name="순서도: 자기 디스크 8"/>
          <p:cNvSpPr/>
          <p:nvPr/>
        </p:nvSpPr>
        <p:spPr>
          <a:xfrm>
            <a:off x="6871031" y="836712"/>
            <a:ext cx="864096" cy="100811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MySQL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Server</a:t>
            </a:r>
            <a:endParaRPr lang="ko-KR" altLang="en-US" sz="1600" b="1" dirty="0"/>
          </a:p>
        </p:txBody>
      </p:sp>
      <p:sp>
        <p:nvSpPr>
          <p:cNvPr id="10" name="직사각형 9"/>
          <p:cNvSpPr/>
          <p:nvPr/>
        </p:nvSpPr>
        <p:spPr>
          <a:xfrm>
            <a:off x="1758463" y="1700808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Scale Machine</a:t>
            </a:r>
            <a:endParaRPr lang="ko-KR" altLang="en-US" sz="1600" b="1" dirty="0"/>
          </a:p>
        </p:txBody>
      </p:sp>
      <p:sp>
        <p:nvSpPr>
          <p:cNvPr id="13" name="직사각형 12"/>
          <p:cNvSpPr/>
          <p:nvPr/>
        </p:nvSpPr>
        <p:spPr>
          <a:xfrm>
            <a:off x="4062719" y="836712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Controller</a:t>
            </a:r>
            <a:endParaRPr lang="ko-KR" altLang="en-US" sz="1600" b="1" dirty="0"/>
          </a:p>
        </p:txBody>
      </p:sp>
      <p:cxnSp>
        <p:nvCxnSpPr>
          <p:cNvPr id="17" name="Shape 16"/>
          <p:cNvCxnSpPr>
            <a:stCxn id="5" idx="3"/>
            <a:endCxn id="7" idx="2"/>
          </p:cNvCxnSpPr>
          <p:nvPr/>
        </p:nvCxnSpPr>
        <p:spPr>
          <a:xfrm flipV="1">
            <a:off x="3203848" y="3068960"/>
            <a:ext cx="2911099" cy="86409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7" idx="2"/>
            <a:endCxn id="8" idx="0"/>
          </p:cNvCxnSpPr>
          <p:nvPr/>
        </p:nvCxnSpPr>
        <p:spPr>
          <a:xfrm rot="16200000" flipH="1">
            <a:off x="5142839" y="4041068"/>
            <a:ext cx="2376264" cy="43204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0" idx="3"/>
            <a:endCxn id="13" idx="1"/>
          </p:cNvCxnSpPr>
          <p:nvPr/>
        </p:nvCxnSpPr>
        <p:spPr>
          <a:xfrm flipV="1">
            <a:off x="3414647" y="1052736"/>
            <a:ext cx="648072" cy="8640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3"/>
            <a:endCxn id="9" idx="2"/>
          </p:cNvCxnSpPr>
          <p:nvPr/>
        </p:nvCxnSpPr>
        <p:spPr>
          <a:xfrm>
            <a:off x="5718903" y="1052736"/>
            <a:ext cx="1152128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3"/>
            <a:endCxn id="29" idx="0"/>
          </p:cNvCxnSpPr>
          <p:nvPr/>
        </p:nvCxnSpPr>
        <p:spPr>
          <a:xfrm>
            <a:off x="6799023" y="2852936"/>
            <a:ext cx="651527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3039" y="335699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Node.js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187624" y="4509120"/>
            <a:ext cx="165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Angular.js</a:t>
            </a:r>
          </a:p>
          <a:p>
            <a:r>
              <a:rPr lang="en-US" altLang="ko-KR" b="1" dirty="0" smtClean="0"/>
              <a:t>(MVC Model)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99792" y="299695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HTML5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99592" y="3068960"/>
            <a:ext cx="11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jQueryUI</a:t>
            </a:r>
            <a:endParaRPr lang="ko-KR" altLang="en-US" b="1" dirty="0"/>
          </a:p>
        </p:txBody>
      </p:sp>
      <p:cxnSp>
        <p:nvCxnSpPr>
          <p:cNvPr id="35" name="직선 연결선 34"/>
          <p:cNvCxnSpPr>
            <a:stCxn id="5" idx="2"/>
            <a:endCxn id="32" idx="0"/>
          </p:cNvCxnSpPr>
          <p:nvPr/>
        </p:nvCxnSpPr>
        <p:spPr>
          <a:xfrm flipH="1">
            <a:off x="2014902" y="4149080"/>
            <a:ext cx="50487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" idx="0"/>
            <a:endCxn id="33" idx="2"/>
          </p:cNvCxnSpPr>
          <p:nvPr/>
        </p:nvCxnSpPr>
        <p:spPr>
          <a:xfrm flipV="1">
            <a:off x="2519772" y="3366284"/>
            <a:ext cx="665891" cy="3507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" idx="1"/>
            <a:endCxn id="34" idx="2"/>
          </p:cNvCxnSpPr>
          <p:nvPr/>
        </p:nvCxnSpPr>
        <p:spPr>
          <a:xfrm flipH="1" flipV="1">
            <a:off x="1480200" y="3438292"/>
            <a:ext cx="355496" cy="494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02679" y="3923764"/>
            <a:ext cx="216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WebSocket</a:t>
            </a:r>
            <a:r>
              <a:rPr lang="en-US" altLang="ko-KR" b="1" dirty="0" smtClean="0"/>
              <a:t>(JSON)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510991" y="4581128"/>
            <a:ext cx="216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WebSocket</a:t>
            </a:r>
            <a:r>
              <a:rPr lang="en-US" altLang="ko-KR" b="1" dirty="0" smtClean="0"/>
              <a:t>(JSON)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574887" y="1907540"/>
            <a:ext cx="13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Connector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862919" y="69269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PUSH</a:t>
            </a:r>
            <a:endParaRPr lang="ko-KR" altLang="en-US" b="1" dirty="0"/>
          </a:p>
        </p:txBody>
      </p:sp>
      <p:cxnSp>
        <p:nvCxnSpPr>
          <p:cNvPr id="27" name="꺾인 연결선 26"/>
          <p:cNvCxnSpPr>
            <a:stCxn id="7" idx="0"/>
            <a:endCxn id="9" idx="3"/>
          </p:cNvCxnSpPr>
          <p:nvPr/>
        </p:nvCxnSpPr>
        <p:spPr>
          <a:xfrm rot="5400000" flipH="1" flipV="1">
            <a:off x="6312969" y="1646802"/>
            <a:ext cx="792088" cy="118813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</cp:revision>
  <dcterms:created xsi:type="dcterms:W3CDTF">2014-10-16T07:03:43Z</dcterms:created>
  <dcterms:modified xsi:type="dcterms:W3CDTF">2014-10-16T07:38:46Z</dcterms:modified>
</cp:coreProperties>
</file>