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71" r:id="rId6"/>
    <p:sldId id="272" r:id="rId7"/>
    <p:sldId id="274" r:id="rId8"/>
    <p:sldId id="276" r:id="rId9"/>
    <p:sldId id="259" r:id="rId10"/>
    <p:sldId id="275" r:id="rId11"/>
    <p:sldId id="258" r:id="rId12"/>
    <p:sldId id="260" r:id="rId13"/>
    <p:sldId id="261" r:id="rId14"/>
    <p:sldId id="266" r:id="rId15"/>
    <p:sldId id="262" r:id="rId16"/>
    <p:sldId id="263" r:id="rId17"/>
    <p:sldId id="264" r:id="rId18"/>
    <p:sldId id="273"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CFFA45-45D9-42F7-9DE1-517AB4FC6B45}">
          <p14:sldIdLst>
            <p14:sldId id="256"/>
            <p14:sldId id="257"/>
            <p14:sldId id="269"/>
            <p14:sldId id="270"/>
          </p14:sldIdLst>
        </p14:section>
        <p14:section name="Untitled Section" id="{F200D790-759A-44A3-8B41-744081F221C8}">
          <p14:sldIdLst>
            <p14:sldId id="271"/>
            <p14:sldId id="272"/>
            <p14:sldId id="274"/>
            <p14:sldId id="276"/>
            <p14:sldId id="259"/>
            <p14:sldId id="275"/>
            <p14:sldId id="258"/>
            <p14:sldId id="260"/>
            <p14:sldId id="261"/>
            <p14:sldId id="266"/>
            <p14:sldId id="262"/>
            <p14:sldId id="263"/>
            <p14:sldId id="264"/>
            <p14:sldId id="273"/>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ndar Sai Thallam" userId="de86197d-c43f-491c-a47b-aa12dc9d10b7" providerId="ADAL" clId="{8F98B683-8089-46F6-B6F0-4216EB863CD2}"/>
    <pc:docChg chg="addSld modSld">
      <pc:chgData name="Devendar Sai Thallam" userId="de86197d-c43f-491c-a47b-aa12dc9d10b7" providerId="ADAL" clId="{8F98B683-8089-46F6-B6F0-4216EB863CD2}" dt="2021-04-07T03:25:41.692" v="62" actId="2711"/>
      <pc:docMkLst>
        <pc:docMk/>
      </pc:docMkLst>
      <pc:sldChg chg="modSp mod">
        <pc:chgData name="Devendar Sai Thallam" userId="de86197d-c43f-491c-a47b-aa12dc9d10b7" providerId="ADAL" clId="{8F98B683-8089-46F6-B6F0-4216EB863CD2}" dt="2021-04-07T03:25:41.692" v="62" actId="2711"/>
        <pc:sldMkLst>
          <pc:docMk/>
          <pc:sldMk cId="3407771207" sldId="256"/>
        </pc:sldMkLst>
        <pc:spChg chg="mod">
          <ac:chgData name="Devendar Sai Thallam" userId="de86197d-c43f-491c-a47b-aa12dc9d10b7" providerId="ADAL" clId="{8F98B683-8089-46F6-B6F0-4216EB863CD2}" dt="2021-04-07T03:25:41.692" v="62" actId="2711"/>
          <ac:spMkLst>
            <pc:docMk/>
            <pc:sldMk cId="3407771207" sldId="256"/>
            <ac:spMk id="2" creationId="{3D18B4B3-30E2-4F9C-8658-493FE57F03A7}"/>
          </ac:spMkLst>
        </pc:spChg>
        <pc:spChg chg="mod">
          <ac:chgData name="Devendar Sai Thallam" userId="de86197d-c43f-491c-a47b-aa12dc9d10b7" providerId="ADAL" clId="{8F98B683-8089-46F6-B6F0-4216EB863CD2}" dt="2021-04-07T03:23:57.360" v="59" actId="20577"/>
          <ac:spMkLst>
            <pc:docMk/>
            <pc:sldMk cId="3407771207" sldId="256"/>
            <ac:spMk id="3" creationId="{07071297-E6D1-48C6-AF40-49239DD76EC3}"/>
          </ac:spMkLst>
        </pc:spChg>
      </pc:sldChg>
      <pc:sldChg chg="addSp modSp">
        <pc:chgData name="Devendar Sai Thallam" userId="de86197d-c43f-491c-a47b-aa12dc9d10b7" providerId="ADAL" clId="{8F98B683-8089-46F6-B6F0-4216EB863CD2}" dt="2021-04-07T03:05:31.599" v="12" actId="20577"/>
        <pc:sldMkLst>
          <pc:docMk/>
          <pc:sldMk cId="3191955103" sldId="257"/>
        </pc:sldMkLst>
        <pc:spChg chg="add mod">
          <ac:chgData name="Devendar Sai Thallam" userId="de86197d-c43f-491c-a47b-aa12dc9d10b7" providerId="ADAL" clId="{8F98B683-8089-46F6-B6F0-4216EB863CD2}" dt="2021-04-07T03:03:07.639" v="9"/>
          <ac:spMkLst>
            <pc:docMk/>
            <pc:sldMk cId="3191955103" sldId="257"/>
            <ac:spMk id="4" creationId="{218DF391-CE17-4824-A2EC-20935E4EC3F3}"/>
          </ac:spMkLst>
        </pc:spChg>
        <pc:graphicFrameChg chg="add mod">
          <ac:chgData name="Devendar Sai Thallam" userId="de86197d-c43f-491c-a47b-aa12dc9d10b7" providerId="ADAL" clId="{8F98B683-8089-46F6-B6F0-4216EB863CD2}" dt="2021-04-07T03:05:31.599" v="12" actId="20577"/>
          <ac:graphicFrameMkLst>
            <pc:docMk/>
            <pc:sldMk cId="3191955103" sldId="257"/>
            <ac:graphicFrameMk id="5" creationId="{BFA9B98C-880A-4AC1-959E-0F3EC44A5042}"/>
          </ac:graphicFrameMkLst>
        </pc:graphicFrameChg>
      </pc:sldChg>
      <pc:sldChg chg="addSp delSp modSp">
        <pc:chgData name="Devendar Sai Thallam" userId="de86197d-c43f-491c-a47b-aa12dc9d10b7" providerId="ADAL" clId="{8F98B683-8089-46F6-B6F0-4216EB863CD2}" dt="2021-04-07T03:01:11.978" v="8"/>
        <pc:sldMkLst>
          <pc:docMk/>
          <pc:sldMk cId="3095045382" sldId="260"/>
        </pc:sldMkLst>
        <pc:spChg chg="del">
          <ac:chgData name="Devendar Sai Thallam" userId="de86197d-c43f-491c-a47b-aa12dc9d10b7" providerId="ADAL" clId="{8F98B683-8089-46F6-B6F0-4216EB863CD2}" dt="2021-04-07T03:00:36.851" v="6"/>
          <ac:spMkLst>
            <pc:docMk/>
            <pc:sldMk cId="3095045382" sldId="260"/>
            <ac:spMk id="3" creationId="{5BC6D55C-6FAB-4C27-B4E1-DDE994ACCE46}"/>
          </ac:spMkLst>
        </pc:spChg>
        <pc:graphicFrameChg chg="add mod">
          <ac:chgData name="Devendar Sai Thallam" userId="de86197d-c43f-491c-a47b-aa12dc9d10b7" providerId="ADAL" clId="{8F98B683-8089-46F6-B6F0-4216EB863CD2}" dt="2021-04-07T03:00:56.366" v="7" actId="14100"/>
          <ac:graphicFrameMkLst>
            <pc:docMk/>
            <pc:sldMk cId="3095045382" sldId="260"/>
            <ac:graphicFrameMk id="4" creationId="{CAF6A863-36B9-417A-B79A-ECFC5606C1B4}"/>
          </ac:graphicFrameMkLst>
        </pc:graphicFrameChg>
        <pc:picChg chg="add mod">
          <ac:chgData name="Devendar Sai Thallam" userId="de86197d-c43f-491c-a47b-aa12dc9d10b7" providerId="ADAL" clId="{8F98B683-8089-46F6-B6F0-4216EB863CD2}" dt="2021-04-07T03:01:11.978" v="8"/>
          <ac:picMkLst>
            <pc:docMk/>
            <pc:sldMk cId="3095045382" sldId="260"/>
            <ac:picMk id="5" creationId="{B79F3369-82F9-4B2C-922B-F5AA38DDCDFF}"/>
          </ac:picMkLst>
        </pc:picChg>
        <pc:picChg chg="add mod">
          <ac:chgData name="Devendar Sai Thallam" userId="de86197d-c43f-491c-a47b-aa12dc9d10b7" providerId="ADAL" clId="{8F98B683-8089-46F6-B6F0-4216EB863CD2}" dt="2021-04-07T03:01:11.978" v="8"/>
          <ac:picMkLst>
            <pc:docMk/>
            <pc:sldMk cId="3095045382" sldId="260"/>
            <ac:picMk id="6" creationId="{F972A9AA-CE12-4C18-84C5-BE7F33CF52F6}"/>
          </ac:picMkLst>
        </pc:picChg>
        <pc:picChg chg="add mod">
          <ac:chgData name="Devendar Sai Thallam" userId="de86197d-c43f-491c-a47b-aa12dc9d10b7" providerId="ADAL" clId="{8F98B683-8089-46F6-B6F0-4216EB863CD2}" dt="2021-04-07T03:01:11.978" v="8"/>
          <ac:picMkLst>
            <pc:docMk/>
            <pc:sldMk cId="3095045382" sldId="260"/>
            <ac:picMk id="7" creationId="{A2382095-2C19-467C-BE14-C14BFBBE5BB7}"/>
          </ac:picMkLst>
        </pc:picChg>
        <pc:picChg chg="add mod">
          <ac:chgData name="Devendar Sai Thallam" userId="de86197d-c43f-491c-a47b-aa12dc9d10b7" providerId="ADAL" clId="{8F98B683-8089-46F6-B6F0-4216EB863CD2}" dt="2021-04-07T03:01:11.978" v="8"/>
          <ac:picMkLst>
            <pc:docMk/>
            <pc:sldMk cId="3095045382" sldId="260"/>
            <ac:picMk id="8" creationId="{BF367291-D412-43B8-96F5-F09EC37765C6}"/>
          </ac:picMkLst>
        </pc:picChg>
        <pc:picChg chg="add mod">
          <ac:chgData name="Devendar Sai Thallam" userId="de86197d-c43f-491c-a47b-aa12dc9d10b7" providerId="ADAL" clId="{8F98B683-8089-46F6-B6F0-4216EB863CD2}" dt="2021-04-07T03:01:11.978" v="8"/>
          <ac:picMkLst>
            <pc:docMk/>
            <pc:sldMk cId="3095045382" sldId="260"/>
            <ac:picMk id="9" creationId="{64A76B7F-5E8F-470A-AFAF-3CD00ED2B1A8}"/>
          </ac:picMkLst>
        </pc:picChg>
        <pc:picChg chg="add mod">
          <ac:chgData name="Devendar Sai Thallam" userId="de86197d-c43f-491c-a47b-aa12dc9d10b7" providerId="ADAL" clId="{8F98B683-8089-46F6-B6F0-4216EB863CD2}" dt="2021-04-07T03:01:11.978" v="8"/>
          <ac:picMkLst>
            <pc:docMk/>
            <pc:sldMk cId="3095045382" sldId="260"/>
            <ac:picMk id="10" creationId="{92FA7056-97E9-44BE-A924-B0B6E1141DA3}"/>
          </ac:picMkLst>
        </pc:picChg>
        <pc:picChg chg="add mod">
          <ac:chgData name="Devendar Sai Thallam" userId="de86197d-c43f-491c-a47b-aa12dc9d10b7" providerId="ADAL" clId="{8F98B683-8089-46F6-B6F0-4216EB863CD2}" dt="2021-04-07T03:01:11.978" v="8"/>
          <ac:picMkLst>
            <pc:docMk/>
            <pc:sldMk cId="3095045382" sldId="260"/>
            <ac:picMk id="11" creationId="{A8427085-1B47-4ABC-AA72-3B16534BF450}"/>
          </ac:picMkLst>
        </pc:picChg>
      </pc:sldChg>
      <pc:sldChg chg="addSp delSp modSp">
        <pc:chgData name="Devendar Sai Thallam" userId="de86197d-c43f-491c-a47b-aa12dc9d10b7" providerId="ADAL" clId="{8F98B683-8089-46F6-B6F0-4216EB863CD2}" dt="2021-04-07T00:53:08.479" v="1" actId="931"/>
        <pc:sldMkLst>
          <pc:docMk/>
          <pc:sldMk cId="3466908990" sldId="261"/>
        </pc:sldMkLst>
        <pc:spChg chg="del">
          <ac:chgData name="Devendar Sai Thallam" userId="de86197d-c43f-491c-a47b-aa12dc9d10b7" providerId="ADAL" clId="{8F98B683-8089-46F6-B6F0-4216EB863CD2}" dt="2021-04-07T00:48:42.951" v="0" actId="931"/>
          <ac:spMkLst>
            <pc:docMk/>
            <pc:sldMk cId="3466908990" sldId="261"/>
            <ac:spMk id="3" creationId="{C1660F0D-42C9-40A7-A91C-6A3DA23FE6FE}"/>
          </ac:spMkLst>
        </pc:spChg>
        <pc:spChg chg="del">
          <ac:chgData name="Devendar Sai Thallam" userId="de86197d-c43f-491c-a47b-aa12dc9d10b7" providerId="ADAL" clId="{8F98B683-8089-46F6-B6F0-4216EB863CD2}" dt="2021-04-07T00:53:08.479" v="1" actId="931"/>
          <ac:spMkLst>
            <pc:docMk/>
            <pc:sldMk cId="3466908990" sldId="261"/>
            <ac:spMk id="7" creationId="{94907255-FAD8-4860-B4B1-5E61E6B49D5D}"/>
          </ac:spMkLst>
        </pc:spChg>
        <pc:picChg chg="add mod">
          <ac:chgData name="Devendar Sai Thallam" userId="de86197d-c43f-491c-a47b-aa12dc9d10b7" providerId="ADAL" clId="{8F98B683-8089-46F6-B6F0-4216EB863CD2}" dt="2021-04-07T00:48:42.951" v="0" actId="931"/>
          <ac:picMkLst>
            <pc:docMk/>
            <pc:sldMk cId="3466908990" sldId="261"/>
            <ac:picMk id="5" creationId="{AA3D023A-5AEB-4C7A-A681-D1AA531FAA1F}"/>
          </ac:picMkLst>
        </pc:picChg>
        <pc:picChg chg="add mod">
          <ac:chgData name="Devendar Sai Thallam" userId="de86197d-c43f-491c-a47b-aa12dc9d10b7" providerId="ADAL" clId="{8F98B683-8089-46F6-B6F0-4216EB863CD2}" dt="2021-04-07T00:53:08.479" v="1" actId="931"/>
          <ac:picMkLst>
            <pc:docMk/>
            <pc:sldMk cId="3466908990" sldId="261"/>
            <ac:picMk id="9" creationId="{58843772-B8C4-4DBF-A6F4-89C9E382EAAD}"/>
          </ac:picMkLst>
        </pc:picChg>
      </pc:sldChg>
      <pc:sldChg chg="addSp delSp modSp">
        <pc:chgData name="Devendar Sai Thallam" userId="de86197d-c43f-491c-a47b-aa12dc9d10b7" providerId="ADAL" clId="{8F98B683-8089-46F6-B6F0-4216EB863CD2}" dt="2021-04-07T01:59:17.914" v="3" actId="931"/>
        <pc:sldMkLst>
          <pc:docMk/>
          <pc:sldMk cId="1703991376" sldId="262"/>
        </pc:sldMkLst>
        <pc:spChg chg="del">
          <ac:chgData name="Devendar Sai Thallam" userId="de86197d-c43f-491c-a47b-aa12dc9d10b7" providerId="ADAL" clId="{8F98B683-8089-46F6-B6F0-4216EB863CD2}" dt="2021-04-07T01:57:19.345" v="2" actId="931"/>
          <ac:spMkLst>
            <pc:docMk/>
            <pc:sldMk cId="1703991376" sldId="262"/>
            <ac:spMk id="3" creationId="{2523E543-06DA-400F-825A-6358E1759D95}"/>
          </ac:spMkLst>
        </pc:spChg>
        <pc:spChg chg="del">
          <ac:chgData name="Devendar Sai Thallam" userId="de86197d-c43f-491c-a47b-aa12dc9d10b7" providerId="ADAL" clId="{8F98B683-8089-46F6-B6F0-4216EB863CD2}" dt="2021-04-07T01:59:17.914" v="3" actId="931"/>
          <ac:spMkLst>
            <pc:docMk/>
            <pc:sldMk cId="1703991376" sldId="262"/>
            <ac:spMk id="7" creationId="{965A1549-DDF7-46C2-8EED-954722A30EF1}"/>
          </ac:spMkLst>
        </pc:spChg>
        <pc:picChg chg="add mod">
          <ac:chgData name="Devendar Sai Thallam" userId="de86197d-c43f-491c-a47b-aa12dc9d10b7" providerId="ADAL" clId="{8F98B683-8089-46F6-B6F0-4216EB863CD2}" dt="2021-04-07T01:57:19.345" v="2" actId="931"/>
          <ac:picMkLst>
            <pc:docMk/>
            <pc:sldMk cId="1703991376" sldId="262"/>
            <ac:picMk id="5" creationId="{2B1A7DEF-6420-4FE2-AD17-3EE33CD1321D}"/>
          </ac:picMkLst>
        </pc:picChg>
        <pc:picChg chg="add mod">
          <ac:chgData name="Devendar Sai Thallam" userId="de86197d-c43f-491c-a47b-aa12dc9d10b7" providerId="ADAL" clId="{8F98B683-8089-46F6-B6F0-4216EB863CD2}" dt="2021-04-07T01:59:17.914" v="3" actId="931"/>
          <ac:picMkLst>
            <pc:docMk/>
            <pc:sldMk cId="1703991376" sldId="262"/>
            <ac:picMk id="9" creationId="{11C6F102-EA1D-4396-93B1-A78D25D76EE3}"/>
          </ac:picMkLst>
        </pc:picChg>
      </pc:sldChg>
      <pc:sldChg chg="addSp delSp modSp">
        <pc:chgData name="Devendar Sai Thallam" userId="de86197d-c43f-491c-a47b-aa12dc9d10b7" providerId="ADAL" clId="{8F98B683-8089-46F6-B6F0-4216EB863CD2}" dt="2021-04-07T02:49:30.296" v="5" actId="931"/>
        <pc:sldMkLst>
          <pc:docMk/>
          <pc:sldMk cId="2293597515" sldId="263"/>
        </pc:sldMkLst>
        <pc:spChg chg="del">
          <ac:chgData name="Devendar Sai Thallam" userId="de86197d-c43f-491c-a47b-aa12dc9d10b7" providerId="ADAL" clId="{8F98B683-8089-46F6-B6F0-4216EB863CD2}" dt="2021-04-07T02:49:30.296" v="5" actId="931"/>
          <ac:spMkLst>
            <pc:docMk/>
            <pc:sldMk cId="2293597515" sldId="263"/>
            <ac:spMk id="3" creationId="{2CD09110-0FCF-4611-BA97-42C45E17BDDE}"/>
          </ac:spMkLst>
        </pc:spChg>
        <pc:picChg chg="add mod">
          <ac:chgData name="Devendar Sai Thallam" userId="de86197d-c43f-491c-a47b-aa12dc9d10b7" providerId="ADAL" clId="{8F98B683-8089-46F6-B6F0-4216EB863CD2}" dt="2021-04-07T02:49:30.296" v="5" actId="931"/>
          <ac:picMkLst>
            <pc:docMk/>
            <pc:sldMk cId="2293597515" sldId="263"/>
            <ac:picMk id="5" creationId="{02B24AE6-E2C8-418F-9DAB-B242576E41B4}"/>
          </ac:picMkLst>
        </pc:picChg>
      </pc:sldChg>
      <pc:sldChg chg="addSp delSp modSp">
        <pc:chgData name="Devendar Sai Thallam" userId="de86197d-c43f-491c-a47b-aa12dc9d10b7" providerId="ADAL" clId="{8F98B683-8089-46F6-B6F0-4216EB863CD2}" dt="2021-04-07T02:17:58.705" v="4" actId="931"/>
        <pc:sldMkLst>
          <pc:docMk/>
          <pc:sldMk cId="1504605507" sldId="266"/>
        </pc:sldMkLst>
        <pc:spChg chg="del">
          <ac:chgData name="Devendar Sai Thallam" userId="de86197d-c43f-491c-a47b-aa12dc9d10b7" providerId="ADAL" clId="{8F98B683-8089-46F6-B6F0-4216EB863CD2}" dt="2021-04-07T02:17:58.705" v="4" actId="931"/>
          <ac:spMkLst>
            <pc:docMk/>
            <pc:sldMk cId="1504605507" sldId="266"/>
            <ac:spMk id="3" creationId="{3CF9B3B9-14E5-49F2-8C52-A8BBF2EA2C4A}"/>
          </ac:spMkLst>
        </pc:spChg>
        <pc:picChg chg="add mod">
          <ac:chgData name="Devendar Sai Thallam" userId="de86197d-c43f-491c-a47b-aa12dc9d10b7" providerId="ADAL" clId="{8F98B683-8089-46F6-B6F0-4216EB863CD2}" dt="2021-04-07T02:17:58.705" v="4" actId="931"/>
          <ac:picMkLst>
            <pc:docMk/>
            <pc:sldMk cId="1504605507" sldId="266"/>
            <ac:picMk id="5" creationId="{BEEE6565-E13B-4B97-9B0B-51092558597F}"/>
          </ac:picMkLst>
        </pc:picChg>
      </pc:sldChg>
      <pc:sldChg chg="addSp modSp">
        <pc:chgData name="Devendar Sai Thallam" userId="de86197d-c43f-491c-a47b-aa12dc9d10b7" providerId="ADAL" clId="{8F98B683-8089-46F6-B6F0-4216EB863CD2}" dt="2021-04-07T03:04:39.525" v="11" actId="14100"/>
        <pc:sldMkLst>
          <pc:docMk/>
          <pc:sldMk cId="261975390" sldId="269"/>
        </pc:sldMkLst>
        <pc:graphicFrameChg chg="add mod">
          <ac:chgData name="Devendar Sai Thallam" userId="de86197d-c43f-491c-a47b-aa12dc9d10b7" providerId="ADAL" clId="{8F98B683-8089-46F6-B6F0-4216EB863CD2}" dt="2021-04-07T03:04:39.525" v="11" actId="14100"/>
          <ac:graphicFrameMkLst>
            <pc:docMk/>
            <pc:sldMk cId="261975390" sldId="269"/>
            <ac:graphicFrameMk id="4" creationId="{0BE22183-B8B8-4BA6-B453-AE22EFD7B436}"/>
          </ac:graphicFrameMkLst>
        </pc:graphicFrameChg>
      </pc:sldChg>
      <pc:sldChg chg="addSp delSp modSp">
        <pc:chgData name="Devendar Sai Thallam" userId="de86197d-c43f-491c-a47b-aa12dc9d10b7" providerId="ADAL" clId="{8F98B683-8089-46F6-B6F0-4216EB863CD2}" dt="2021-04-07T03:12:18.116" v="15"/>
        <pc:sldMkLst>
          <pc:docMk/>
          <pc:sldMk cId="1761107072" sldId="271"/>
        </pc:sldMkLst>
        <pc:spChg chg="del">
          <ac:chgData name="Devendar Sai Thallam" userId="de86197d-c43f-491c-a47b-aa12dc9d10b7" providerId="ADAL" clId="{8F98B683-8089-46F6-B6F0-4216EB863CD2}" dt="2021-04-07T03:09:33.323" v="13"/>
          <ac:spMkLst>
            <pc:docMk/>
            <pc:sldMk cId="1761107072" sldId="271"/>
            <ac:spMk id="3" creationId="{502546C7-6349-4CDF-A6D1-4C0D03D17594}"/>
          </ac:spMkLst>
        </pc:spChg>
        <pc:spChg chg="mod">
          <ac:chgData name="Devendar Sai Thallam" userId="de86197d-c43f-491c-a47b-aa12dc9d10b7" providerId="ADAL" clId="{8F98B683-8089-46F6-B6F0-4216EB863CD2}" dt="2021-04-07T03:12:18.116" v="15"/>
          <ac:spMkLst>
            <pc:docMk/>
            <pc:sldMk cId="1761107072" sldId="271"/>
            <ac:spMk id="6" creationId="{B17C2C47-216D-4E79-B8DE-9319D5442EFD}"/>
          </ac:spMkLst>
        </pc:spChg>
        <pc:graphicFrameChg chg="add mod">
          <ac:chgData name="Devendar Sai Thallam" userId="de86197d-c43f-491c-a47b-aa12dc9d10b7" providerId="ADAL" clId="{8F98B683-8089-46F6-B6F0-4216EB863CD2}" dt="2021-04-07T03:09:33.323" v="13"/>
          <ac:graphicFrameMkLst>
            <pc:docMk/>
            <pc:sldMk cId="1761107072" sldId="271"/>
            <ac:graphicFrameMk id="4" creationId="{C0F7A5C9-C8E6-403C-A18D-FB57FD5C79E9}"/>
          </ac:graphicFrameMkLst>
        </pc:graphicFrameChg>
      </pc:sldChg>
      <pc:sldChg chg="addSp delSp modSp">
        <pc:chgData name="Devendar Sai Thallam" userId="de86197d-c43f-491c-a47b-aa12dc9d10b7" providerId="ADAL" clId="{8F98B683-8089-46F6-B6F0-4216EB863CD2}" dt="2021-04-07T03:14:04.643" v="17"/>
        <pc:sldMkLst>
          <pc:docMk/>
          <pc:sldMk cId="3054387585" sldId="272"/>
        </pc:sldMkLst>
        <pc:spChg chg="mod">
          <ac:chgData name="Devendar Sai Thallam" userId="de86197d-c43f-491c-a47b-aa12dc9d10b7" providerId="ADAL" clId="{8F98B683-8089-46F6-B6F0-4216EB863CD2}" dt="2021-04-07T03:14:04.643" v="17"/>
          <ac:spMkLst>
            <pc:docMk/>
            <pc:sldMk cId="3054387585" sldId="272"/>
            <ac:spMk id="2" creationId="{D794EC41-81C6-41F2-AE65-BEED9003C062}"/>
          </ac:spMkLst>
        </pc:spChg>
        <pc:spChg chg="del">
          <ac:chgData name="Devendar Sai Thallam" userId="de86197d-c43f-491c-a47b-aa12dc9d10b7" providerId="ADAL" clId="{8F98B683-8089-46F6-B6F0-4216EB863CD2}" dt="2021-04-07T03:13:46.703" v="16"/>
          <ac:spMkLst>
            <pc:docMk/>
            <pc:sldMk cId="3054387585" sldId="272"/>
            <ac:spMk id="3" creationId="{5F479FA9-6F08-478A-AC72-786F9E2F25DB}"/>
          </ac:spMkLst>
        </pc:spChg>
        <pc:graphicFrameChg chg="add mod">
          <ac:chgData name="Devendar Sai Thallam" userId="de86197d-c43f-491c-a47b-aa12dc9d10b7" providerId="ADAL" clId="{8F98B683-8089-46F6-B6F0-4216EB863CD2}" dt="2021-04-07T03:13:46.703" v="16"/>
          <ac:graphicFrameMkLst>
            <pc:docMk/>
            <pc:sldMk cId="3054387585" sldId="272"/>
            <ac:graphicFrameMk id="5" creationId="{D4647F6F-96C6-4245-8DE1-39EEFAA923B6}"/>
          </ac:graphicFrameMkLst>
        </pc:graphicFrameChg>
      </pc:sldChg>
      <pc:sldChg chg="addSp modSp">
        <pc:chgData name="Devendar Sai Thallam" userId="de86197d-c43f-491c-a47b-aa12dc9d10b7" providerId="ADAL" clId="{8F98B683-8089-46F6-B6F0-4216EB863CD2}" dt="2021-04-07T03:16:35.643" v="20"/>
        <pc:sldMkLst>
          <pc:docMk/>
          <pc:sldMk cId="1234807054" sldId="273"/>
        </pc:sldMkLst>
        <pc:spChg chg="mod">
          <ac:chgData name="Devendar Sai Thallam" userId="de86197d-c43f-491c-a47b-aa12dc9d10b7" providerId="ADAL" clId="{8F98B683-8089-46F6-B6F0-4216EB863CD2}" dt="2021-04-07T03:16:35.643" v="20"/>
          <ac:spMkLst>
            <pc:docMk/>
            <pc:sldMk cId="1234807054" sldId="273"/>
            <ac:spMk id="2" creationId="{528B98E3-9ADD-423F-8BEB-2C40F7A1866F}"/>
          </ac:spMkLst>
        </pc:spChg>
        <pc:graphicFrameChg chg="add mod">
          <ac:chgData name="Devendar Sai Thallam" userId="de86197d-c43f-491c-a47b-aa12dc9d10b7" providerId="ADAL" clId="{8F98B683-8089-46F6-B6F0-4216EB863CD2}" dt="2021-04-07T03:15:23.900" v="19" actId="14100"/>
          <ac:graphicFrameMkLst>
            <pc:docMk/>
            <pc:sldMk cId="1234807054" sldId="273"/>
            <ac:graphicFrameMk id="4" creationId="{E7D6AF67-68B1-43EB-B120-88D45D1A1178}"/>
          </ac:graphicFrameMkLst>
        </pc:graphicFrameChg>
      </pc:sldChg>
      <pc:sldChg chg="delSp add setBg">
        <pc:chgData name="Devendar Sai Thallam" userId="de86197d-c43f-491c-a47b-aa12dc9d10b7" providerId="ADAL" clId="{8F98B683-8089-46F6-B6F0-4216EB863CD2}" dt="2021-04-07T03:17:06.620" v="21"/>
        <pc:sldMkLst>
          <pc:docMk/>
          <pc:sldMk cId="2737138246" sldId="274"/>
        </pc:sldMkLst>
        <pc:cxnChg chg="del">
          <ac:chgData name="Devendar Sai Thallam" userId="de86197d-c43f-491c-a47b-aa12dc9d10b7" providerId="ADAL" clId="{8F98B683-8089-46F6-B6F0-4216EB863CD2}" dt="2021-04-07T03:17:06.620" v="21"/>
          <ac:cxnSpMkLst>
            <pc:docMk/>
            <pc:sldMk cId="2737138246" sldId="274"/>
            <ac:cxnSpMk id="13" creationId="{39B7FDC9-F0CE-43A7-9F2A-83DD09DC3453}"/>
          </ac:cxnSpMkLst>
        </pc:cxnChg>
      </pc:sldChg>
    </pc:docChg>
  </pc:docChgLst>
  <pc:docChgLst>
    <pc:chgData name="Devendar Sai Thallam" userId="de86197d-c43f-491c-a47b-aa12dc9d10b7" providerId="ADAL" clId="{2D6EEF0F-B3DF-47AF-8C88-C0351DA8BE6B}"/>
    <pc:docChg chg="undo custSel modSld">
      <pc:chgData name="Devendar Sai Thallam" userId="de86197d-c43f-491c-a47b-aa12dc9d10b7" providerId="ADAL" clId="{2D6EEF0F-B3DF-47AF-8C88-C0351DA8BE6B}" dt="2021-04-10T19:56:09.714" v="5" actId="26606"/>
      <pc:docMkLst>
        <pc:docMk/>
      </pc:docMkLst>
      <pc:sldChg chg="addSp delSp modSp mod setBg">
        <pc:chgData name="Devendar Sai Thallam" userId="de86197d-c43f-491c-a47b-aa12dc9d10b7" providerId="ADAL" clId="{2D6EEF0F-B3DF-47AF-8C88-C0351DA8BE6B}" dt="2021-04-10T19:56:09.714" v="5" actId="26606"/>
        <pc:sldMkLst>
          <pc:docMk/>
          <pc:sldMk cId="3466908990" sldId="261"/>
        </pc:sldMkLst>
        <pc:spChg chg="ord">
          <ac:chgData name="Devendar Sai Thallam" userId="de86197d-c43f-491c-a47b-aa12dc9d10b7" providerId="ADAL" clId="{2D6EEF0F-B3DF-47AF-8C88-C0351DA8BE6B}" dt="2021-04-10T19:56:09.714" v="5" actId="26606"/>
          <ac:spMkLst>
            <pc:docMk/>
            <pc:sldMk cId="3466908990" sldId="261"/>
            <ac:spMk id="2" creationId="{493D59F9-4F12-4B42-B76C-9B294A7CD689}"/>
          </ac:spMkLst>
        </pc:spChg>
        <pc:spChg chg="add del mod">
          <ac:chgData name="Devendar Sai Thallam" userId="de86197d-c43f-491c-a47b-aa12dc9d10b7" providerId="ADAL" clId="{2D6EEF0F-B3DF-47AF-8C88-C0351DA8BE6B}" dt="2021-04-10T19:56:09.714" v="5" actId="26606"/>
          <ac:spMkLst>
            <pc:docMk/>
            <pc:sldMk cId="3466908990" sldId="261"/>
            <ac:spMk id="6" creationId="{8841C662-F3BB-40DB-90CE-AE265584A6D2}"/>
          </ac:spMkLst>
        </pc:spChg>
        <pc:spChg chg="del">
          <ac:chgData name="Devendar Sai Thallam" userId="de86197d-c43f-491c-a47b-aa12dc9d10b7" providerId="ADAL" clId="{2D6EEF0F-B3DF-47AF-8C88-C0351DA8BE6B}" dt="2021-04-10T19:56:09.714" v="5" actId="26606"/>
          <ac:spMkLst>
            <pc:docMk/>
            <pc:sldMk cId="3466908990" sldId="261"/>
            <ac:spMk id="63" creationId="{DB691D59-8F51-4DD8-AD41-D568D29B08F8}"/>
          </ac:spMkLst>
        </pc:spChg>
        <pc:spChg chg="del">
          <ac:chgData name="Devendar Sai Thallam" userId="de86197d-c43f-491c-a47b-aa12dc9d10b7" providerId="ADAL" clId="{2D6EEF0F-B3DF-47AF-8C88-C0351DA8BE6B}" dt="2021-04-10T19:56:09.714" v="5" actId="26606"/>
          <ac:spMkLst>
            <pc:docMk/>
            <pc:sldMk cId="3466908990" sldId="261"/>
            <ac:spMk id="64" creationId="{204AEF18-0627-48F3-9B3D-F7E8F050B1D4}"/>
          </ac:spMkLst>
        </pc:spChg>
        <pc:spChg chg="del">
          <ac:chgData name="Devendar Sai Thallam" userId="de86197d-c43f-491c-a47b-aa12dc9d10b7" providerId="ADAL" clId="{2D6EEF0F-B3DF-47AF-8C88-C0351DA8BE6B}" dt="2021-04-10T19:56:09.714" v="5" actId="26606"/>
          <ac:spMkLst>
            <pc:docMk/>
            <pc:sldMk cId="3466908990" sldId="261"/>
            <ac:spMk id="65" creationId="{CEAEE08A-C572-438F-9753-B0D527A515A7}"/>
          </ac:spMkLst>
        </pc:spChg>
        <pc:spChg chg="del">
          <ac:chgData name="Devendar Sai Thallam" userId="de86197d-c43f-491c-a47b-aa12dc9d10b7" providerId="ADAL" clId="{2D6EEF0F-B3DF-47AF-8C88-C0351DA8BE6B}" dt="2021-04-10T19:56:09.714" v="5" actId="26606"/>
          <ac:spMkLst>
            <pc:docMk/>
            <pc:sldMk cId="3466908990" sldId="261"/>
            <ac:spMk id="66" creationId="{DB93146F-62ED-4C59-844C-0935D0FB5031}"/>
          </ac:spMkLst>
        </pc:spChg>
        <pc:spChg chg="del">
          <ac:chgData name="Devendar Sai Thallam" userId="de86197d-c43f-491c-a47b-aa12dc9d10b7" providerId="ADAL" clId="{2D6EEF0F-B3DF-47AF-8C88-C0351DA8BE6B}" dt="2021-04-10T19:56:09.714" v="5" actId="26606"/>
          <ac:spMkLst>
            <pc:docMk/>
            <pc:sldMk cId="3466908990" sldId="261"/>
            <ac:spMk id="67" creationId="{BF3D65BA-1C65-40FB-92EF-83951BDC1D7C}"/>
          </ac:spMkLst>
        </pc:spChg>
        <pc:spChg chg="del">
          <ac:chgData name="Devendar Sai Thallam" userId="de86197d-c43f-491c-a47b-aa12dc9d10b7" providerId="ADAL" clId="{2D6EEF0F-B3DF-47AF-8C88-C0351DA8BE6B}" dt="2021-04-10T19:56:09.714" v="5" actId="26606"/>
          <ac:spMkLst>
            <pc:docMk/>
            <pc:sldMk cId="3466908990" sldId="261"/>
            <ac:spMk id="68" creationId="{ADF52CCA-FCDD-49A0-BFFC-3BD41F1B827A}"/>
          </ac:spMkLst>
        </pc:spChg>
        <pc:spChg chg="add">
          <ac:chgData name="Devendar Sai Thallam" userId="de86197d-c43f-491c-a47b-aa12dc9d10b7" providerId="ADAL" clId="{2D6EEF0F-B3DF-47AF-8C88-C0351DA8BE6B}" dt="2021-04-10T19:56:09.714" v="5" actId="26606"/>
          <ac:spMkLst>
            <pc:docMk/>
            <pc:sldMk cId="3466908990" sldId="261"/>
            <ac:spMk id="73" creationId="{DB691D59-8F51-4DD8-AD41-D568D29B08F8}"/>
          </ac:spMkLst>
        </pc:spChg>
        <pc:spChg chg="add">
          <ac:chgData name="Devendar Sai Thallam" userId="de86197d-c43f-491c-a47b-aa12dc9d10b7" providerId="ADAL" clId="{2D6EEF0F-B3DF-47AF-8C88-C0351DA8BE6B}" dt="2021-04-10T19:56:09.714" v="5" actId="26606"/>
          <ac:spMkLst>
            <pc:docMk/>
            <pc:sldMk cId="3466908990" sldId="261"/>
            <ac:spMk id="75" creationId="{204AEF18-0627-48F3-9B3D-F7E8F050B1D4}"/>
          </ac:spMkLst>
        </pc:spChg>
        <pc:spChg chg="add">
          <ac:chgData name="Devendar Sai Thallam" userId="de86197d-c43f-491c-a47b-aa12dc9d10b7" providerId="ADAL" clId="{2D6EEF0F-B3DF-47AF-8C88-C0351DA8BE6B}" dt="2021-04-10T19:56:09.714" v="5" actId="26606"/>
          <ac:spMkLst>
            <pc:docMk/>
            <pc:sldMk cId="3466908990" sldId="261"/>
            <ac:spMk id="77" creationId="{CEAEE08A-C572-438F-9753-B0D527A515A7}"/>
          </ac:spMkLst>
        </pc:spChg>
        <pc:spChg chg="add">
          <ac:chgData name="Devendar Sai Thallam" userId="de86197d-c43f-491c-a47b-aa12dc9d10b7" providerId="ADAL" clId="{2D6EEF0F-B3DF-47AF-8C88-C0351DA8BE6B}" dt="2021-04-10T19:56:09.714" v="5" actId="26606"/>
          <ac:spMkLst>
            <pc:docMk/>
            <pc:sldMk cId="3466908990" sldId="261"/>
            <ac:spMk id="79" creationId="{DB93146F-62ED-4C59-844C-0935D0FB5031}"/>
          </ac:spMkLst>
        </pc:spChg>
        <pc:spChg chg="add">
          <ac:chgData name="Devendar Sai Thallam" userId="de86197d-c43f-491c-a47b-aa12dc9d10b7" providerId="ADAL" clId="{2D6EEF0F-B3DF-47AF-8C88-C0351DA8BE6B}" dt="2021-04-10T19:56:09.714" v="5" actId="26606"/>
          <ac:spMkLst>
            <pc:docMk/>
            <pc:sldMk cId="3466908990" sldId="261"/>
            <ac:spMk id="81" creationId="{BF3D65BA-1C65-40FB-92EF-83951BDC1D7C}"/>
          </ac:spMkLst>
        </pc:spChg>
        <pc:spChg chg="add">
          <ac:chgData name="Devendar Sai Thallam" userId="de86197d-c43f-491c-a47b-aa12dc9d10b7" providerId="ADAL" clId="{2D6EEF0F-B3DF-47AF-8C88-C0351DA8BE6B}" dt="2021-04-10T19:56:09.714" v="5" actId="26606"/>
          <ac:spMkLst>
            <pc:docMk/>
            <pc:sldMk cId="3466908990" sldId="261"/>
            <ac:spMk id="83" creationId="{ADF52CCA-FCDD-49A0-BFFC-3BD41F1B827A}"/>
          </ac:spMkLst>
        </pc:spChg>
        <pc:picChg chg="add del">
          <ac:chgData name="Devendar Sai Thallam" userId="de86197d-c43f-491c-a47b-aa12dc9d10b7" providerId="ADAL" clId="{2D6EEF0F-B3DF-47AF-8C88-C0351DA8BE6B}" dt="2021-04-10T19:56:01.725" v="1" actId="22"/>
          <ac:picMkLst>
            <pc:docMk/>
            <pc:sldMk cId="3466908990" sldId="261"/>
            <ac:picMk id="4" creationId="{3ABD5C87-4A7C-451F-9DF5-F96CE7D87597}"/>
          </ac:picMkLst>
        </pc:picChg>
        <pc:picChg chg="add mod">
          <ac:chgData name="Devendar Sai Thallam" userId="de86197d-c43f-491c-a47b-aa12dc9d10b7" providerId="ADAL" clId="{2D6EEF0F-B3DF-47AF-8C88-C0351DA8BE6B}" dt="2021-04-10T19:56:09.714" v="5" actId="26606"/>
          <ac:picMkLst>
            <pc:docMk/>
            <pc:sldMk cId="3466908990" sldId="261"/>
            <ac:picMk id="8" creationId="{114BD91A-1377-40EB-A3A3-A6EA6ED03E71}"/>
          </ac:picMkLst>
        </pc:picChg>
        <pc:picChg chg="del">
          <ac:chgData name="Devendar Sai Thallam" userId="de86197d-c43f-491c-a47b-aa12dc9d10b7" providerId="ADAL" clId="{2D6EEF0F-B3DF-47AF-8C88-C0351DA8BE6B}" dt="2021-04-10T19:56:05.183" v="2" actId="478"/>
          <ac:picMkLst>
            <pc:docMk/>
            <pc:sldMk cId="3466908990" sldId="261"/>
            <ac:picMk id="9" creationId="{58843772-B8C4-4DBF-A6F4-89C9E382EAAD}"/>
          </ac:picMkLst>
        </pc:picChg>
      </pc:sldChg>
    </pc:docChg>
  </pc:docChgLst>
  <pc:docChgLst>
    <pc:chgData name="Devendar Sai Thallam" userId="de86197d-c43f-491c-a47b-aa12dc9d10b7" providerId="ADAL" clId="{AA90B820-7BF9-427A-BE1E-EF38E9D3A135}"/>
    <pc:docChg chg="modSld">
      <pc:chgData name="Devendar Sai Thallam" userId="de86197d-c43f-491c-a47b-aa12dc9d10b7" providerId="ADAL" clId="{AA90B820-7BF9-427A-BE1E-EF38E9D3A135}" dt="2021-04-11T20:23:35.256" v="1" actId="1036"/>
      <pc:docMkLst>
        <pc:docMk/>
      </pc:docMkLst>
      <pc:sldChg chg="modSp mod">
        <pc:chgData name="Devendar Sai Thallam" userId="de86197d-c43f-491c-a47b-aa12dc9d10b7" providerId="ADAL" clId="{AA90B820-7BF9-427A-BE1E-EF38E9D3A135}" dt="2021-04-11T20:23:35.256" v="1" actId="1036"/>
        <pc:sldMkLst>
          <pc:docMk/>
          <pc:sldMk cId="1504605507" sldId="266"/>
        </pc:sldMkLst>
        <pc:picChg chg="mod">
          <ac:chgData name="Devendar Sai Thallam" userId="de86197d-c43f-491c-a47b-aa12dc9d10b7" providerId="ADAL" clId="{AA90B820-7BF9-427A-BE1E-EF38E9D3A135}" dt="2021-04-11T20:23:35.256" v="1" actId="1036"/>
          <ac:picMkLst>
            <pc:docMk/>
            <pc:sldMk cId="1504605507" sldId="266"/>
            <ac:picMk id="5" creationId="{BEEE6565-E13B-4B97-9B0B-51092558597F}"/>
          </ac:picMkLst>
        </pc:picChg>
      </pc:sldChg>
    </pc:docChg>
  </pc:docChgLst>
  <pc:docChgLst>
    <pc:chgData name="Devendar Sai Thallam" userId="de86197d-c43f-491c-a47b-aa12dc9d10b7" providerId="ADAL" clId="{16D72312-0B8C-414B-83B4-4FEC1163E1F6}"/>
    <pc:docChg chg="addSld modSld sldOrd">
      <pc:chgData name="Devendar Sai Thallam" userId="de86197d-c43f-491c-a47b-aa12dc9d10b7" providerId="ADAL" clId="{16D72312-0B8C-414B-83B4-4FEC1163E1F6}" dt="2021-04-07T18:54:26.995" v="27" actId="20577"/>
      <pc:docMkLst>
        <pc:docMk/>
      </pc:docMkLst>
      <pc:sldChg chg="modSp">
        <pc:chgData name="Devendar Sai Thallam" userId="de86197d-c43f-491c-a47b-aa12dc9d10b7" providerId="ADAL" clId="{16D72312-0B8C-414B-83B4-4FEC1163E1F6}" dt="2021-04-07T18:28:33.346" v="2" actId="12269"/>
        <pc:sldMkLst>
          <pc:docMk/>
          <pc:sldMk cId="3191955103" sldId="257"/>
        </pc:sldMkLst>
        <pc:graphicFrameChg chg="mod">
          <ac:chgData name="Devendar Sai Thallam" userId="de86197d-c43f-491c-a47b-aa12dc9d10b7" providerId="ADAL" clId="{16D72312-0B8C-414B-83B4-4FEC1163E1F6}" dt="2021-04-07T18:28:33.346" v="2" actId="12269"/>
          <ac:graphicFrameMkLst>
            <pc:docMk/>
            <pc:sldMk cId="3191955103" sldId="257"/>
            <ac:graphicFrameMk id="5" creationId="{BFA9B98C-880A-4AC1-959E-0F3EC44A5042}"/>
          </ac:graphicFrameMkLst>
        </pc:graphicFrameChg>
      </pc:sldChg>
      <pc:sldChg chg="ord">
        <pc:chgData name="Devendar Sai Thallam" userId="de86197d-c43f-491c-a47b-aa12dc9d10b7" providerId="ADAL" clId="{16D72312-0B8C-414B-83B4-4FEC1163E1F6}" dt="2021-04-07T18:40:25.931" v="6"/>
        <pc:sldMkLst>
          <pc:docMk/>
          <pc:sldMk cId="2917824794" sldId="258"/>
        </pc:sldMkLst>
      </pc:sldChg>
      <pc:sldChg chg="modSp">
        <pc:chgData name="Devendar Sai Thallam" userId="de86197d-c43f-491c-a47b-aa12dc9d10b7" providerId="ADAL" clId="{16D72312-0B8C-414B-83B4-4FEC1163E1F6}" dt="2021-04-07T18:51:58.315" v="8" actId="13782"/>
        <pc:sldMkLst>
          <pc:docMk/>
          <pc:sldMk cId="3592564899" sldId="259"/>
        </pc:sldMkLst>
        <pc:graphicFrameChg chg="mod">
          <ac:chgData name="Devendar Sai Thallam" userId="de86197d-c43f-491c-a47b-aa12dc9d10b7" providerId="ADAL" clId="{16D72312-0B8C-414B-83B4-4FEC1163E1F6}" dt="2021-04-07T18:51:58.315" v="8" actId="13782"/>
          <ac:graphicFrameMkLst>
            <pc:docMk/>
            <pc:sldMk cId="3592564899" sldId="259"/>
            <ac:graphicFrameMk id="56" creationId="{4426AFAB-25CD-4F2F-B40D-6F674D116B11}"/>
          </ac:graphicFrameMkLst>
        </pc:graphicFrameChg>
      </pc:sldChg>
      <pc:sldChg chg="modSp">
        <pc:chgData name="Devendar Sai Thallam" userId="de86197d-c43f-491c-a47b-aa12dc9d10b7" providerId="ADAL" clId="{16D72312-0B8C-414B-83B4-4FEC1163E1F6}" dt="2021-04-07T18:54:26.995" v="27" actId="20577"/>
        <pc:sldMkLst>
          <pc:docMk/>
          <pc:sldMk cId="2966879205" sldId="268"/>
        </pc:sldMkLst>
        <pc:spChg chg="mod">
          <ac:chgData name="Devendar Sai Thallam" userId="de86197d-c43f-491c-a47b-aa12dc9d10b7" providerId="ADAL" clId="{16D72312-0B8C-414B-83B4-4FEC1163E1F6}" dt="2021-04-07T18:54:26.995" v="27" actId="20577"/>
          <ac:spMkLst>
            <pc:docMk/>
            <pc:sldMk cId="2966879205" sldId="268"/>
            <ac:spMk id="4" creationId="{D9AE4672-A7F3-4C56-909B-E08373C8B24C}"/>
          </ac:spMkLst>
        </pc:spChg>
      </pc:sldChg>
      <pc:sldChg chg="modSp">
        <pc:chgData name="Devendar Sai Thallam" userId="de86197d-c43f-491c-a47b-aa12dc9d10b7" providerId="ADAL" clId="{16D72312-0B8C-414B-83B4-4FEC1163E1F6}" dt="2021-04-07T18:24:52.301" v="0" actId="33524"/>
        <pc:sldMkLst>
          <pc:docMk/>
          <pc:sldMk cId="261975390" sldId="269"/>
        </pc:sldMkLst>
        <pc:graphicFrameChg chg="mod">
          <ac:chgData name="Devendar Sai Thallam" userId="de86197d-c43f-491c-a47b-aa12dc9d10b7" providerId="ADAL" clId="{16D72312-0B8C-414B-83B4-4FEC1163E1F6}" dt="2021-04-07T18:24:52.301" v="0" actId="33524"/>
          <ac:graphicFrameMkLst>
            <pc:docMk/>
            <pc:sldMk cId="261975390" sldId="269"/>
            <ac:graphicFrameMk id="4" creationId="{0BE22183-B8B8-4BA6-B453-AE22EFD7B436}"/>
          </ac:graphicFrameMkLst>
        </pc:graphicFrameChg>
      </pc:sldChg>
      <pc:sldChg chg="modSp">
        <pc:chgData name="Devendar Sai Thallam" userId="de86197d-c43f-491c-a47b-aa12dc9d10b7" providerId="ADAL" clId="{16D72312-0B8C-414B-83B4-4FEC1163E1F6}" dt="2021-04-07T18:31:56.865" v="5" actId="12269"/>
        <pc:sldMkLst>
          <pc:docMk/>
          <pc:sldMk cId="1761107072" sldId="271"/>
        </pc:sldMkLst>
        <pc:graphicFrameChg chg="mod">
          <ac:chgData name="Devendar Sai Thallam" userId="de86197d-c43f-491c-a47b-aa12dc9d10b7" providerId="ADAL" clId="{16D72312-0B8C-414B-83B4-4FEC1163E1F6}" dt="2021-04-07T18:31:56.865" v="5" actId="12269"/>
          <ac:graphicFrameMkLst>
            <pc:docMk/>
            <pc:sldMk cId="1761107072" sldId="271"/>
            <ac:graphicFrameMk id="4" creationId="{C0F7A5C9-C8E6-403C-A18D-FB57FD5C79E9}"/>
          </ac:graphicFrameMkLst>
        </pc:graphicFrameChg>
      </pc:sldChg>
      <pc:sldChg chg="modSp">
        <pc:chgData name="Devendar Sai Thallam" userId="de86197d-c43f-491c-a47b-aa12dc9d10b7" providerId="ADAL" clId="{16D72312-0B8C-414B-83B4-4FEC1163E1F6}" dt="2021-04-07T18:30:47.190" v="4"/>
        <pc:sldMkLst>
          <pc:docMk/>
          <pc:sldMk cId="3054387585" sldId="272"/>
        </pc:sldMkLst>
        <pc:graphicFrameChg chg="mod">
          <ac:chgData name="Devendar Sai Thallam" userId="de86197d-c43f-491c-a47b-aa12dc9d10b7" providerId="ADAL" clId="{16D72312-0B8C-414B-83B4-4FEC1163E1F6}" dt="2021-04-07T18:30:47.190" v="4"/>
          <ac:graphicFrameMkLst>
            <pc:docMk/>
            <pc:sldMk cId="3054387585" sldId="272"/>
            <ac:graphicFrameMk id="5" creationId="{D4647F6F-96C6-4245-8DE1-39EEFAA923B6}"/>
          </ac:graphicFrameMkLst>
        </pc:graphicFrameChg>
      </pc:sldChg>
      <pc:sldChg chg="add setBg">
        <pc:chgData name="Devendar Sai Thallam" userId="de86197d-c43f-491c-a47b-aa12dc9d10b7" providerId="ADAL" clId="{16D72312-0B8C-414B-83B4-4FEC1163E1F6}" dt="2021-04-07T18:40:36.293" v="7"/>
        <pc:sldMkLst>
          <pc:docMk/>
          <pc:sldMk cId="2102104464" sldId="27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9.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10E99-0D94-491A-A360-526B0A9466E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5DD45E-1BD8-452C-BEED-E175868D7F7B}">
      <dgm:prSet/>
      <dgm:spPr/>
      <dgm:t>
        <a:bodyPr/>
        <a:lstStyle/>
        <a:p>
          <a:pPr>
            <a:lnSpc>
              <a:spcPct val="100000"/>
            </a:lnSpc>
          </a:pPr>
          <a:r>
            <a:rPr lang="en-US" dirty="0"/>
            <a:t>The world is becoming more and more agile by the day with the introduction of practices such as Scrum, Kanban and Extreme programming.</a:t>
          </a:r>
        </a:p>
      </dgm:t>
    </dgm:pt>
    <dgm:pt modelId="{CC259758-437A-47AE-89B7-5288593F774F}" type="parTrans" cxnId="{C55E153F-5039-40DB-BC69-C34441238A9D}">
      <dgm:prSet/>
      <dgm:spPr/>
      <dgm:t>
        <a:bodyPr/>
        <a:lstStyle/>
        <a:p>
          <a:endParaRPr lang="en-US"/>
        </a:p>
      </dgm:t>
    </dgm:pt>
    <dgm:pt modelId="{E6BB3061-3178-460F-830D-F6D1B59C94A7}" type="sibTrans" cxnId="{C55E153F-5039-40DB-BC69-C34441238A9D}">
      <dgm:prSet/>
      <dgm:spPr/>
      <dgm:t>
        <a:bodyPr/>
        <a:lstStyle/>
        <a:p>
          <a:endParaRPr lang="en-US"/>
        </a:p>
      </dgm:t>
    </dgm:pt>
    <dgm:pt modelId="{0F0B98EA-D9E7-44FE-BD0A-A732B856928C}">
      <dgm:prSet/>
      <dgm:spPr/>
      <dgm:t>
        <a:bodyPr/>
        <a:lstStyle/>
        <a:p>
          <a:pPr>
            <a:lnSpc>
              <a:spcPct val="100000"/>
            </a:lnSpc>
          </a:pPr>
          <a:r>
            <a:rPr lang="en-US"/>
            <a:t>With the software companies becoming more decentralized and us working in different time zones it gets difficult to coordinate with everyone individually.</a:t>
          </a:r>
        </a:p>
      </dgm:t>
    </dgm:pt>
    <dgm:pt modelId="{B877CEF8-90C6-4872-9F4E-4684B81D7A41}" type="parTrans" cxnId="{796F6D5B-46B3-46C3-AB59-534D9294EE77}">
      <dgm:prSet/>
      <dgm:spPr/>
      <dgm:t>
        <a:bodyPr/>
        <a:lstStyle/>
        <a:p>
          <a:endParaRPr lang="en-US"/>
        </a:p>
      </dgm:t>
    </dgm:pt>
    <dgm:pt modelId="{A0815D71-9481-4C51-A41A-91B8A78F6621}" type="sibTrans" cxnId="{796F6D5B-46B3-46C3-AB59-534D9294EE77}">
      <dgm:prSet/>
      <dgm:spPr/>
      <dgm:t>
        <a:bodyPr/>
        <a:lstStyle/>
        <a:p>
          <a:endParaRPr lang="en-US"/>
        </a:p>
      </dgm:t>
    </dgm:pt>
    <dgm:pt modelId="{B8E3CBFA-CB36-4A8D-A885-1011D700D950}">
      <dgm:prSet/>
      <dgm:spPr/>
      <dgm:t>
        <a:bodyPr/>
        <a:lstStyle/>
        <a:p>
          <a:pPr>
            <a:lnSpc>
              <a:spcPct val="100000"/>
            </a:lnSpc>
          </a:pPr>
          <a:r>
            <a:rPr lang="en-US" dirty="0"/>
            <a:t>One of the major problems we face with respect to software development is how to coordinate among the different team members.</a:t>
          </a:r>
        </a:p>
      </dgm:t>
    </dgm:pt>
    <dgm:pt modelId="{A18516F8-34F4-48B1-BD7E-2269A89C6A42}" type="parTrans" cxnId="{A67C23EC-C1FD-4260-BE9A-30A68970AF74}">
      <dgm:prSet/>
      <dgm:spPr/>
      <dgm:t>
        <a:bodyPr/>
        <a:lstStyle/>
        <a:p>
          <a:endParaRPr lang="en-US"/>
        </a:p>
      </dgm:t>
    </dgm:pt>
    <dgm:pt modelId="{447F87BD-E885-4812-84BC-B72DCDA0FA11}" type="sibTrans" cxnId="{A67C23EC-C1FD-4260-BE9A-30A68970AF74}">
      <dgm:prSet/>
      <dgm:spPr/>
      <dgm:t>
        <a:bodyPr/>
        <a:lstStyle/>
        <a:p>
          <a:endParaRPr lang="en-US"/>
        </a:p>
      </dgm:t>
    </dgm:pt>
    <dgm:pt modelId="{30FE48DA-6F1E-423A-B68C-6C52E179FC23}">
      <dgm:prSet/>
      <dgm:spPr/>
      <dgm:t>
        <a:bodyPr/>
        <a:lstStyle/>
        <a:p>
          <a:pPr>
            <a:lnSpc>
              <a:spcPct val="100000"/>
            </a:lnSpc>
          </a:pPr>
          <a:r>
            <a:rPr lang="en-US" dirty="0"/>
            <a:t>With so many people working simultaneously on the same application keeping track of who does what and what is the status of each task is very important.</a:t>
          </a:r>
        </a:p>
      </dgm:t>
    </dgm:pt>
    <dgm:pt modelId="{B0CB1A7A-52E6-484B-AFBF-F909D6F18D46}" type="parTrans" cxnId="{74E94C33-8577-42A2-929E-E8527F0E7DCD}">
      <dgm:prSet/>
      <dgm:spPr/>
      <dgm:t>
        <a:bodyPr/>
        <a:lstStyle/>
        <a:p>
          <a:endParaRPr lang="en-US"/>
        </a:p>
      </dgm:t>
    </dgm:pt>
    <dgm:pt modelId="{41D56B40-E956-45AD-B4A7-B66F25D4EF2D}" type="sibTrans" cxnId="{74E94C33-8577-42A2-929E-E8527F0E7DCD}">
      <dgm:prSet/>
      <dgm:spPr/>
      <dgm:t>
        <a:bodyPr/>
        <a:lstStyle/>
        <a:p>
          <a:endParaRPr lang="en-US"/>
        </a:p>
      </dgm:t>
    </dgm:pt>
    <dgm:pt modelId="{158DA661-9517-4FD5-BAD5-E111C611E677}" type="pres">
      <dgm:prSet presAssocID="{2CA10E99-0D94-491A-A360-526B0A9466EF}" presName="root" presStyleCnt="0">
        <dgm:presLayoutVars>
          <dgm:dir/>
          <dgm:resizeHandles val="exact"/>
        </dgm:presLayoutVars>
      </dgm:prSet>
      <dgm:spPr/>
    </dgm:pt>
    <dgm:pt modelId="{961A0D4A-7E00-4977-A96B-3E1B60B282C7}" type="pres">
      <dgm:prSet presAssocID="{375DD45E-1BD8-452C-BEED-E175868D7F7B}" presName="compNode" presStyleCnt="0"/>
      <dgm:spPr/>
    </dgm:pt>
    <dgm:pt modelId="{1EEE0972-2E15-4F9B-8614-939C3727D63B}" type="pres">
      <dgm:prSet presAssocID="{375DD45E-1BD8-452C-BEED-E175868D7F7B}" presName="bgRect" presStyleLbl="bgShp" presStyleIdx="0" presStyleCnt="4"/>
      <dgm:spPr/>
    </dgm:pt>
    <dgm:pt modelId="{9A4A6FD2-8543-4F3F-893A-2B8AF43D04D0}" type="pres">
      <dgm:prSet presAssocID="{375DD45E-1BD8-452C-BEED-E175868D7F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4A2E6F3-6800-476E-BDE9-F00CE074AC94}" type="pres">
      <dgm:prSet presAssocID="{375DD45E-1BD8-452C-BEED-E175868D7F7B}" presName="spaceRect" presStyleCnt="0"/>
      <dgm:spPr/>
    </dgm:pt>
    <dgm:pt modelId="{A2579755-AE69-4D0B-B4B2-AF0A131BEDAB}" type="pres">
      <dgm:prSet presAssocID="{375DD45E-1BD8-452C-BEED-E175868D7F7B}" presName="parTx" presStyleLbl="revTx" presStyleIdx="0" presStyleCnt="4">
        <dgm:presLayoutVars>
          <dgm:chMax val="0"/>
          <dgm:chPref val="0"/>
        </dgm:presLayoutVars>
      </dgm:prSet>
      <dgm:spPr/>
    </dgm:pt>
    <dgm:pt modelId="{C72F8AB6-DDF2-468E-8E96-DD09D29A164D}" type="pres">
      <dgm:prSet presAssocID="{E6BB3061-3178-460F-830D-F6D1B59C94A7}" presName="sibTrans" presStyleCnt="0"/>
      <dgm:spPr/>
    </dgm:pt>
    <dgm:pt modelId="{E9413F32-1717-47DE-89D7-5FAA1BE743C4}" type="pres">
      <dgm:prSet presAssocID="{0F0B98EA-D9E7-44FE-BD0A-A732B856928C}" presName="compNode" presStyleCnt="0"/>
      <dgm:spPr/>
    </dgm:pt>
    <dgm:pt modelId="{AA14ED73-CC61-4097-9D1A-FCA47ECF2AD8}" type="pres">
      <dgm:prSet presAssocID="{0F0B98EA-D9E7-44FE-BD0A-A732B856928C}" presName="bgRect" presStyleLbl="bgShp" presStyleIdx="1" presStyleCnt="4"/>
      <dgm:spPr/>
    </dgm:pt>
    <dgm:pt modelId="{4AFEC299-67D3-4F4B-B975-7675B4BE33D3}" type="pres">
      <dgm:prSet presAssocID="{0F0B98EA-D9E7-44FE-BD0A-A732B85692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960ABD51-CDCE-4D25-9AFE-CF28ABE16040}" type="pres">
      <dgm:prSet presAssocID="{0F0B98EA-D9E7-44FE-BD0A-A732B856928C}" presName="spaceRect" presStyleCnt="0"/>
      <dgm:spPr/>
    </dgm:pt>
    <dgm:pt modelId="{2AA2A146-3BF3-458D-BD1D-85EB69067754}" type="pres">
      <dgm:prSet presAssocID="{0F0B98EA-D9E7-44FE-BD0A-A732B856928C}" presName="parTx" presStyleLbl="revTx" presStyleIdx="1" presStyleCnt="4">
        <dgm:presLayoutVars>
          <dgm:chMax val="0"/>
          <dgm:chPref val="0"/>
        </dgm:presLayoutVars>
      </dgm:prSet>
      <dgm:spPr/>
    </dgm:pt>
    <dgm:pt modelId="{850CDB02-7EED-4E52-93A8-224841530E16}" type="pres">
      <dgm:prSet presAssocID="{A0815D71-9481-4C51-A41A-91B8A78F6621}" presName="sibTrans" presStyleCnt="0"/>
      <dgm:spPr/>
    </dgm:pt>
    <dgm:pt modelId="{3539A651-0F34-4E2A-BCC5-AB4896047BB6}" type="pres">
      <dgm:prSet presAssocID="{B8E3CBFA-CB36-4A8D-A885-1011D700D950}" presName="compNode" presStyleCnt="0"/>
      <dgm:spPr/>
    </dgm:pt>
    <dgm:pt modelId="{FB316B7E-4B12-4183-B000-8CEBD915DDD9}" type="pres">
      <dgm:prSet presAssocID="{B8E3CBFA-CB36-4A8D-A885-1011D700D950}" presName="bgRect" presStyleLbl="bgShp" presStyleIdx="2" presStyleCnt="4"/>
      <dgm:spPr/>
    </dgm:pt>
    <dgm:pt modelId="{2C3D6D2A-3F9B-4FF4-B187-8922787AB08E}" type="pres">
      <dgm:prSet presAssocID="{B8E3CBFA-CB36-4A8D-A885-1011D700D9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BFC1B2A9-3450-4EEF-8735-D50C79BAB14B}" type="pres">
      <dgm:prSet presAssocID="{B8E3CBFA-CB36-4A8D-A885-1011D700D950}" presName="spaceRect" presStyleCnt="0"/>
      <dgm:spPr/>
    </dgm:pt>
    <dgm:pt modelId="{BE365182-B304-4534-9991-3926532C99B9}" type="pres">
      <dgm:prSet presAssocID="{B8E3CBFA-CB36-4A8D-A885-1011D700D950}" presName="parTx" presStyleLbl="revTx" presStyleIdx="2" presStyleCnt="4">
        <dgm:presLayoutVars>
          <dgm:chMax val="0"/>
          <dgm:chPref val="0"/>
        </dgm:presLayoutVars>
      </dgm:prSet>
      <dgm:spPr/>
    </dgm:pt>
    <dgm:pt modelId="{D7E540DA-8B59-4E51-8F72-821BCE064275}" type="pres">
      <dgm:prSet presAssocID="{447F87BD-E885-4812-84BC-B72DCDA0FA11}" presName="sibTrans" presStyleCnt="0"/>
      <dgm:spPr/>
    </dgm:pt>
    <dgm:pt modelId="{00AD796A-576B-47FE-97CB-A8407A92B4A3}" type="pres">
      <dgm:prSet presAssocID="{30FE48DA-6F1E-423A-B68C-6C52E179FC23}" presName="compNode" presStyleCnt="0"/>
      <dgm:spPr/>
    </dgm:pt>
    <dgm:pt modelId="{5E9AAF39-684A-491A-A1F6-711C12BABE20}" type="pres">
      <dgm:prSet presAssocID="{30FE48DA-6F1E-423A-B68C-6C52E179FC23}" presName="bgRect" presStyleLbl="bgShp" presStyleIdx="3" presStyleCnt="4"/>
      <dgm:spPr/>
    </dgm:pt>
    <dgm:pt modelId="{B6E8DE56-C032-4201-A819-8A82C4D5158A}" type="pres">
      <dgm:prSet presAssocID="{30FE48DA-6F1E-423A-B68C-6C52E179FC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AB6861A8-A118-4F4C-9D5D-E66A34B42400}" type="pres">
      <dgm:prSet presAssocID="{30FE48DA-6F1E-423A-B68C-6C52E179FC23}" presName="spaceRect" presStyleCnt="0"/>
      <dgm:spPr/>
    </dgm:pt>
    <dgm:pt modelId="{85195DE6-5053-4D7E-9F32-E1AC3BE69133}" type="pres">
      <dgm:prSet presAssocID="{30FE48DA-6F1E-423A-B68C-6C52E179FC23}" presName="parTx" presStyleLbl="revTx" presStyleIdx="3" presStyleCnt="4">
        <dgm:presLayoutVars>
          <dgm:chMax val="0"/>
          <dgm:chPref val="0"/>
        </dgm:presLayoutVars>
      </dgm:prSet>
      <dgm:spPr/>
    </dgm:pt>
  </dgm:ptLst>
  <dgm:cxnLst>
    <dgm:cxn modelId="{74E94C33-8577-42A2-929E-E8527F0E7DCD}" srcId="{2CA10E99-0D94-491A-A360-526B0A9466EF}" destId="{30FE48DA-6F1E-423A-B68C-6C52E179FC23}" srcOrd="3" destOrd="0" parTransId="{B0CB1A7A-52E6-484B-AFBF-F909D6F18D46}" sibTransId="{41D56B40-E956-45AD-B4A7-B66F25D4EF2D}"/>
    <dgm:cxn modelId="{8DFF5237-B412-43FC-B8ED-2C1DE8A4DA99}" type="presOf" srcId="{2CA10E99-0D94-491A-A360-526B0A9466EF}" destId="{158DA661-9517-4FD5-BAD5-E111C611E677}" srcOrd="0" destOrd="0" presId="urn:microsoft.com/office/officeart/2018/2/layout/IconVerticalSolidList"/>
    <dgm:cxn modelId="{C55E153F-5039-40DB-BC69-C34441238A9D}" srcId="{2CA10E99-0D94-491A-A360-526B0A9466EF}" destId="{375DD45E-1BD8-452C-BEED-E175868D7F7B}" srcOrd="0" destOrd="0" parTransId="{CC259758-437A-47AE-89B7-5288593F774F}" sibTransId="{E6BB3061-3178-460F-830D-F6D1B59C94A7}"/>
    <dgm:cxn modelId="{796F6D5B-46B3-46C3-AB59-534D9294EE77}" srcId="{2CA10E99-0D94-491A-A360-526B0A9466EF}" destId="{0F0B98EA-D9E7-44FE-BD0A-A732B856928C}" srcOrd="1" destOrd="0" parTransId="{B877CEF8-90C6-4872-9F4E-4684B81D7A41}" sibTransId="{A0815D71-9481-4C51-A41A-91B8A78F6621}"/>
    <dgm:cxn modelId="{A33B296E-A7E9-4FD1-AE7B-B4ECE29CC382}" type="presOf" srcId="{0F0B98EA-D9E7-44FE-BD0A-A732B856928C}" destId="{2AA2A146-3BF3-458D-BD1D-85EB69067754}" srcOrd="0" destOrd="0" presId="urn:microsoft.com/office/officeart/2018/2/layout/IconVerticalSolidList"/>
    <dgm:cxn modelId="{6572C191-D0E1-4DF1-8E42-433E996A671B}" type="presOf" srcId="{30FE48DA-6F1E-423A-B68C-6C52E179FC23}" destId="{85195DE6-5053-4D7E-9F32-E1AC3BE69133}" srcOrd="0" destOrd="0" presId="urn:microsoft.com/office/officeart/2018/2/layout/IconVerticalSolidList"/>
    <dgm:cxn modelId="{B97BB695-E791-43E0-B5D8-67429E4134AB}" type="presOf" srcId="{B8E3CBFA-CB36-4A8D-A885-1011D700D950}" destId="{BE365182-B304-4534-9991-3926532C99B9}" srcOrd="0" destOrd="0" presId="urn:microsoft.com/office/officeart/2018/2/layout/IconVerticalSolidList"/>
    <dgm:cxn modelId="{8967C9B0-C205-43ED-8556-2EEE63E687DA}" type="presOf" srcId="{375DD45E-1BD8-452C-BEED-E175868D7F7B}" destId="{A2579755-AE69-4D0B-B4B2-AF0A131BEDAB}" srcOrd="0" destOrd="0" presId="urn:microsoft.com/office/officeart/2018/2/layout/IconVerticalSolidList"/>
    <dgm:cxn modelId="{A67C23EC-C1FD-4260-BE9A-30A68970AF74}" srcId="{2CA10E99-0D94-491A-A360-526B0A9466EF}" destId="{B8E3CBFA-CB36-4A8D-A885-1011D700D950}" srcOrd="2" destOrd="0" parTransId="{A18516F8-34F4-48B1-BD7E-2269A89C6A42}" sibTransId="{447F87BD-E885-4812-84BC-B72DCDA0FA11}"/>
    <dgm:cxn modelId="{7686678B-DE64-445D-9A89-7DA39A9C3D24}" type="presParOf" srcId="{158DA661-9517-4FD5-BAD5-E111C611E677}" destId="{961A0D4A-7E00-4977-A96B-3E1B60B282C7}" srcOrd="0" destOrd="0" presId="urn:microsoft.com/office/officeart/2018/2/layout/IconVerticalSolidList"/>
    <dgm:cxn modelId="{DDCD7EEA-C347-4EC6-BE59-9651399D4E68}" type="presParOf" srcId="{961A0D4A-7E00-4977-A96B-3E1B60B282C7}" destId="{1EEE0972-2E15-4F9B-8614-939C3727D63B}" srcOrd="0" destOrd="0" presId="urn:microsoft.com/office/officeart/2018/2/layout/IconVerticalSolidList"/>
    <dgm:cxn modelId="{D4FA7FE6-6FFE-4BC3-8E6D-23FD09798658}" type="presParOf" srcId="{961A0D4A-7E00-4977-A96B-3E1B60B282C7}" destId="{9A4A6FD2-8543-4F3F-893A-2B8AF43D04D0}" srcOrd="1" destOrd="0" presId="urn:microsoft.com/office/officeart/2018/2/layout/IconVerticalSolidList"/>
    <dgm:cxn modelId="{68EA124D-3368-410F-ACB8-CCD5F33B8A53}" type="presParOf" srcId="{961A0D4A-7E00-4977-A96B-3E1B60B282C7}" destId="{F4A2E6F3-6800-476E-BDE9-F00CE074AC94}" srcOrd="2" destOrd="0" presId="urn:microsoft.com/office/officeart/2018/2/layout/IconVerticalSolidList"/>
    <dgm:cxn modelId="{36B4FCA3-51A2-4078-B1AB-23ED6B39A870}" type="presParOf" srcId="{961A0D4A-7E00-4977-A96B-3E1B60B282C7}" destId="{A2579755-AE69-4D0B-B4B2-AF0A131BEDAB}" srcOrd="3" destOrd="0" presId="urn:microsoft.com/office/officeart/2018/2/layout/IconVerticalSolidList"/>
    <dgm:cxn modelId="{FBE816CA-96D8-4DF1-8E9B-7AB06A7BD71D}" type="presParOf" srcId="{158DA661-9517-4FD5-BAD5-E111C611E677}" destId="{C72F8AB6-DDF2-468E-8E96-DD09D29A164D}" srcOrd="1" destOrd="0" presId="urn:microsoft.com/office/officeart/2018/2/layout/IconVerticalSolidList"/>
    <dgm:cxn modelId="{FCCBBF98-64D6-44BC-A372-1571A917591F}" type="presParOf" srcId="{158DA661-9517-4FD5-BAD5-E111C611E677}" destId="{E9413F32-1717-47DE-89D7-5FAA1BE743C4}" srcOrd="2" destOrd="0" presId="urn:microsoft.com/office/officeart/2018/2/layout/IconVerticalSolidList"/>
    <dgm:cxn modelId="{8A657EA8-EBDA-405C-87C9-1B2637E16A4A}" type="presParOf" srcId="{E9413F32-1717-47DE-89D7-5FAA1BE743C4}" destId="{AA14ED73-CC61-4097-9D1A-FCA47ECF2AD8}" srcOrd="0" destOrd="0" presId="urn:microsoft.com/office/officeart/2018/2/layout/IconVerticalSolidList"/>
    <dgm:cxn modelId="{75B1DCBA-920A-4C55-91A2-D52898B697C0}" type="presParOf" srcId="{E9413F32-1717-47DE-89D7-5FAA1BE743C4}" destId="{4AFEC299-67D3-4F4B-B975-7675B4BE33D3}" srcOrd="1" destOrd="0" presId="urn:microsoft.com/office/officeart/2018/2/layout/IconVerticalSolidList"/>
    <dgm:cxn modelId="{7064A615-F775-4C54-A1A2-646AA3837C84}" type="presParOf" srcId="{E9413F32-1717-47DE-89D7-5FAA1BE743C4}" destId="{960ABD51-CDCE-4D25-9AFE-CF28ABE16040}" srcOrd="2" destOrd="0" presId="urn:microsoft.com/office/officeart/2018/2/layout/IconVerticalSolidList"/>
    <dgm:cxn modelId="{47CC5F89-F890-41C1-BAEF-91CCD3360D8B}" type="presParOf" srcId="{E9413F32-1717-47DE-89D7-5FAA1BE743C4}" destId="{2AA2A146-3BF3-458D-BD1D-85EB69067754}" srcOrd="3" destOrd="0" presId="urn:microsoft.com/office/officeart/2018/2/layout/IconVerticalSolidList"/>
    <dgm:cxn modelId="{DE90C823-818A-4738-9318-F3DFA1C38EC4}" type="presParOf" srcId="{158DA661-9517-4FD5-BAD5-E111C611E677}" destId="{850CDB02-7EED-4E52-93A8-224841530E16}" srcOrd="3" destOrd="0" presId="urn:microsoft.com/office/officeart/2018/2/layout/IconVerticalSolidList"/>
    <dgm:cxn modelId="{DDABAA8B-7756-4E54-891E-DD802211C766}" type="presParOf" srcId="{158DA661-9517-4FD5-BAD5-E111C611E677}" destId="{3539A651-0F34-4E2A-BCC5-AB4896047BB6}" srcOrd="4" destOrd="0" presId="urn:microsoft.com/office/officeart/2018/2/layout/IconVerticalSolidList"/>
    <dgm:cxn modelId="{1676B332-D387-4F8C-AC91-FA83A338B516}" type="presParOf" srcId="{3539A651-0F34-4E2A-BCC5-AB4896047BB6}" destId="{FB316B7E-4B12-4183-B000-8CEBD915DDD9}" srcOrd="0" destOrd="0" presId="urn:microsoft.com/office/officeart/2018/2/layout/IconVerticalSolidList"/>
    <dgm:cxn modelId="{AB75ED6F-422D-4CFF-94EC-FFB7102306DC}" type="presParOf" srcId="{3539A651-0F34-4E2A-BCC5-AB4896047BB6}" destId="{2C3D6D2A-3F9B-4FF4-B187-8922787AB08E}" srcOrd="1" destOrd="0" presId="urn:microsoft.com/office/officeart/2018/2/layout/IconVerticalSolidList"/>
    <dgm:cxn modelId="{BDB10D57-E8C9-4674-8BFA-12F3DE61924D}" type="presParOf" srcId="{3539A651-0F34-4E2A-BCC5-AB4896047BB6}" destId="{BFC1B2A9-3450-4EEF-8735-D50C79BAB14B}" srcOrd="2" destOrd="0" presId="urn:microsoft.com/office/officeart/2018/2/layout/IconVerticalSolidList"/>
    <dgm:cxn modelId="{07F8329A-30E8-40DD-8EB5-31910C919144}" type="presParOf" srcId="{3539A651-0F34-4E2A-BCC5-AB4896047BB6}" destId="{BE365182-B304-4534-9991-3926532C99B9}" srcOrd="3" destOrd="0" presId="urn:microsoft.com/office/officeart/2018/2/layout/IconVerticalSolidList"/>
    <dgm:cxn modelId="{33557927-3DF2-4D23-815E-3E5C93868F7D}" type="presParOf" srcId="{158DA661-9517-4FD5-BAD5-E111C611E677}" destId="{D7E540DA-8B59-4E51-8F72-821BCE064275}" srcOrd="5" destOrd="0" presId="urn:microsoft.com/office/officeart/2018/2/layout/IconVerticalSolidList"/>
    <dgm:cxn modelId="{2D81A9FA-F156-4F9A-9190-C424EB1E548E}" type="presParOf" srcId="{158DA661-9517-4FD5-BAD5-E111C611E677}" destId="{00AD796A-576B-47FE-97CB-A8407A92B4A3}" srcOrd="6" destOrd="0" presId="urn:microsoft.com/office/officeart/2018/2/layout/IconVerticalSolidList"/>
    <dgm:cxn modelId="{BB50DE15-108B-4B65-A7C9-BAB6AE26597E}" type="presParOf" srcId="{00AD796A-576B-47FE-97CB-A8407A92B4A3}" destId="{5E9AAF39-684A-491A-A1F6-711C12BABE20}" srcOrd="0" destOrd="0" presId="urn:microsoft.com/office/officeart/2018/2/layout/IconVerticalSolidList"/>
    <dgm:cxn modelId="{86249752-2A28-4381-953D-4B91A9268447}" type="presParOf" srcId="{00AD796A-576B-47FE-97CB-A8407A92B4A3}" destId="{B6E8DE56-C032-4201-A819-8A82C4D5158A}" srcOrd="1" destOrd="0" presId="urn:microsoft.com/office/officeart/2018/2/layout/IconVerticalSolidList"/>
    <dgm:cxn modelId="{B1507C97-4809-4E2D-A428-E66130212005}" type="presParOf" srcId="{00AD796A-576B-47FE-97CB-A8407A92B4A3}" destId="{AB6861A8-A118-4F4C-9D5D-E66A34B42400}" srcOrd="2" destOrd="0" presId="urn:microsoft.com/office/officeart/2018/2/layout/IconVerticalSolidList"/>
    <dgm:cxn modelId="{6C5F9233-781D-493D-92FE-91FD50B7413E}" type="presParOf" srcId="{00AD796A-576B-47FE-97CB-A8407A92B4A3}" destId="{85195DE6-5053-4D7E-9F32-E1AC3BE691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1E92E2-E33F-421E-B3D6-D62DD0E10D14}"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08D07E8-3790-4244-862B-E519F8DED44B}">
      <dgm:prSet/>
      <dgm:spPr/>
      <dgm:t>
        <a:bodyPr/>
        <a:lstStyle/>
        <a:p>
          <a:r>
            <a:rPr lang="en-US" b="1" dirty="0"/>
            <a:t>We are trying to create an application which will make the coordination among different people seamless.</a:t>
          </a:r>
        </a:p>
      </dgm:t>
    </dgm:pt>
    <dgm:pt modelId="{9B42AEC9-E1C6-4E2E-B5D7-921C52B61FFF}" type="parTrans" cxnId="{C9D712F8-80E9-4C37-BE67-BFFB93749895}">
      <dgm:prSet/>
      <dgm:spPr/>
      <dgm:t>
        <a:bodyPr/>
        <a:lstStyle/>
        <a:p>
          <a:endParaRPr lang="en-US"/>
        </a:p>
      </dgm:t>
    </dgm:pt>
    <dgm:pt modelId="{974BB3E2-C953-4032-9D92-7CB3E68E4E3B}" type="sibTrans" cxnId="{C9D712F8-80E9-4C37-BE67-BFFB93749895}">
      <dgm:prSet/>
      <dgm:spPr/>
      <dgm:t>
        <a:bodyPr/>
        <a:lstStyle/>
        <a:p>
          <a:endParaRPr lang="en-US"/>
        </a:p>
      </dgm:t>
    </dgm:pt>
    <dgm:pt modelId="{F9BC7D09-0C88-4BC6-96A0-BADBD14B1EA7}">
      <dgm:prSet/>
      <dgm:spPr/>
      <dgm:t>
        <a:bodyPr/>
        <a:lstStyle/>
        <a:p>
          <a:r>
            <a:rPr lang="en-US" b="1" dirty="0"/>
            <a:t>We want people to know who is working on what and when it might get completed so that we can take care of all the dependencies on time without facing any impediments.</a:t>
          </a:r>
        </a:p>
      </dgm:t>
    </dgm:pt>
    <dgm:pt modelId="{47620265-A33A-4ACD-B6CD-328DB33D9F66}" type="parTrans" cxnId="{C75C4647-7F27-4E1C-8DD5-72A349C27EEE}">
      <dgm:prSet/>
      <dgm:spPr/>
      <dgm:t>
        <a:bodyPr/>
        <a:lstStyle/>
        <a:p>
          <a:endParaRPr lang="en-US"/>
        </a:p>
      </dgm:t>
    </dgm:pt>
    <dgm:pt modelId="{BA255679-FAF8-41E8-AC4C-1A3FDEB7D157}" type="sibTrans" cxnId="{C75C4647-7F27-4E1C-8DD5-72A349C27EEE}">
      <dgm:prSet/>
      <dgm:spPr/>
      <dgm:t>
        <a:bodyPr/>
        <a:lstStyle/>
        <a:p>
          <a:endParaRPr lang="en-US"/>
        </a:p>
      </dgm:t>
    </dgm:pt>
    <dgm:pt modelId="{56B05EE3-DFF4-4A4C-85C7-4A004E431FAF}">
      <dgm:prSet/>
      <dgm:spPr/>
      <dgm:t>
        <a:bodyPr/>
        <a:lstStyle/>
        <a:p>
          <a:r>
            <a:rPr lang="en-US" b="1"/>
            <a:t>Central repository which will keep track of all the pending and completed tasks for coordination among team.</a:t>
          </a:r>
        </a:p>
      </dgm:t>
    </dgm:pt>
    <dgm:pt modelId="{54695967-773E-41F3-947C-6C267C2C4439}" type="parTrans" cxnId="{43914F3B-1107-4788-8BC2-E9790B544178}">
      <dgm:prSet/>
      <dgm:spPr/>
      <dgm:t>
        <a:bodyPr/>
        <a:lstStyle/>
        <a:p>
          <a:endParaRPr lang="en-US"/>
        </a:p>
      </dgm:t>
    </dgm:pt>
    <dgm:pt modelId="{3BC873BB-4492-4FCA-9C66-FFFBF4F29C32}" type="sibTrans" cxnId="{43914F3B-1107-4788-8BC2-E9790B544178}">
      <dgm:prSet/>
      <dgm:spPr/>
      <dgm:t>
        <a:bodyPr/>
        <a:lstStyle/>
        <a:p>
          <a:endParaRPr lang="en-US"/>
        </a:p>
      </dgm:t>
    </dgm:pt>
    <dgm:pt modelId="{8263C298-8CE9-40C1-A03C-E78A64B80BF8}" type="pres">
      <dgm:prSet presAssocID="{EF1E92E2-E33F-421E-B3D6-D62DD0E10D14}" presName="root" presStyleCnt="0">
        <dgm:presLayoutVars>
          <dgm:dir/>
          <dgm:resizeHandles val="exact"/>
        </dgm:presLayoutVars>
      </dgm:prSet>
      <dgm:spPr/>
    </dgm:pt>
    <dgm:pt modelId="{B2910207-C634-4115-B03E-C69E43A32F03}" type="pres">
      <dgm:prSet presAssocID="{E08D07E8-3790-4244-862B-E519F8DED44B}" presName="compNode" presStyleCnt="0"/>
      <dgm:spPr/>
    </dgm:pt>
    <dgm:pt modelId="{8C78B0B5-DA1D-43FC-B649-D571874C17FB}" type="pres">
      <dgm:prSet presAssocID="{E08D07E8-3790-4244-862B-E519F8DED4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B24517BB-C7DD-4E90-8282-30239268B16B}" type="pres">
      <dgm:prSet presAssocID="{E08D07E8-3790-4244-862B-E519F8DED44B}" presName="spaceRect" presStyleCnt="0"/>
      <dgm:spPr/>
    </dgm:pt>
    <dgm:pt modelId="{85253374-1D2D-4EF0-BCE3-B8C4DBA519EA}" type="pres">
      <dgm:prSet presAssocID="{E08D07E8-3790-4244-862B-E519F8DED44B}" presName="textRect" presStyleLbl="revTx" presStyleIdx="0" presStyleCnt="3">
        <dgm:presLayoutVars>
          <dgm:chMax val="1"/>
          <dgm:chPref val="1"/>
        </dgm:presLayoutVars>
      </dgm:prSet>
      <dgm:spPr/>
    </dgm:pt>
    <dgm:pt modelId="{1421A5D7-9A4F-4B94-927E-98185AFA61DE}" type="pres">
      <dgm:prSet presAssocID="{974BB3E2-C953-4032-9D92-7CB3E68E4E3B}" presName="sibTrans" presStyleCnt="0"/>
      <dgm:spPr/>
    </dgm:pt>
    <dgm:pt modelId="{B3FC6D90-1A6B-4CE1-B8C6-38D8FED35081}" type="pres">
      <dgm:prSet presAssocID="{F9BC7D09-0C88-4BC6-96A0-BADBD14B1EA7}" presName="compNode" presStyleCnt="0"/>
      <dgm:spPr/>
    </dgm:pt>
    <dgm:pt modelId="{3F08972D-0C93-4DB7-82A3-9444D96E3996}" type="pres">
      <dgm:prSet presAssocID="{F9BC7D09-0C88-4BC6-96A0-BADBD14B1E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60F50214-7165-46F2-A13F-81ED4526513D}" type="pres">
      <dgm:prSet presAssocID="{F9BC7D09-0C88-4BC6-96A0-BADBD14B1EA7}" presName="spaceRect" presStyleCnt="0"/>
      <dgm:spPr/>
    </dgm:pt>
    <dgm:pt modelId="{1CE8EF98-1560-41C8-ADF4-96467A841CE3}" type="pres">
      <dgm:prSet presAssocID="{F9BC7D09-0C88-4BC6-96A0-BADBD14B1EA7}" presName="textRect" presStyleLbl="revTx" presStyleIdx="1" presStyleCnt="3">
        <dgm:presLayoutVars>
          <dgm:chMax val="1"/>
          <dgm:chPref val="1"/>
        </dgm:presLayoutVars>
      </dgm:prSet>
      <dgm:spPr/>
    </dgm:pt>
    <dgm:pt modelId="{6494764A-9DAD-496C-B5AE-CD7780A71721}" type="pres">
      <dgm:prSet presAssocID="{BA255679-FAF8-41E8-AC4C-1A3FDEB7D157}" presName="sibTrans" presStyleCnt="0"/>
      <dgm:spPr/>
    </dgm:pt>
    <dgm:pt modelId="{A0C65BFD-BB9E-4C87-A5A4-49E5B11157F4}" type="pres">
      <dgm:prSet presAssocID="{56B05EE3-DFF4-4A4C-85C7-4A004E431FAF}" presName="compNode" presStyleCnt="0"/>
      <dgm:spPr/>
    </dgm:pt>
    <dgm:pt modelId="{1E66F6CF-9575-45C6-8095-1918059D9E93}" type="pres">
      <dgm:prSet presAssocID="{56B05EE3-DFF4-4A4C-85C7-4A004E431F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E196ECD7-63F9-48E4-B260-B62A2FEB7A8B}" type="pres">
      <dgm:prSet presAssocID="{56B05EE3-DFF4-4A4C-85C7-4A004E431FAF}" presName="spaceRect" presStyleCnt="0"/>
      <dgm:spPr/>
    </dgm:pt>
    <dgm:pt modelId="{A74873AB-887C-434A-ADB8-6929DD844659}" type="pres">
      <dgm:prSet presAssocID="{56B05EE3-DFF4-4A4C-85C7-4A004E431FAF}" presName="textRect" presStyleLbl="revTx" presStyleIdx="2" presStyleCnt="3">
        <dgm:presLayoutVars>
          <dgm:chMax val="1"/>
          <dgm:chPref val="1"/>
        </dgm:presLayoutVars>
      </dgm:prSet>
      <dgm:spPr/>
    </dgm:pt>
  </dgm:ptLst>
  <dgm:cxnLst>
    <dgm:cxn modelId="{43914F3B-1107-4788-8BC2-E9790B544178}" srcId="{EF1E92E2-E33F-421E-B3D6-D62DD0E10D14}" destId="{56B05EE3-DFF4-4A4C-85C7-4A004E431FAF}" srcOrd="2" destOrd="0" parTransId="{54695967-773E-41F3-947C-6C267C2C4439}" sibTransId="{3BC873BB-4492-4FCA-9C66-FFFBF4F29C32}"/>
    <dgm:cxn modelId="{F422EB5C-5455-488D-BB79-E67F91DCE1B4}" type="presOf" srcId="{F9BC7D09-0C88-4BC6-96A0-BADBD14B1EA7}" destId="{1CE8EF98-1560-41C8-ADF4-96467A841CE3}" srcOrd="0" destOrd="0" presId="urn:microsoft.com/office/officeart/2018/2/layout/IconLabelList"/>
    <dgm:cxn modelId="{C75C4647-7F27-4E1C-8DD5-72A349C27EEE}" srcId="{EF1E92E2-E33F-421E-B3D6-D62DD0E10D14}" destId="{F9BC7D09-0C88-4BC6-96A0-BADBD14B1EA7}" srcOrd="1" destOrd="0" parTransId="{47620265-A33A-4ACD-B6CD-328DB33D9F66}" sibTransId="{BA255679-FAF8-41E8-AC4C-1A3FDEB7D157}"/>
    <dgm:cxn modelId="{9BFFBD49-FDDA-4F13-BB31-6AADD6FA38E8}" type="presOf" srcId="{56B05EE3-DFF4-4A4C-85C7-4A004E431FAF}" destId="{A74873AB-887C-434A-ADB8-6929DD844659}" srcOrd="0" destOrd="0" presId="urn:microsoft.com/office/officeart/2018/2/layout/IconLabelList"/>
    <dgm:cxn modelId="{1F7F59BD-1601-42D7-B8CB-AA0BB63AD248}" type="presOf" srcId="{EF1E92E2-E33F-421E-B3D6-D62DD0E10D14}" destId="{8263C298-8CE9-40C1-A03C-E78A64B80BF8}" srcOrd="0" destOrd="0" presId="urn:microsoft.com/office/officeart/2018/2/layout/IconLabelList"/>
    <dgm:cxn modelId="{C3604DD2-4F6D-4456-99E4-118D4029D623}" type="presOf" srcId="{E08D07E8-3790-4244-862B-E519F8DED44B}" destId="{85253374-1D2D-4EF0-BCE3-B8C4DBA519EA}" srcOrd="0" destOrd="0" presId="urn:microsoft.com/office/officeart/2018/2/layout/IconLabelList"/>
    <dgm:cxn modelId="{C9D712F8-80E9-4C37-BE67-BFFB93749895}" srcId="{EF1E92E2-E33F-421E-B3D6-D62DD0E10D14}" destId="{E08D07E8-3790-4244-862B-E519F8DED44B}" srcOrd="0" destOrd="0" parTransId="{9B42AEC9-E1C6-4E2E-B5D7-921C52B61FFF}" sibTransId="{974BB3E2-C953-4032-9D92-7CB3E68E4E3B}"/>
    <dgm:cxn modelId="{655E1981-0752-412B-919F-54DB5F0F7CE6}" type="presParOf" srcId="{8263C298-8CE9-40C1-A03C-E78A64B80BF8}" destId="{B2910207-C634-4115-B03E-C69E43A32F03}" srcOrd="0" destOrd="0" presId="urn:microsoft.com/office/officeart/2018/2/layout/IconLabelList"/>
    <dgm:cxn modelId="{5D0A18E0-22D1-48B2-9726-00E679C42EDC}" type="presParOf" srcId="{B2910207-C634-4115-B03E-C69E43A32F03}" destId="{8C78B0B5-DA1D-43FC-B649-D571874C17FB}" srcOrd="0" destOrd="0" presId="urn:microsoft.com/office/officeart/2018/2/layout/IconLabelList"/>
    <dgm:cxn modelId="{A1A27B9B-2B8E-4781-9212-5A4778970EE4}" type="presParOf" srcId="{B2910207-C634-4115-B03E-C69E43A32F03}" destId="{B24517BB-C7DD-4E90-8282-30239268B16B}" srcOrd="1" destOrd="0" presId="urn:microsoft.com/office/officeart/2018/2/layout/IconLabelList"/>
    <dgm:cxn modelId="{B015FD1E-C441-4169-9C01-4E8D4D05D3D4}" type="presParOf" srcId="{B2910207-C634-4115-B03E-C69E43A32F03}" destId="{85253374-1D2D-4EF0-BCE3-B8C4DBA519EA}" srcOrd="2" destOrd="0" presId="urn:microsoft.com/office/officeart/2018/2/layout/IconLabelList"/>
    <dgm:cxn modelId="{0D2D5DB1-F3C4-42AD-B614-78E4019F70ED}" type="presParOf" srcId="{8263C298-8CE9-40C1-A03C-E78A64B80BF8}" destId="{1421A5D7-9A4F-4B94-927E-98185AFA61DE}" srcOrd="1" destOrd="0" presId="urn:microsoft.com/office/officeart/2018/2/layout/IconLabelList"/>
    <dgm:cxn modelId="{4E4403E4-1301-4EA4-AB46-07D2CA976E37}" type="presParOf" srcId="{8263C298-8CE9-40C1-A03C-E78A64B80BF8}" destId="{B3FC6D90-1A6B-4CE1-B8C6-38D8FED35081}" srcOrd="2" destOrd="0" presId="urn:microsoft.com/office/officeart/2018/2/layout/IconLabelList"/>
    <dgm:cxn modelId="{D6F698C1-4EBA-4F8E-955D-399A0827EEB3}" type="presParOf" srcId="{B3FC6D90-1A6B-4CE1-B8C6-38D8FED35081}" destId="{3F08972D-0C93-4DB7-82A3-9444D96E3996}" srcOrd="0" destOrd="0" presId="urn:microsoft.com/office/officeart/2018/2/layout/IconLabelList"/>
    <dgm:cxn modelId="{23D90BCB-1DA2-4BCC-8A14-D9B1E6DD9795}" type="presParOf" srcId="{B3FC6D90-1A6B-4CE1-B8C6-38D8FED35081}" destId="{60F50214-7165-46F2-A13F-81ED4526513D}" srcOrd="1" destOrd="0" presId="urn:microsoft.com/office/officeart/2018/2/layout/IconLabelList"/>
    <dgm:cxn modelId="{6C805AF3-0E2A-416E-9754-80F754794451}" type="presParOf" srcId="{B3FC6D90-1A6B-4CE1-B8C6-38D8FED35081}" destId="{1CE8EF98-1560-41C8-ADF4-96467A841CE3}" srcOrd="2" destOrd="0" presId="urn:microsoft.com/office/officeart/2018/2/layout/IconLabelList"/>
    <dgm:cxn modelId="{D8AAB755-7630-4256-BE49-8D80CC770BAD}" type="presParOf" srcId="{8263C298-8CE9-40C1-A03C-E78A64B80BF8}" destId="{6494764A-9DAD-496C-B5AE-CD7780A71721}" srcOrd="3" destOrd="0" presId="urn:microsoft.com/office/officeart/2018/2/layout/IconLabelList"/>
    <dgm:cxn modelId="{1A6ABD8C-5137-4430-B58A-163518554D75}" type="presParOf" srcId="{8263C298-8CE9-40C1-A03C-E78A64B80BF8}" destId="{A0C65BFD-BB9E-4C87-A5A4-49E5B11157F4}" srcOrd="4" destOrd="0" presId="urn:microsoft.com/office/officeart/2018/2/layout/IconLabelList"/>
    <dgm:cxn modelId="{9C3A6041-D8EE-4F49-A1CD-DAAEDD37802F}" type="presParOf" srcId="{A0C65BFD-BB9E-4C87-A5A4-49E5B11157F4}" destId="{1E66F6CF-9575-45C6-8095-1918059D9E93}" srcOrd="0" destOrd="0" presId="urn:microsoft.com/office/officeart/2018/2/layout/IconLabelList"/>
    <dgm:cxn modelId="{2D5FC93C-623F-4B40-8F5B-4A8B0AC6A5E7}" type="presParOf" srcId="{A0C65BFD-BB9E-4C87-A5A4-49E5B11157F4}" destId="{E196ECD7-63F9-48E4-B260-B62A2FEB7A8B}" srcOrd="1" destOrd="0" presId="urn:microsoft.com/office/officeart/2018/2/layout/IconLabelList"/>
    <dgm:cxn modelId="{27EC924F-C559-4787-BC60-5C2F61C8F440}" type="presParOf" srcId="{A0C65BFD-BB9E-4C87-A5A4-49E5B11157F4}" destId="{A74873AB-887C-434A-ADB8-6929DD84465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E90CB6-A614-477B-91B9-757362078AFC}" type="doc">
      <dgm:prSet loTypeId="urn:microsoft.com/office/officeart/2018/5/layout/IconCircle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CE0CE554-4B8D-4708-AF1C-E0E199CF1E42}">
      <dgm:prSet/>
      <dgm:spPr/>
      <dgm:t>
        <a:bodyPr/>
        <a:lstStyle/>
        <a:p>
          <a:pPr>
            <a:lnSpc>
              <a:spcPct val="100000"/>
            </a:lnSpc>
            <a:defRPr cap="all"/>
          </a:pPr>
          <a:r>
            <a:rPr lang="en-US" dirty="0"/>
            <a:t>Labels</a:t>
          </a:r>
        </a:p>
      </dgm:t>
    </dgm:pt>
    <dgm:pt modelId="{8017D734-1A35-4293-975A-0687D574C625}" type="parTrans" cxnId="{466A0FC2-AD69-4A18-901B-1D9D8408F86F}">
      <dgm:prSet/>
      <dgm:spPr/>
      <dgm:t>
        <a:bodyPr/>
        <a:lstStyle/>
        <a:p>
          <a:endParaRPr lang="en-US"/>
        </a:p>
      </dgm:t>
    </dgm:pt>
    <dgm:pt modelId="{7112B273-D509-49EC-8215-DB32D57755EF}" type="sibTrans" cxnId="{466A0FC2-AD69-4A18-901B-1D9D8408F86F}">
      <dgm:prSet/>
      <dgm:spPr/>
      <dgm:t>
        <a:bodyPr/>
        <a:lstStyle/>
        <a:p>
          <a:endParaRPr lang="en-US"/>
        </a:p>
      </dgm:t>
    </dgm:pt>
    <dgm:pt modelId="{CB3B0DD2-14B0-4CFB-AB44-29C0A2FBCFE1}">
      <dgm:prSet/>
      <dgm:spPr/>
      <dgm:t>
        <a:bodyPr/>
        <a:lstStyle/>
        <a:p>
          <a:pPr>
            <a:lnSpc>
              <a:spcPct val="100000"/>
            </a:lnSpc>
            <a:defRPr cap="all"/>
          </a:pPr>
          <a:r>
            <a:rPr lang="en-US"/>
            <a:t>Description</a:t>
          </a:r>
        </a:p>
      </dgm:t>
    </dgm:pt>
    <dgm:pt modelId="{D09B9C68-2886-4B2F-9A4D-1863A4BD0E3A}" type="parTrans" cxnId="{DC9CF9FA-0A53-411E-AFE9-4F30E7F4C4E0}">
      <dgm:prSet/>
      <dgm:spPr/>
      <dgm:t>
        <a:bodyPr/>
        <a:lstStyle/>
        <a:p>
          <a:endParaRPr lang="en-US"/>
        </a:p>
      </dgm:t>
    </dgm:pt>
    <dgm:pt modelId="{860BCD9D-9A73-462D-BC4A-BC2BAB3CA3A6}" type="sibTrans" cxnId="{DC9CF9FA-0A53-411E-AFE9-4F30E7F4C4E0}">
      <dgm:prSet/>
      <dgm:spPr/>
      <dgm:t>
        <a:bodyPr/>
        <a:lstStyle/>
        <a:p>
          <a:endParaRPr lang="en-US"/>
        </a:p>
      </dgm:t>
    </dgm:pt>
    <dgm:pt modelId="{377E30CF-B6B2-4B96-A813-474AFB31573E}">
      <dgm:prSet/>
      <dgm:spPr/>
      <dgm:t>
        <a:bodyPr/>
        <a:lstStyle/>
        <a:p>
          <a:pPr>
            <a:lnSpc>
              <a:spcPct val="100000"/>
            </a:lnSpc>
            <a:defRPr cap="all"/>
          </a:pPr>
          <a:r>
            <a:rPr lang="en-US"/>
            <a:t>Milestone</a:t>
          </a:r>
        </a:p>
      </dgm:t>
    </dgm:pt>
    <dgm:pt modelId="{2A7A1735-C873-4C3E-8A86-75A57198F9AD}" type="parTrans" cxnId="{56E0D352-B914-41DE-B4DD-170D04497477}">
      <dgm:prSet/>
      <dgm:spPr/>
      <dgm:t>
        <a:bodyPr/>
        <a:lstStyle/>
        <a:p>
          <a:endParaRPr lang="en-US"/>
        </a:p>
      </dgm:t>
    </dgm:pt>
    <dgm:pt modelId="{F95726E1-3DA9-4F64-928E-5EEC83468614}" type="sibTrans" cxnId="{56E0D352-B914-41DE-B4DD-170D04497477}">
      <dgm:prSet/>
      <dgm:spPr/>
      <dgm:t>
        <a:bodyPr/>
        <a:lstStyle/>
        <a:p>
          <a:endParaRPr lang="en-US"/>
        </a:p>
      </dgm:t>
    </dgm:pt>
    <dgm:pt modelId="{0A5F40E1-BD86-47EC-8CBE-DB1644E34D1E}">
      <dgm:prSet/>
      <dgm:spPr/>
      <dgm:t>
        <a:bodyPr/>
        <a:lstStyle/>
        <a:p>
          <a:pPr>
            <a:lnSpc>
              <a:spcPct val="100000"/>
            </a:lnSpc>
            <a:defRPr cap="all"/>
          </a:pPr>
          <a:r>
            <a:rPr lang="en-US"/>
            <a:t>Due Date</a:t>
          </a:r>
        </a:p>
      </dgm:t>
    </dgm:pt>
    <dgm:pt modelId="{CDFD897E-1EF0-4739-891C-12134862C8E0}" type="parTrans" cxnId="{E9EF4063-607D-4027-956A-3426BE71B6A0}">
      <dgm:prSet/>
      <dgm:spPr/>
      <dgm:t>
        <a:bodyPr/>
        <a:lstStyle/>
        <a:p>
          <a:endParaRPr lang="en-US"/>
        </a:p>
      </dgm:t>
    </dgm:pt>
    <dgm:pt modelId="{0AB69E4E-C03A-44C3-B24E-5720C1BB13FF}" type="sibTrans" cxnId="{E9EF4063-607D-4027-956A-3426BE71B6A0}">
      <dgm:prSet/>
      <dgm:spPr/>
      <dgm:t>
        <a:bodyPr/>
        <a:lstStyle/>
        <a:p>
          <a:endParaRPr lang="en-US"/>
        </a:p>
      </dgm:t>
    </dgm:pt>
    <dgm:pt modelId="{B7750271-9CEF-4E15-B54F-FFB1EAAFAD9F}">
      <dgm:prSet/>
      <dgm:spPr/>
      <dgm:t>
        <a:bodyPr/>
        <a:lstStyle/>
        <a:p>
          <a:pPr>
            <a:lnSpc>
              <a:spcPct val="100000"/>
            </a:lnSpc>
            <a:defRPr cap="all"/>
          </a:pPr>
          <a:r>
            <a:rPr lang="en-US"/>
            <a:t>Assigned User</a:t>
          </a:r>
        </a:p>
      </dgm:t>
    </dgm:pt>
    <dgm:pt modelId="{8AC99DB8-6C2E-4431-8A66-B7C9D367B5F6}" type="parTrans" cxnId="{B21EFD41-5816-48B7-9187-5AA769EFF104}">
      <dgm:prSet/>
      <dgm:spPr/>
      <dgm:t>
        <a:bodyPr/>
        <a:lstStyle/>
        <a:p>
          <a:endParaRPr lang="en-US"/>
        </a:p>
      </dgm:t>
    </dgm:pt>
    <dgm:pt modelId="{66E7321A-D7A0-48C4-8606-0CF4D52898EC}" type="sibTrans" cxnId="{B21EFD41-5816-48B7-9187-5AA769EFF104}">
      <dgm:prSet/>
      <dgm:spPr/>
      <dgm:t>
        <a:bodyPr/>
        <a:lstStyle/>
        <a:p>
          <a:endParaRPr lang="en-US"/>
        </a:p>
      </dgm:t>
    </dgm:pt>
    <dgm:pt modelId="{FAC5CB9D-225C-43EB-8B14-2C9D9A1F0732}" type="pres">
      <dgm:prSet presAssocID="{13E90CB6-A614-477B-91B9-757362078AFC}" presName="root" presStyleCnt="0">
        <dgm:presLayoutVars>
          <dgm:dir/>
          <dgm:resizeHandles val="exact"/>
        </dgm:presLayoutVars>
      </dgm:prSet>
      <dgm:spPr/>
    </dgm:pt>
    <dgm:pt modelId="{4B92A784-3131-4D06-A684-6F0E11937DB8}" type="pres">
      <dgm:prSet presAssocID="{CE0CE554-4B8D-4708-AF1C-E0E199CF1E42}" presName="compNode" presStyleCnt="0"/>
      <dgm:spPr/>
    </dgm:pt>
    <dgm:pt modelId="{740B1E7A-F967-4162-80D8-F8DAAD749BEC}" type="pres">
      <dgm:prSet presAssocID="{CE0CE554-4B8D-4708-AF1C-E0E199CF1E42}" presName="iconBgRect" presStyleLbl="bgShp" presStyleIdx="0" presStyleCnt="5"/>
      <dgm:spPr/>
    </dgm:pt>
    <dgm:pt modelId="{FA5667CB-6401-4C5F-BF8E-0AFE51E53DE5}" type="pres">
      <dgm:prSet presAssocID="{CE0CE554-4B8D-4708-AF1C-E0E199CF1E4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bel"/>
        </a:ext>
      </dgm:extLst>
    </dgm:pt>
    <dgm:pt modelId="{FC20915F-F6E9-4ADC-8BD4-F5EBB0B641C0}" type="pres">
      <dgm:prSet presAssocID="{CE0CE554-4B8D-4708-AF1C-E0E199CF1E42}" presName="spaceRect" presStyleCnt="0"/>
      <dgm:spPr/>
    </dgm:pt>
    <dgm:pt modelId="{1DC1CAF2-3151-455A-B61E-4735AEEED663}" type="pres">
      <dgm:prSet presAssocID="{CE0CE554-4B8D-4708-AF1C-E0E199CF1E42}" presName="textRect" presStyleLbl="revTx" presStyleIdx="0" presStyleCnt="5">
        <dgm:presLayoutVars>
          <dgm:chMax val="1"/>
          <dgm:chPref val="1"/>
        </dgm:presLayoutVars>
      </dgm:prSet>
      <dgm:spPr/>
    </dgm:pt>
    <dgm:pt modelId="{F404CDE0-FCA8-4E41-91E1-16BA49384EDE}" type="pres">
      <dgm:prSet presAssocID="{7112B273-D509-49EC-8215-DB32D57755EF}" presName="sibTrans" presStyleCnt="0"/>
      <dgm:spPr/>
    </dgm:pt>
    <dgm:pt modelId="{7D37AA5F-D4F4-461A-B2C0-3DBE0804FD28}" type="pres">
      <dgm:prSet presAssocID="{CB3B0DD2-14B0-4CFB-AB44-29C0A2FBCFE1}" presName="compNode" presStyleCnt="0"/>
      <dgm:spPr/>
    </dgm:pt>
    <dgm:pt modelId="{750919D3-E4F7-42EF-8FCB-8A7992D66C9A}" type="pres">
      <dgm:prSet presAssocID="{CB3B0DD2-14B0-4CFB-AB44-29C0A2FBCFE1}" presName="iconBgRect" presStyleLbl="bgShp" presStyleIdx="1" presStyleCnt="5"/>
      <dgm:spPr/>
    </dgm:pt>
    <dgm:pt modelId="{9D2B1266-69FC-4E6F-A186-7D0A8162DCDF}" type="pres">
      <dgm:prSet presAssocID="{CB3B0DD2-14B0-4CFB-AB44-29C0A2FBCFE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27603836-994A-48B1-AB93-9A232B8AC8F5}" type="pres">
      <dgm:prSet presAssocID="{CB3B0DD2-14B0-4CFB-AB44-29C0A2FBCFE1}" presName="spaceRect" presStyleCnt="0"/>
      <dgm:spPr/>
    </dgm:pt>
    <dgm:pt modelId="{505E7A0B-42A4-4E6C-AB98-D6BBE72A4669}" type="pres">
      <dgm:prSet presAssocID="{CB3B0DD2-14B0-4CFB-AB44-29C0A2FBCFE1}" presName="textRect" presStyleLbl="revTx" presStyleIdx="1" presStyleCnt="5">
        <dgm:presLayoutVars>
          <dgm:chMax val="1"/>
          <dgm:chPref val="1"/>
        </dgm:presLayoutVars>
      </dgm:prSet>
      <dgm:spPr/>
    </dgm:pt>
    <dgm:pt modelId="{363E57A6-81B3-4D4E-99E1-89F5402D6862}" type="pres">
      <dgm:prSet presAssocID="{860BCD9D-9A73-462D-BC4A-BC2BAB3CA3A6}" presName="sibTrans" presStyleCnt="0"/>
      <dgm:spPr/>
    </dgm:pt>
    <dgm:pt modelId="{212E2CD1-2BC6-423A-8B3B-AF9767A9BC0B}" type="pres">
      <dgm:prSet presAssocID="{377E30CF-B6B2-4B96-A813-474AFB31573E}" presName="compNode" presStyleCnt="0"/>
      <dgm:spPr/>
    </dgm:pt>
    <dgm:pt modelId="{A71A882F-0F55-4AE5-B7D2-FA55B9411F3A}" type="pres">
      <dgm:prSet presAssocID="{377E30CF-B6B2-4B96-A813-474AFB31573E}" presName="iconBgRect" presStyleLbl="bgShp" presStyleIdx="2" presStyleCnt="5"/>
      <dgm:spPr/>
    </dgm:pt>
    <dgm:pt modelId="{760D3C10-FA33-4085-AD6D-947977138B22}" type="pres">
      <dgm:prSet presAssocID="{377E30CF-B6B2-4B96-A813-474AFB31573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83B51635-534A-4F03-895C-8DF05B3F45A3}" type="pres">
      <dgm:prSet presAssocID="{377E30CF-B6B2-4B96-A813-474AFB31573E}" presName="spaceRect" presStyleCnt="0"/>
      <dgm:spPr/>
    </dgm:pt>
    <dgm:pt modelId="{4F3F9DBD-C230-4C0C-BBB0-175EDAF7D827}" type="pres">
      <dgm:prSet presAssocID="{377E30CF-B6B2-4B96-A813-474AFB31573E}" presName="textRect" presStyleLbl="revTx" presStyleIdx="2" presStyleCnt="5">
        <dgm:presLayoutVars>
          <dgm:chMax val="1"/>
          <dgm:chPref val="1"/>
        </dgm:presLayoutVars>
      </dgm:prSet>
      <dgm:spPr/>
    </dgm:pt>
    <dgm:pt modelId="{311929FF-E602-4533-AE62-E1260E95850D}" type="pres">
      <dgm:prSet presAssocID="{F95726E1-3DA9-4F64-928E-5EEC83468614}" presName="sibTrans" presStyleCnt="0"/>
      <dgm:spPr/>
    </dgm:pt>
    <dgm:pt modelId="{2D1EECB7-C96C-48F2-97B6-B7C006E0D707}" type="pres">
      <dgm:prSet presAssocID="{0A5F40E1-BD86-47EC-8CBE-DB1644E34D1E}" presName="compNode" presStyleCnt="0"/>
      <dgm:spPr/>
    </dgm:pt>
    <dgm:pt modelId="{17AA7625-3ADC-4503-A73F-5375525DD086}" type="pres">
      <dgm:prSet presAssocID="{0A5F40E1-BD86-47EC-8CBE-DB1644E34D1E}" presName="iconBgRect" presStyleLbl="bgShp" presStyleIdx="3" presStyleCnt="5"/>
      <dgm:spPr/>
    </dgm:pt>
    <dgm:pt modelId="{5EA931E0-C025-4E78-80B5-AF067E1698EA}" type="pres">
      <dgm:prSet presAssocID="{0A5F40E1-BD86-47EC-8CBE-DB1644E34D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ily Calendar"/>
        </a:ext>
      </dgm:extLst>
    </dgm:pt>
    <dgm:pt modelId="{379DEB26-20B6-4E61-81A9-0EA25BFA4C7E}" type="pres">
      <dgm:prSet presAssocID="{0A5F40E1-BD86-47EC-8CBE-DB1644E34D1E}" presName="spaceRect" presStyleCnt="0"/>
      <dgm:spPr/>
    </dgm:pt>
    <dgm:pt modelId="{0982029E-E012-4ED0-9DEE-3DC8BDAD40C5}" type="pres">
      <dgm:prSet presAssocID="{0A5F40E1-BD86-47EC-8CBE-DB1644E34D1E}" presName="textRect" presStyleLbl="revTx" presStyleIdx="3" presStyleCnt="5">
        <dgm:presLayoutVars>
          <dgm:chMax val="1"/>
          <dgm:chPref val="1"/>
        </dgm:presLayoutVars>
      </dgm:prSet>
      <dgm:spPr/>
    </dgm:pt>
    <dgm:pt modelId="{E4757DD1-AC9C-4EDB-8AD1-CFE486225907}" type="pres">
      <dgm:prSet presAssocID="{0AB69E4E-C03A-44C3-B24E-5720C1BB13FF}" presName="sibTrans" presStyleCnt="0"/>
      <dgm:spPr/>
    </dgm:pt>
    <dgm:pt modelId="{EAF640C9-1181-4238-97FB-AD08F271E21E}" type="pres">
      <dgm:prSet presAssocID="{B7750271-9CEF-4E15-B54F-FFB1EAAFAD9F}" presName="compNode" presStyleCnt="0"/>
      <dgm:spPr/>
    </dgm:pt>
    <dgm:pt modelId="{279C7584-0DF4-4C84-9CB1-D5607C6D226C}" type="pres">
      <dgm:prSet presAssocID="{B7750271-9CEF-4E15-B54F-FFB1EAAFAD9F}" presName="iconBgRect" presStyleLbl="bgShp" presStyleIdx="4" presStyleCnt="5"/>
      <dgm:spPr/>
    </dgm:pt>
    <dgm:pt modelId="{DB7B0800-2100-45DF-A952-C8684A7F8E39}" type="pres">
      <dgm:prSet presAssocID="{B7750271-9CEF-4E15-B54F-FFB1EAAFAD9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F1940E8C-12FB-45C8-81CB-5FEAE6F33DDE}" type="pres">
      <dgm:prSet presAssocID="{B7750271-9CEF-4E15-B54F-FFB1EAAFAD9F}" presName="spaceRect" presStyleCnt="0"/>
      <dgm:spPr/>
    </dgm:pt>
    <dgm:pt modelId="{6109A208-9EAC-4DF6-9229-8D361295A0DB}" type="pres">
      <dgm:prSet presAssocID="{B7750271-9CEF-4E15-B54F-FFB1EAAFAD9F}" presName="textRect" presStyleLbl="revTx" presStyleIdx="4" presStyleCnt="5">
        <dgm:presLayoutVars>
          <dgm:chMax val="1"/>
          <dgm:chPref val="1"/>
        </dgm:presLayoutVars>
      </dgm:prSet>
      <dgm:spPr/>
    </dgm:pt>
  </dgm:ptLst>
  <dgm:cxnLst>
    <dgm:cxn modelId="{5ABC8E03-2557-4CF1-B99A-EE296E2B9877}" type="presOf" srcId="{CE0CE554-4B8D-4708-AF1C-E0E199CF1E42}" destId="{1DC1CAF2-3151-455A-B61E-4735AEEED663}" srcOrd="0" destOrd="0" presId="urn:microsoft.com/office/officeart/2018/5/layout/IconCircleLabelList"/>
    <dgm:cxn modelId="{5D38BC12-31C9-45C4-B12B-8B21A0B01B3F}" type="presOf" srcId="{0A5F40E1-BD86-47EC-8CBE-DB1644E34D1E}" destId="{0982029E-E012-4ED0-9DEE-3DC8BDAD40C5}" srcOrd="0" destOrd="0" presId="urn:microsoft.com/office/officeart/2018/5/layout/IconCircleLabelList"/>
    <dgm:cxn modelId="{CD7B0025-7191-4062-B552-F19E53557962}" type="presOf" srcId="{13E90CB6-A614-477B-91B9-757362078AFC}" destId="{FAC5CB9D-225C-43EB-8B14-2C9D9A1F0732}" srcOrd="0" destOrd="0" presId="urn:microsoft.com/office/officeart/2018/5/layout/IconCircleLabelList"/>
    <dgm:cxn modelId="{37D8C23E-6D03-4CDF-A85F-6C2E5F0643DD}" type="presOf" srcId="{CB3B0DD2-14B0-4CFB-AB44-29C0A2FBCFE1}" destId="{505E7A0B-42A4-4E6C-AB98-D6BBE72A4669}" srcOrd="0" destOrd="0" presId="urn:microsoft.com/office/officeart/2018/5/layout/IconCircleLabelList"/>
    <dgm:cxn modelId="{B21EFD41-5816-48B7-9187-5AA769EFF104}" srcId="{13E90CB6-A614-477B-91B9-757362078AFC}" destId="{B7750271-9CEF-4E15-B54F-FFB1EAAFAD9F}" srcOrd="4" destOrd="0" parTransId="{8AC99DB8-6C2E-4431-8A66-B7C9D367B5F6}" sibTransId="{66E7321A-D7A0-48C4-8606-0CF4D52898EC}"/>
    <dgm:cxn modelId="{E9EF4063-607D-4027-956A-3426BE71B6A0}" srcId="{13E90CB6-A614-477B-91B9-757362078AFC}" destId="{0A5F40E1-BD86-47EC-8CBE-DB1644E34D1E}" srcOrd="3" destOrd="0" parTransId="{CDFD897E-1EF0-4739-891C-12134862C8E0}" sibTransId="{0AB69E4E-C03A-44C3-B24E-5720C1BB13FF}"/>
    <dgm:cxn modelId="{EDCC414B-800D-48F6-93F2-8430674F6F58}" type="presOf" srcId="{377E30CF-B6B2-4B96-A813-474AFB31573E}" destId="{4F3F9DBD-C230-4C0C-BBB0-175EDAF7D827}" srcOrd="0" destOrd="0" presId="urn:microsoft.com/office/officeart/2018/5/layout/IconCircleLabelList"/>
    <dgm:cxn modelId="{56E0D352-B914-41DE-B4DD-170D04497477}" srcId="{13E90CB6-A614-477B-91B9-757362078AFC}" destId="{377E30CF-B6B2-4B96-A813-474AFB31573E}" srcOrd="2" destOrd="0" parTransId="{2A7A1735-C873-4C3E-8A86-75A57198F9AD}" sibTransId="{F95726E1-3DA9-4F64-928E-5EEC83468614}"/>
    <dgm:cxn modelId="{466A0FC2-AD69-4A18-901B-1D9D8408F86F}" srcId="{13E90CB6-A614-477B-91B9-757362078AFC}" destId="{CE0CE554-4B8D-4708-AF1C-E0E199CF1E42}" srcOrd="0" destOrd="0" parTransId="{8017D734-1A35-4293-975A-0687D574C625}" sibTransId="{7112B273-D509-49EC-8215-DB32D57755EF}"/>
    <dgm:cxn modelId="{DC9CF9FA-0A53-411E-AFE9-4F30E7F4C4E0}" srcId="{13E90CB6-A614-477B-91B9-757362078AFC}" destId="{CB3B0DD2-14B0-4CFB-AB44-29C0A2FBCFE1}" srcOrd="1" destOrd="0" parTransId="{D09B9C68-2886-4B2F-9A4D-1863A4BD0E3A}" sibTransId="{860BCD9D-9A73-462D-BC4A-BC2BAB3CA3A6}"/>
    <dgm:cxn modelId="{5595A8FC-D8CB-4D85-B519-F84657382C9F}" type="presOf" srcId="{B7750271-9CEF-4E15-B54F-FFB1EAAFAD9F}" destId="{6109A208-9EAC-4DF6-9229-8D361295A0DB}" srcOrd="0" destOrd="0" presId="urn:microsoft.com/office/officeart/2018/5/layout/IconCircleLabelList"/>
    <dgm:cxn modelId="{B5B0F4DD-D77F-4223-AF13-5E272D893D4F}" type="presParOf" srcId="{FAC5CB9D-225C-43EB-8B14-2C9D9A1F0732}" destId="{4B92A784-3131-4D06-A684-6F0E11937DB8}" srcOrd="0" destOrd="0" presId="urn:microsoft.com/office/officeart/2018/5/layout/IconCircleLabelList"/>
    <dgm:cxn modelId="{C5F5AE1E-43FD-400B-8965-9DA33C6552F0}" type="presParOf" srcId="{4B92A784-3131-4D06-A684-6F0E11937DB8}" destId="{740B1E7A-F967-4162-80D8-F8DAAD749BEC}" srcOrd="0" destOrd="0" presId="urn:microsoft.com/office/officeart/2018/5/layout/IconCircleLabelList"/>
    <dgm:cxn modelId="{5E34C05A-ACD0-4647-8588-D6D1510C35E1}" type="presParOf" srcId="{4B92A784-3131-4D06-A684-6F0E11937DB8}" destId="{FA5667CB-6401-4C5F-BF8E-0AFE51E53DE5}" srcOrd="1" destOrd="0" presId="urn:microsoft.com/office/officeart/2018/5/layout/IconCircleLabelList"/>
    <dgm:cxn modelId="{FC5F7FA3-5DFE-4930-939B-F6E9356229B7}" type="presParOf" srcId="{4B92A784-3131-4D06-A684-6F0E11937DB8}" destId="{FC20915F-F6E9-4ADC-8BD4-F5EBB0B641C0}" srcOrd="2" destOrd="0" presId="urn:microsoft.com/office/officeart/2018/5/layout/IconCircleLabelList"/>
    <dgm:cxn modelId="{954F9815-8F76-4AA2-BE6D-D50902897252}" type="presParOf" srcId="{4B92A784-3131-4D06-A684-6F0E11937DB8}" destId="{1DC1CAF2-3151-455A-B61E-4735AEEED663}" srcOrd="3" destOrd="0" presId="urn:microsoft.com/office/officeart/2018/5/layout/IconCircleLabelList"/>
    <dgm:cxn modelId="{CC131C30-7755-496D-9CC8-A1756F9F31BC}" type="presParOf" srcId="{FAC5CB9D-225C-43EB-8B14-2C9D9A1F0732}" destId="{F404CDE0-FCA8-4E41-91E1-16BA49384EDE}" srcOrd="1" destOrd="0" presId="urn:microsoft.com/office/officeart/2018/5/layout/IconCircleLabelList"/>
    <dgm:cxn modelId="{0EB92AFB-5E95-452A-83C2-D51CB1A2C3D5}" type="presParOf" srcId="{FAC5CB9D-225C-43EB-8B14-2C9D9A1F0732}" destId="{7D37AA5F-D4F4-461A-B2C0-3DBE0804FD28}" srcOrd="2" destOrd="0" presId="urn:microsoft.com/office/officeart/2018/5/layout/IconCircleLabelList"/>
    <dgm:cxn modelId="{017105D0-D7A8-4D1B-AC9F-6DD78292216A}" type="presParOf" srcId="{7D37AA5F-D4F4-461A-B2C0-3DBE0804FD28}" destId="{750919D3-E4F7-42EF-8FCB-8A7992D66C9A}" srcOrd="0" destOrd="0" presId="urn:microsoft.com/office/officeart/2018/5/layout/IconCircleLabelList"/>
    <dgm:cxn modelId="{37AD0FD6-F535-4EEC-BB9A-6AD8A2F186E2}" type="presParOf" srcId="{7D37AA5F-D4F4-461A-B2C0-3DBE0804FD28}" destId="{9D2B1266-69FC-4E6F-A186-7D0A8162DCDF}" srcOrd="1" destOrd="0" presId="urn:microsoft.com/office/officeart/2018/5/layout/IconCircleLabelList"/>
    <dgm:cxn modelId="{DAE73E3A-7D9F-4F09-8732-DDBFF8011DCF}" type="presParOf" srcId="{7D37AA5F-D4F4-461A-B2C0-3DBE0804FD28}" destId="{27603836-994A-48B1-AB93-9A232B8AC8F5}" srcOrd="2" destOrd="0" presId="urn:microsoft.com/office/officeart/2018/5/layout/IconCircleLabelList"/>
    <dgm:cxn modelId="{A70A339D-CFFE-4CB4-96BF-4ECCFF3921E7}" type="presParOf" srcId="{7D37AA5F-D4F4-461A-B2C0-3DBE0804FD28}" destId="{505E7A0B-42A4-4E6C-AB98-D6BBE72A4669}" srcOrd="3" destOrd="0" presId="urn:microsoft.com/office/officeart/2018/5/layout/IconCircleLabelList"/>
    <dgm:cxn modelId="{30E94805-6684-45ED-8EA7-8EA46E4296F8}" type="presParOf" srcId="{FAC5CB9D-225C-43EB-8B14-2C9D9A1F0732}" destId="{363E57A6-81B3-4D4E-99E1-89F5402D6862}" srcOrd="3" destOrd="0" presId="urn:microsoft.com/office/officeart/2018/5/layout/IconCircleLabelList"/>
    <dgm:cxn modelId="{C68D396F-E6CB-4A05-B63B-54BCCA79C2E5}" type="presParOf" srcId="{FAC5CB9D-225C-43EB-8B14-2C9D9A1F0732}" destId="{212E2CD1-2BC6-423A-8B3B-AF9767A9BC0B}" srcOrd="4" destOrd="0" presId="urn:microsoft.com/office/officeart/2018/5/layout/IconCircleLabelList"/>
    <dgm:cxn modelId="{A5641E2C-3F6B-4483-A651-540F6FD77902}" type="presParOf" srcId="{212E2CD1-2BC6-423A-8B3B-AF9767A9BC0B}" destId="{A71A882F-0F55-4AE5-B7D2-FA55B9411F3A}" srcOrd="0" destOrd="0" presId="urn:microsoft.com/office/officeart/2018/5/layout/IconCircleLabelList"/>
    <dgm:cxn modelId="{DE1D80AA-60D4-4178-A438-6E9CEFF78E24}" type="presParOf" srcId="{212E2CD1-2BC6-423A-8B3B-AF9767A9BC0B}" destId="{760D3C10-FA33-4085-AD6D-947977138B22}" srcOrd="1" destOrd="0" presId="urn:microsoft.com/office/officeart/2018/5/layout/IconCircleLabelList"/>
    <dgm:cxn modelId="{2782EF9D-9313-48AF-A54C-7394C09532F3}" type="presParOf" srcId="{212E2CD1-2BC6-423A-8B3B-AF9767A9BC0B}" destId="{83B51635-534A-4F03-895C-8DF05B3F45A3}" srcOrd="2" destOrd="0" presId="urn:microsoft.com/office/officeart/2018/5/layout/IconCircleLabelList"/>
    <dgm:cxn modelId="{AFE9665F-9087-4882-BFB6-8CCE10B56C3E}" type="presParOf" srcId="{212E2CD1-2BC6-423A-8B3B-AF9767A9BC0B}" destId="{4F3F9DBD-C230-4C0C-BBB0-175EDAF7D827}" srcOrd="3" destOrd="0" presId="urn:microsoft.com/office/officeart/2018/5/layout/IconCircleLabelList"/>
    <dgm:cxn modelId="{AA682654-3D53-4B64-964C-AF1E3AB76455}" type="presParOf" srcId="{FAC5CB9D-225C-43EB-8B14-2C9D9A1F0732}" destId="{311929FF-E602-4533-AE62-E1260E95850D}" srcOrd="5" destOrd="0" presId="urn:microsoft.com/office/officeart/2018/5/layout/IconCircleLabelList"/>
    <dgm:cxn modelId="{8538697D-C322-4C41-98A0-0FB202FABBA3}" type="presParOf" srcId="{FAC5CB9D-225C-43EB-8B14-2C9D9A1F0732}" destId="{2D1EECB7-C96C-48F2-97B6-B7C006E0D707}" srcOrd="6" destOrd="0" presId="urn:microsoft.com/office/officeart/2018/5/layout/IconCircleLabelList"/>
    <dgm:cxn modelId="{3647EBDF-0695-4E91-BAA0-5AED74B4A8F2}" type="presParOf" srcId="{2D1EECB7-C96C-48F2-97B6-B7C006E0D707}" destId="{17AA7625-3ADC-4503-A73F-5375525DD086}" srcOrd="0" destOrd="0" presId="urn:microsoft.com/office/officeart/2018/5/layout/IconCircleLabelList"/>
    <dgm:cxn modelId="{4FA1F249-3C63-4762-A0AF-773B604847B3}" type="presParOf" srcId="{2D1EECB7-C96C-48F2-97B6-B7C006E0D707}" destId="{5EA931E0-C025-4E78-80B5-AF067E1698EA}" srcOrd="1" destOrd="0" presId="urn:microsoft.com/office/officeart/2018/5/layout/IconCircleLabelList"/>
    <dgm:cxn modelId="{D92AF2A4-FEFE-4E69-A76A-E24E764E4800}" type="presParOf" srcId="{2D1EECB7-C96C-48F2-97B6-B7C006E0D707}" destId="{379DEB26-20B6-4E61-81A9-0EA25BFA4C7E}" srcOrd="2" destOrd="0" presId="urn:microsoft.com/office/officeart/2018/5/layout/IconCircleLabelList"/>
    <dgm:cxn modelId="{EB8E2264-F3ED-40F1-9747-04A1042F091C}" type="presParOf" srcId="{2D1EECB7-C96C-48F2-97B6-B7C006E0D707}" destId="{0982029E-E012-4ED0-9DEE-3DC8BDAD40C5}" srcOrd="3" destOrd="0" presId="urn:microsoft.com/office/officeart/2018/5/layout/IconCircleLabelList"/>
    <dgm:cxn modelId="{1B5CD724-03D8-4075-9EC9-879A518CD389}" type="presParOf" srcId="{FAC5CB9D-225C-43EB-8B14-2C9D9A1F0732}" destId="{E4757DD1-AC9C-4EDB-8AD1-CFE486225907}" srcOrd="7" destOrd="0" presId="urn:microsoft.com/office/officeart/2018/5/layout/IconCircleLabelList"/>
    <dgm:cxn modelId="{519FB254-AD52-4A28-8822-63D750290B5D}" type="presParOf" srcId="{FAC5CB9D-225C-43EB-8B14-2C9D9A1F0732}" destId="{EAF640C9-1181-4238-97FB-AD08F271E21E}" srcOrd="8" destOrd="0" presId="urn:microsoft.com/office/officeart/2018/5/layout/IconCircleLabelList"/>
    <dgm:cxn modelId="{0BCA755E-D2DC-4CFB-AAEC-E10255292FB4}" type="presParOf" srcId="{EAF640C9-1181-4238-97FB-AD08F271E21E}" destId="{279C7584-0DF4-4C84-9CB1-D5607C6D226C}" srcOrd="0" destOrd="0" presId="urn:microsoft.com/office/officeart/2018/5/layout/IconCircleLabelList"/>
    <dgm:cxn modelId="{E535876C-DB44-457B-A9F9-DCA7DCEA0284}" type="presParOf" srcId="{EAF640C9-1181-4238-97FB-AD08F271E21E}" destId="{DB7B0800-2100-45DF-A952-C8684A7F8E39}" srcOrd="1" destOrd="0" presId="urn:microsoft.com/office/officeart/2018/5/layout/IconCircleLabelList"/>
    <dgm:cxn modelId="{E9015AEC-0FD1-44A8-8540-B78AF66D1051}" type="presParOf" srcId="{EAF640C9-1181-4238-97FB-AD08F271E21E}" destId="{F1940E8C-12FB-45C8-81CB-5FEAE6F33DDE}" srcOrd="2" destOrd="0" presId="urn:microsoft.com/office/officeart/2018/5/layout/IconCircleLabelList"/>
    <dgm:cxn modelId="{3805AE12-0798-4B4B-B403-A206A6B5582D}" type="presParOf" srcId="{EAF640C9-1181-4238-97FB-AD08F271E21E}" destId="{6109A208-9EAC-4DF6-9229-8D361295A0D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6E9000-6277-41FC-B234-381EF9E7138C}"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3357729-42F3-4190-A623-C29BFEC0F6F6}">
      <dgm:prSet/>
      <dgm:spPr/>
      <dgm:t>
        <a:bodyPr/>
        <a:lstStyle/>
        <a:p>
          <a:pPr>
            <a:defRPr cap="all"/>
          </a:pPr>
          <a:r>
            <a:rPr lang="en-US"/>
            <a:t>Open</a:t>
          </a:r>
        </a:p>
      </dgm:t>
    </dgm:pt>
    <dgm:pt modelId="{11305B93-E576-4973-A6DA-EAA149756FBF}" type="parTrans" cxnId="{4F0FEFBE-C2CB-4597-8A6E-234BE6300717}">
      <dgm:prSet/>
      <dgm:spPr/>
      <dgm:t>
        <a:bodyPr/>
        <a:lstStyle/>
        <a:p>
          <a:endParaRPr lang="en-US"/>
        </a:p>
      </dgm:t>
    </dgm:pt>
    <dgm:pt modelId="{ADD2A1A3-1647-4A0F-9E6F-D9A54713FFA3}" type="sibTrans" cxnId="{4F0FEFBE-C2CB-4597-8A6E-234BE6300717}">
      <dgm:prSet/>
      <dgm:spPr/>
      <dgm:t>
        <a:bodyPr/>
        <a:lstStyle/>
        <a:p>
          <a:endParaRPr lang="en-US"/>
        </a:p>
      </dgm:t>
    </dgm:pt>
    <dgm:pt modelId="{28484688-7542-4044-8363-6A95EC202B1C}">
      <dgm:prSet/>
      <dgm:spPr/>
      <dgm:t>
        <a:bodyPr/>
        <a:lstStyle/>
        <a:p>
          <a:pPr>
            <a:defRPr cap="all"/>
          </a:pPr>
          <a:r>
            <a:rPr lang="en-US"/>
            <a:t>Close</a:t>
          </a:r>
        </a:p>
      </dgm:t>
    </dgm:pt>
    <dgm:pt modelId="{771864CF-ADB1-416D-9B12-571E321990DD}" type="parTrans" cxnId="{ABDFF4CE-6804-4734-9986-50F0D80049FB}">
      <dgm:prSet/>
      <dgm:spPr/>
      <dgm:t>
        <a:bodyPr/>
        <a:lstStyle/>
        <a:p>
          <a:endParaRPr lang="en-US"/>
        </a:p>
      </dgm:t>
    </dgm:pt>
    <dgm:pt modelId="{D943282D-278D-4FC8-80D9-9637DCB1A3AC}" type="sibTrans" cxnId="{ABDFF4CE-6804-4734-9986-50F0D80049FB}">
      <dgm:prSet/>
      <dgm:spPr/>
      <dgm:t>
        <a:bodyPr/>
        <a:lstStyle/>
        <a:p>
          <a:endParaRPr lang="en-US"/>
        </a:p>
      </dgm:t>
    </dgm:pt>
    <dgm:pt modelId="{325E6347-75E1-4600-BE69-A87E78D3C7E0}">
      <dgm:prSet/>
      <dgm:spPr/>
      <dgm:t>
        <a:bodyPr/>
        <a:lstStyle/>
        <a:p>
          <a:pPr>
            <a:defRPr cap="all"/>
          </a:pPr>
          <a:r>
            <a:rPr lang="en-US"/>
            <a:t>Backlog</a:t>
          </a:r>
        </a:p>
      </dgm:t>
    </dgm:pt>
    <dgm:pt modelId="{413E7A7C-2AD9-4691-91C4-C19711D9EE4F}" type="parTrans" cxnId="{46C1DD21-A1B8-4BB7-A968-1DDCE299B7F5}">
      <dgm:prSet/>
      <dgm:spPr/>
      <dgm:t>
        <a:bodyPr/>
        <a:lstStyle/>
        <a:p>
          <a:endParaRPr lang="en-US"/>
        </a:p>
      </dgm:t>
    </dgm:pt>
    <dgm:pt modelId="{40CC63B0-AE1C-4CE5-8E4B-441007E6E6F8}" type="sibTrans" cxnId="{46C1DD21-A1B8-4BB7-A968-1DDCE299B7F5}">
      <dgm:prSet/>
      <dgm:spPr/>
      <dgm:t>
        <a:bodyPr/>
        <a:lstStyle/>
        <a:p>
          <a:endParaRPr lang="en-US"/>
        </a:p>
      </dgm:t>
    </dgm:pt>
    <dgm:pt modelId="{4E8265A4-2B17-49A7-956E-4E5BD9DFA6BC}">
      <dgm:prSet/>
      <dgm:spPr/>
      <dgm:t>
        <a:bodyPr/>
        <a:lstStyle/>
        <a:p>
          <a:pPr>
            <a:defRPr cap="all"/>
          </a:pPr>
          <a:r>
            <a:rPr lang="en-US"/>
            <a:t>Deferred</a:t>
          </a:r>
        </a:p>
      </dgm:t>
    </dgm:pt>
    <dgm:pt modelId="{14C16856-00CF-470E-9CEB-A39D743C1BC7}" type="parTrans" cxnId="{C31A9C11-D1FE-46C1-ABC8-036CF052A828}">
      <dgm:prSet/>
      <dgm:spPr/>
      <dgm:t>
        <a:bodyPr/>
        <a:lstStyle/>
        <a:p>
          <a:endParaRPr lang="en-US"/>
        </a:p>
      </dgm:t>
    </dgm:pt>
    <dgm:pt modelId="{13EDAF9B-592E-4362-A552-311D1D8C2F64}" type="sibTrans" cxnId="{C31A9C11-D1FE-46C1-ABC8-036CF052A828}">
      <dgm:prSet/>
      <dgm:spPr/>
      <dgm:t>
        <a:bodyPr/>
        <a:lstStyle/>
        <a:p>
          <a:endParaRPr lang="en-US"/>
        </a:p>
      </dgm:t>
    </dgm:pt>
    <dgm:pt modelId="{30EC9DB7-0638-4C1F-A7E6-31D602866271}" type="pres">
      <dgm:prSet presAssocID="{796E9000-6277-41FC-B234-381EF9E7138C}" presName="root" presStyleCnt="0">
        <dgm:presLayoutVars>
          <dgm:dir/>
          <dgm:resizeHandles val="exact"/>
        </dgm:presLayoutVars>
      </dgm:prSet>
      <dgm:spPr/>
    </dgm:pt>
    <dgm:pt modelId="{4A566B5A-3BD4-4B1F-A46F-40FA635755BF}" type="pres">
      <dgm:prSet presAssocID="{D3357729-42F3-4190-A623-C29BFEC0F6F6}" presName="compNode" presStyleCnt="0"/>
      <dgm:spPr/>
    </dgm:pt>
    <dgm:pt modelId="{3EF2940B-B0CC-4652-8B5C-75406315F427}" type="pres">
      <dgm:prSet presAssocID="{D3357729-42F3-4190-A623-C29BFEC0F6F6}" presName="iconBgRect" presStyleLbl="bgShp" presStyleIdx="0" presStyleCnt="4"/>
      <dgm:spPr/>
    </dgm:pt>
    <dgm:pt modelId="{7C71C1DD-EB18-4922-B12D-E289C0824331}" type="pres">
      <dgm:prSet presAssocID="{D3357729-42F3-4190-A623-C29BFEC0F6F6}"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ostit Notes outline"/>
        </a:ext>
      </dgm:extLst>
    </dgm:pt>
    <dgm:pt modelId="{61AA0962-088A-4DCB-B7EE-93A76151052D}" type="pres">
      <dgm:prSet presAssocID="{D3357729-42F3-4190-A623-C29BFEC0F6F6}" presName="spaceRect" presStyleCnt="0"/>
      <dgm:spPr/>
    </dgm:pt>
    <dgm:pt modelId="{0BCD27F6-CBB3-4D12-A248-F983C3F80159}" type="pres">
      <dgm:prSet presAssocID="{D3357729-42F3-4190-A623-C29BFEC0F6F6}" presName="textRect" presStyleLbl="revTx" presStyleIdx="0" presStyleCnt="4">
        <dgm:presLayoutVars>
          <dgm:chMax val="1"/>
          <dgm:chPref val="1"/>
        </dgm:presLayoutVars>
      </dgm:prSet>
      <dgm:spPr/>
    </dgm:pt>
    <dgm:pt modelId="{B9997A7D-1101-4517-B6DB-5225F2BC8280}" type="pres">
      <dgm:prSet presAssocID="{ADD2A1A3-1647-4A0F-9E6F-D9A54713FFA3}" presName="sibTrans" presStyleCnt="0"/>
      <dgm:spPr/>
    </dgm:pt>
    <dgm:pt modelId="{4A8C8605-B8ED-495A-9E08-47016EDEB98B}" type="pres">
      <dgm:prSet presAssocID="{28484688-7542-4044-8363-6A95EC202B1C}" presName="compNode" presStyleCnt="0"/>
      <dgm:spPr/>
    </dgm:pt>
    <dgm:pt modelId="{94E6A2B5-DC79-4EFF-AEE6-478FE03F7720}" type="pres">
      <dgm:prSet presAssocID="{28484688-7542-4044-8363-6A95EC202B1C}" presName="iconBgRect" presStyleLbl="bgShp" presStyleIdx="1" presStyleCnt="4"/>
      <dgm:spPr/>
    </dgm:pt>
    <dgm:pt modelId="{421286D9-3559-4888-AD79-987772832EA1}" type="pres">
      <dgm:prSet presAssocID="{28484688-7542-4044-8363-6A95EC202B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6C91D69-2B5D-4775-A174-D4436F8280C6}" type="pres">
      <dgm:prSet presAssocID="{28484688-7542-4044-8363-6A95EC202B1C}" presName="spaceRect" presStyleCnt="0"/>
      <dgm:spPr/>
    </dgm:pt>
    <dgm:pt modelId="{EA25E6BC-7C1C-45BF-B1BE-AE7289178929}" type="pres">
      <dgm:prSet presAssocID="{28484688-7542-4044-8363-6A95EC202B1C}" presName="textRect" presStyleLbl="revTx" presStyleIdx="1" presStyleCnt="4">
        <dgm:presLayoutVars>
          <dgm:chMax val="1"/>
          <dgm:chPref val="1"/>
        </dgm:presLayoutVars>
      </dgm:prSet>
      <dgm:spPr/>
    </dgm:pt>
    <dgm:pt modelId="{4B40B208-03E8-490D-983E-82508F82FD74}" type="pres">
      <dgm:prSet presAssocID="{D943282D-278D-4FC8-80D9-9637DCB1A3AC}" presName="sibTrans" presStyleCnt="0"/>
      <dgm:spPr/>
    </dgm:pt>
    <dgm:pt modelId="{DFAEC29F-1B79-4521-BF0D-2A829B547123}" type="pres">
      <dgm:prSet presAssocID="{325E6347-75E1-4600-BE69-A87E78D3C7E0}" presName="compNode" presStyleCnt="0"/>
      <dgm:spPr/>
    </dgm:pt>
    <dgm:pt modelId="{30F7AB99-FA0C-4A93-8233-236B38CDC7F5}" type="pres">
      <dgm:prSet presAssocID="{325E6347-75E1-4600-BE69-A87E78D3C7E0}" presName="iconBgRect" presStyleLbl="bgShp" presStyleIdx="2" presStyleCnt="4"/>
      <dgm:spPr/>
    </dgm:pt>
    <dgm:pt modelId="{FFB7102C-7181-4956-A289-402D452D613E}" type="pres">
      <dgm:prSet presAssocID="{325E6347-75E1-4600-BE69-A87E78D3C7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17367615-6D3C-4DEF-A753-5842BF5A808E}" type="pres">
      <dgm:prSet presAssocID="{325E6347-75E1-4600-BE69-A87E78D3C7E0}" presName="spaceRect" presStyleCnt="0"/>
      <dgm:spPr/>
    </dgm:pt>
    <dgm:pt modelId="{3A53DDC8-888A-4577-9E0A-AB91849F617A}" type="pres">
      <dgm:prSet presAssocID="{325E6347-75E1-4600-BE69-A87E78D3C7E0}" presName="textRect" presStyleLbl="revTx" presStyleIdx="2" presStyleCnt="4">
        <dgm:presLayoutVars>
          <dgm:chMax val="1"/>
          <dgm:chPref val="1"/>
        </dgm:presLayoutVars>
      </dgm:prSet>
      <dgm:spPr/>
    </dgm:pt>
    <dgm:pt modelId="{A5583280-E75C-496B-B494-F47B130AFE0C}" type="pres">
      <dgm:prSet presAssocID="{40CC63B0-AE1C-4CE5-8E4B-441007E6E6F8}" presName="sibTrans" presStyleCnt="0"/>
      <dgm:spPr/>
    </dgm:pt>
    <dgm:pt modelId="{97F59478-5A04-461A-8ECB-1AE5F1CAD37F}" type="pres">
      <dgm:prSet presAssocID="{4E8265A4-2B17-49A7-956E-4E5BD9DFA6BC}" presName="compNode" presStyleCnt="0"/>
      <dgm:spPr/>
    </dgm:pt>
    <dgm:pt modelId="{2FDAE111-CAC7-4C67-B0F8-17811E41824B}" type="pres">
      <dgm:prSet presAssocID="{4E8265A4-2B17-49A7-956E-4E5BD9DFA6BC}" presName="iconBgRect" presStyleLbl="bgShp" presStyleIdx="3" presStyleCnt="4"/>
      <dgm:spPr/>
    </dgm:pt>
    <dgm:pt modelId="{9E9BDB0E-DB7A-4B32-A31B-F325506CA206}" type="pres">
      <dgm:prSet presAssocID="{4E8265A4-2B17-49A7-956E-4E5BD9DFA6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rglassFull3"/>
        </a:ext>
      </dgm:extLst>
    </dgm:pt>
    <dgm:pt modelId="{E118BEAE-9456-4B7F-BD32-BC710301754F}" type="pres">
      <dgm:prSet presAssocID="{4E8265A4-2B17-49A7-956E-4E5BD9DFA6BC}" presName="spaceRect" presStyleCnt="0"/>
      <dgm:spPr/>
    </dgm:pt>
    <dgm:pt modelId="{6F99B829-754F-49C7-8F34-072791BD3063}" type="pres">
      <dgm:prSet presAssocID="{4E8265A4-2B17-49A7-956E-4E5BD9DFA6BC}" presName="textRect" presStyleLbl="revTx" presStyleIdx="3" presStyleCnt="4">
        <dgm:presLayoutVars>
          <dgm:chMax val="1"/>
          <dgm:chPref val="1"/>
        </dgm:presLayoutVars>
      </dgm:prSet>
      <dgm:spPr/>
    </dgm:pt>
  </dgm:ptLst>
  <dgm:cxnLst>
    <dgm:cxn modelId="{C31A9C11-D1FE-46C1-ABC8-036CF052A828}" srcId="{796E9000-6277-41FC-B234-381EF9E7138C}" destId="{4E8265A4-2B17-49A7-956E-4E5BD9DFA6BC}" srcOrd="3" destOrd="0" parTransId="{14C16856-00CF-470E-9CEB-A39D743C1BC7}" sibTransId="{13EDAF9B-592E-4362-A552-311D1D8C2F64}"/>
    <dgm:cxn modelId="{46C1DD21-A1B8-4BB7-A968-1DDCE299B7F5}" srcId="{796E9000-6277-41FC-B234-381EF9E7138C}" destId="{325E6347-75E1-4600-BE69-A87E78D3C7E0}" srcOrd="2" destOrd="0" parTransId="{413E7A7C-2AD9-4691-91C4-C19711D9EE4F}" sibTransId="{40CC63B0-AE1C-4CE5-8E4B-441007E6E6F8}"/>
    <dgm:cxn modelId="{2DA1B02B-2376-4ED8-A63B-FD774301D6B5}" type="presOf" srcId="{4E8265A4-2B17-49A7-956E-4E5BD9DFA6BC}" destId="{6F99B829-754F-49C7-8F34-072791BD3063}" srcOrd="0" destOrd="0" presId="urn:microsoft.com/office/officeart/2018/5/layout/IconCircleLabelList"/>
    <dgm:cxn modelId="{B6434D5C-3C0E-4D71-ADC0-A9987ADEAE9D}" type="presOf" srcId="{325E6347-75E1-4600-BE69-A87E78D3C7E0}" destId="{3A53DDC8-888A-4577-9E0A-AB91849F617A}" srcOrd="0" destOrd="0" presId="urn:microsoft.com/office/officeart/2018/5/layout/IconCircleLabelList"/>
    <dgm:cxn modelId="{FC257443-260C-41FE-9A37-D19927EB722F}" type="presOf" srcId="{28484688-7542-4044-8363-6A95EC202B1C}" destId="{EA25E6BC-7C1C-45BF-B1BE-AE7289178929}" srcOrd="0" destOrd="0" presId="urn:microsoft.com/office/officeart/2018/5/layout/IconCircleLabelList"/>
    <dgm:cxn modelId="{078F6E45-4CBD-4D42-8368-29C05FFB1C2B}" type="presOf" srcId="{D3357729-42F3-4190-A623-C29BFEC0F6F6}" destId="{0BCD27F6-CBB3-4D12-A248-F983C3F80159}" srcOrd="0" destOrd="0" presId="urn:microsoft.com/office/officeart/2018/5/layout/IconCircleLabelList"/>
    <dgm:cxn modelId="{8DC353A4-1B72-46CC-94EB-535397651327}" type="presOf" srcId="{796E9000-6277-41FC-B234-381EF9E7138C}" destId="{30EC9DB7-0638-4C1F-A7E6-31D602866271}" srcOrd="0" destOrd="0" presId="urn:microsoft.com/office/officeart/2018/5/layout/IconCircleLabelList"/>
    <dgm:cxn modelId="{4F0FEFBE-C2CB-4597-8A6E-234BE6300717}" srcId="{796E9000-6277-41FC-B234-381EF9E7138C}" destId="{D3357729-42F3-4190-A623-C29BFEC0F6F6}" srcOrd="0" destOrd="0" parTransId="{11305B93-E576-4973-A6DA-EAA149756FBF}" sibTransId="{ADD2A1A3-1647-4A0F-9E6F-D9A54713FFA3}"/>
    <dgm:cxn modelId="{ABDFF4CE-6804-4734-9986-50F0D80049FB}" srcId="{796E9000-6277-41FC-B234-381EF9E7138C}" destId="{28484688-7542-4044-8363-6A95EC202B1C}" srcOrd="1" destOrd="0" parTransId="{771864CF-ADB1-416D-9B12-571E321990DD}" sibTransId="{D943282D-278D-4FC8-80D9-9637DCB1A3AC}"/>
    <dgm:cxn modelId="{7B72AD81-6C1C-48E2-9239-FD8AB6880542}" type="presParOf" srcId="{30EC9DB7-0638-4C1F-A7E6-31D602866271}" destId="{4A566B5A-3BD4-4B1F-A46F-40FA635755BF}" srcOrd="0" destOrd="0" presId="urn:microsoft.com/office/officeart/2018/5/layout/IconCircleLabelList"/>
    <dgm:cxn modelId="{A95160C3-5146-45BF-B249-2B39E80EF96A}" type="presParOf" srcId="{4A566B5A-3BD4-4B1F-A46F-40FA635755BF}" destId="{3EF2940B-B0CC-4652-8B5C-75406315F427}" srcOrd="0" destOrd="0" presId="urn:microsoft.com/office/officeart/2018/5/layout/IconCircleLabelList"/>
    <dgm:cxn modelId="{9B591C8E-85EB-463E-8531-8527A1E79285}" type="presParOf" srcId="{4A566B5A-3BD4-4B1F-A46F-40FA635755BF}" destId="{7C71C1DD-EB18-4922-B12D-E289C0824331}" srcOrd="1" destOrd="0" presId="urn:microsoft.com/office/officeart/2018/5/layout/IconCircleLabelList"/>
    <dgm:cxn modelId="{D7FBB82E-F4EB-44F3-8CFC-EDAED251908C}" type="presParOf" srcId="{4A566B5A-3BD4-4B1F-A46F-40FA635755BF}" destId="{61AA0962-088A-4DCB-B7EE-93A76151052D}" srcOrd="2" destOrd="0" presId="urn:microsoft.com/office/officeart/2018/5/layout/IconCircleLabelList"/>
    <dgm:cxn modelId="{1357A27D-E1A1-461B-980E-C713BDC939C6}" type="presParOf" srcId="{4A566B5A-3BD4-4B1F-A46F-40FA635755BF}" destId="{0BCD27F6-CBB3-4D12-A248-F983C3F80159}" srcOrd="3" destOrd="0" presId="urn:microsoft.com/office/officeart/2018/5/layout/IconCircleLabelList"/>
    <dgm:cxn modelId="{EF51AD47-CBB7-4AE0-AA55-AE1CECB4C8C4}" type="presParOf" srcId="{30EC9DB7-0638-4C1F-A7E6-31D602866271}" destId="{B9997A7D-1101-4517-B6DB-5225F2BC8280}" srcOrd="1" destOrd="0" presId="urn:microsoft.com/office/officeart/2018/5/layout/IconCircleLabelList"/>
    <dgm:cxn modelId="{1C2B4076-1513-457B-B995-EF36B5CD4784}" type="presParOf" srcId="{30EC9DB7-0638-4C1F-A7E6-31D602866271}" destId="{4A8C8605-B8ED-495A-9E08-47016EDEB98B}" srcOrd="2" destOrd="0" presId="urn:microsoft.com/office/officeart/2018/5/layout/IconCircleLabelList"/>
    <dgm:cxn modelId="{DC641415-2A9E-457C-9D93-AA7FFB348BCC}" type="presParOf" srcId="{4A8C8605-B8ED-495A-9E08-47016EDEB98B}" destId="{94E6A2B5-DC79-4EFF-AEE6-478FE03F7720}" srcOrd="0" destOrd="0" presId="urn:microsoft.com/office/officeart/2018/5/layout/IconCircleLabelList"/>
    <dgm:cxn modelId="{762EFDC6-891B-42AD-BB71-BCC5636E5C70}" type="presParOf" srcId="{4A8C8605-B8ED-495A-9E08-47016EDEB98B}" destId="{421286D9-3559-4888-AD79-987772832EA1}" srcOrd="1" destOrd="0" presId="urn:microsoft.com/office/officeart/2018/5/layout/IconCircleLabelList"/>
    <dgm:cxn modelId="{040B751D-6FE7-4025-932B-0EFFFC40D9F8}" type="presParOf" srcId="{4A8C8605-B8ED-495A-9E08-47016EDEB98B}" destId="{06C91D69-2B5D-4775-A174-D4436F8280C6}" srcOrd="2" destOrd="0" presId="urn:microsoft.com/office/officeart/2018/5/layout/IconCircleLabelList"/>
    <dgm:cxn modelId="{F96BED9B-0183-4C66-8A21-D9E4D34B50D9}" type="presParOf" srcId="{4A8C8605-B8ED-495A-9E08-47016EDEB98B}" destId="{EA25E6BC-7C1C-45BF-B1BE-AE7289178929}" srcOrd="3" destOrd="0" presId="urn:microsoft.com/office/officeart/2018/5/layout/IconCircleLabelList"/>
    <dgm:cxn modelId="{18ED3B01-49A5-4C2F-BB8E-805CC1A47963}" type="presParOf" srcId="{30EC9DB7-0638-4C1F-A7E6-31D602866271}" destId="{4B40B208-03E8-490D-983E-82508F82FD74}" srcOrd="3" destOrd="0" presId="urn:microsoft.com/office/officeart/2018/5/layout/IconCircleLabelList"/>
    <dgm:cxn modelId="{67ADD3C6-8FD0-461C-86DF-F200BA3BBE45}" type="presParOf" srcId="{30EC9DB7-0638-4C1F-A7E6-31D602866271}" destId="{DFAEC29F-1B79-4521-BF0D-2A829B547123}" srcOrd="4" destOrd="0" presId="urn:microsoft.com/office/officeart/2018/5/layout/IconCircleLabelList"/>
    <dgm:cxn modelId="{60036E0D-2B7C-4B87-AE0E-E3DCB1802DCD}" type="presParOf" srcId="{DFAEC29F-1B79-4521-BF0D-2A829B547123}" destId="{30F7AB99-FA0C-4A93-8233-236B38CDC7F5}" srcOrd="0" destOrd="0" presId="urn:microsoft.com/office/officeart/2018/5/layout/IconCircleLabelList"/>
    <dgm:cxn modelId="{38668FD1-B351-44F6-B97D-0CA5461B4229}" type="presParOf" srcId="{DFAEC29F-1B79-4521-BF0D-2A829B547123}" destId="{FFB7102C-7181-4956-A289-402D452D613E}" srcOrd="1" destOrd="0" presId="urn:microsoft.com/office/officeart/2018/5/layout/IconCircleLabelList"/>
    <dgm:cxn modelId="{F24E29CA-3642-4143-865A-DD1403377E18}" type="presParOf" srcId="{DFAEC29F-1B79-4521-BF0D-2A829B547123}" destId="{17367615-6D3C-4DEF-A753-5842BF5A808E}" srcOrd="2" destOrd="0" presId="urn:microsoft.com/office/officeart/2018/5/layout/IconCircleLabelList"/>
    <dgm:cxn modelId="{42C6CDBB-ABCB-4DC1-91DF-88591FB00A35}" type="presParOf" srcId="{DFAEC29F-1B79-4521-BF0D-2A829B547123}" destId="{3A53DDC8-888A-4577-9E0A-AB91849F617A}" srcOrd="3" destOrd="0" presId="urn:microsoft.com/office/officeart/2018/5/layout/IconCircleLabelList"/>
    <dgm:cxn modelId="{0E637AC5-F294-4985-9DCB-80406D9F36B8}" type="presParOf" srcId="{30EC9DB7-0638-4C1F-A7E6-31D602866271}" destId="{A5583280-E75C-496B-B494-F47B130AFE0C}" srcOrd="5" destOrd="0" presId="urn:microsoft.com/office/officeart/2018/5/layout/IconCircleLabelList"/>
    <dgm:cxn modelId="{C65C5685-5A8A-4FDC-9F75-FD7CD0703C31}" type="presParOf" srcId="{30EC9DB7-0638-4C1F-A7E6-31D602866271}" destId="{97F59478-5A04-461A-8ECB-1AE5F1CAD37F}" srcOrd="6" destOrd="0" presId="urn:microsoft.com/office/officeart/2018/5/layout/IconCircleLabelList"/>
    <dgm:cxn modelId="{4E2DDC04-E421-412E-9D65-C8112881B623}" type="presParOf" srcId="{97F59478-5A04-461A-8ECB-1AE5F1CAD37F}" destId="{2FDAE111-CAC7-4C67-B0F8-17811E41824B}" srcOrd="0" destOrd="0" presId="urn:microsoft.com/office/officeart/2018/5/layout/IconCircleLabelList"/>
    <dgm:cxn modelId="{1F95C8B2-C22F-4D59-9A49-CAC814AF1451}" type="presParOf" srcId="{97F59478-5A04-461A-8ECB-1AE5F1CAD37F}" destId="{9E9BDB0E-DB7A-4B32-A31B-F325506CA206}" srcOrd="1" destOrd="0" presId="urn:microsoft.com/office/officeart/2018/5/layout/IconCircleLabelList"/>
    <dgm:cxn modelId="{E0CA7704-7A94-47B6-93EF-13E08A914741}" type="presParOf" srcId="{97F59478-5A04-461A-8ECB-1AE5F1CAD37F}" destId="{E118BEAE-9456-4B7F-BD32-BC710301754F}" srcOrd="2" destOrd="0" presId="urn:microsoft.com/office/officeart/2018/5/layout/IconCircleLabelList"/>
    <dgm:cxn modelId="{0E3BF7C6-0C1C-4207-B169-3691DC58A99F}" type="presParOf" srcId="{97F59478-5A04-461A-8ECB-1AE5F1CAD37F}" destId="{6F99B829-754F-49C7-8F34-072791BD306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3012AA-2041-4EAB-ACB9-E51971088D2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6FF04C6-0172-42B4-8046-AB1282CC2517}">
      <dgm:prSet/>
      <dgm:spPr/>
      <dgm:t>
        <a:bodyPr/>
        <a:lstStyle/>
        <a:p>
          <a:r>
            <a:rPr lang="en-IN"/>
            <a:t>Portability</a:t>
          </a:r>
          <a:endParaRPr lang="en-US"/>
        </a:p>
      </dgm:t>
    </dgm:pt>
    <dgm:pt modelId="{D6333A0B-8C3E-4CBA-BDFC-7E11AD049CA1}" type="parTrans" cxnId="{30086898-693E-4577-8EE7-23BA536A175E}">
      <dgm:prSet/>
      <dgm:spPr/>
      <dgm:t>
        <a:bodyPr/>
        <a:lstStyle/>
        <a:p>
          <a:endParaRPr lang="en-US"/>
        </a:p>
      </dgm:t>
    </dgm:pt>
    <dgm:pt modelId="{BA1CDD74-10C9-4690-A3AC-6BA93DB90DCF}" type="sibTrans" cxnId="{30086898-693E-4577-8EE7-23BA536A175E}">
      <dgm:prSet/>
      <dgm:spPr/>
      <dgm:t>
        <a:bodyPr/>
        <a:lstStyle/>
        <a:p>
          <a:endParaRPr lang="en-US"/>
        </a:p>
      </dgm:t>
    </dgm:pt>
    <dgm:pt modelId="{3470B624-82E3-48CB-A7FF-C4B09D2C3B0C}">
      <dgm:prSet/>
      <dgm:spPr/>
      <dgm:t>
        <a:bodyPr/>
        <a:lstStyle/>
        <a:p>
          <a:r>
            <a:rPr lang="en-IN"/>
            <a:t>Performance</a:t>
          </a:r>
          <a:endParaRPr lang="en-US"/>
        </a:p>
      </dgm:t>
    </dgm:pt>
    <dgm:pt modelId="{FC68BEBA-9377-42FD-BE30-51C98DEA09DE}" type="parTrans" cxnId="{F0AC3664-69D6-495F-ACEA-8859CC8C33BE}">
      <dgm:prSet/>
      <dgm:spPr/>
      <dgm:t>
        <a:bodyPr/>
        <a:lstStyle/>
        <a:p>
          <a:endParaRPr lang="en-US"/>
        </a:p>
      </dgm:t>
    </dgm:pt>
    <dgm:pt modelId="{62FD726A-7516-4F40-BF81-165F22F45417}" type="sibTrans" cxnId="{F0AC3664-69D6-495F-ACEA-8859CC8C33BE}">
      <dgm:prSet/>
      <dgm:spPr/>
      <dgm:t>
        <a:bodyPr/>
        <a:lstStyle/>
        <a:p>
          <a:endParaRPr lang="en-US"/>
        </a:p>
      </dgm:t>
    </dgm:pt>
    <dgm:pt modelId="{64875975-672E-475F-B550-ACAC200EDA6B}">
      <dgm:prSet/>
      <dgm:spPr/>
      <dgm:t>
        <a:bodyPr/>
        <a:lstStyle/>
        <a:p>
          <a:r>
            <a:rPr lang="en-IN"/>
            <a:t>Reliability</a:t>
          </a:r>
          <a:endParaRPr lang="en-US"/>
        </a:p>
      </dgm:t>
    </dgm:pt>
    <dgm:pt modelId="{98997E05-079A-4FD3-B609-2B1D9455A50D}" type="parTrans" cxnId="{60B9E741-1D4F-4190-978D-88B9C647B85C}">
      <dgm:prSet/>
      <dgm:spPr/>
      <dgm:t>
        <a:bodyPr/>
        <a:lstStyle/>
        <a:p>
          <a:endParaRPr lang="en-US"/>
        </a:p>
      </dgm:t>
    </dgm:pt>
    <dgm:pt modelId="{C5F6A2D7-018D-4216-80FD-90757E20A603}" type="sibTrans" cxnId="{60B9E741-1D4F-4190-978D-88B9C647B85C}">
      <dgm:prSet/>
      <dgm:spPr/>
      <dgm:t>
        <a:bodyPr/>
        <a:lstStyle/>
        <a:p>
          <a:endParaRPr lang="en-US"/>
        </a:p>
      </dgm:t>
    </dgm:pt>
    <dgm:pt modelId="{D58520E8-9E91-466D-8EDE-EA4843CD4BDB}">
      <dgm:prSet/>
      <dgm:spPr/>
      <dgm:t>
        <a:bodyPr/>
        <a:lstStyle/>
        <a:p>
          <a:r>
            <a:rPr lang="en-IN"/>
            <a:t>Serviceability</a:t>
          </a:r>
          <a:endParaRPr lang="en-US"/>
        </a:p>
      </dgm:t>
    </dgm:pt>
    <dgm:pt modelId="{E55D878C-D096-4238-9EDE-A0716B00BEAD}" type="parTrans" cxnId="{65C86082-D545-4B40-8C26-6F0763E3F4A3}">
      <dgm:prSet/>
      <dgm:spPr/>
      <dgm:t>
        <a:bodyPr/>
        <a:lstStyle/>
        <a:p>
          <a:endParaRPr lang="en-US"/>
        </a:p>
      </dgm:t>
    </dgm:pt>
    <dgm:pt modelId="{ACDAA0E5-596E-46A0-A5FE-1133083B4590}" type="sibTrans" cxnId="{65C86082-D545-4B40-8C26-6F0763E3F4A3}">
      <dgm:prSet/>
      <dgm:spPr/>
      <dgm:t>
        <a:bodyPr/>
        <a:lstStyle/>
        <a:p>
          <a:endParaRPr lang="en-US"/>
        </a:p>
      </dgm:t>
    </dgm:pt>
    <dgm:pt modelId="{B18469BD-7A22-497A-BF32-69066B288C0E}" type="pres">
      <dgm:prSet presAssocID="{D93012AA-2041-4EAB-ACB9-E51971088D29}" presName="hierChild1" presStyleCnt="0">
        <dgm:presLayoutVars>
          <dgm:chPref val="1"/>
          <dgm:dir/>
          <dgm:animOne val="branch"/>
          <dgm:animLvl val="lvl"/>
          <dgm:resizeHandles/>
        </dgm:presLayoutVars>
      </dgm:prSet>
      <dgm:spPr/>
    </dgm:pt>
    <dgm:pt modelId="{32762C5F-58DB-4919-B705-D4C9776253BA}" type="pres">
      <dgm:prSet presAssocID="{06FF04C6-0172-42B4-8046-AB1282CC2517}" presName="hierRoot1" presStyleCnt="0"/>
      <dgm:spPr/>
    </dgm:pt>
    <dgm:pt modelId="{886CB4DA-CA6A-437F-A5F5-74DDF0269C02}" type="pres">
      <dgm:prSet presAssocID="{06FF04C6-0172-42B4-8046-AB1282CC2517}" presName="composite" presStyleCnt="0"/>
      <dgm:spPr/>
    </dgm:pt>
    <dgm:pt modelId="{7F0C701A-F354-4E96-B185-FAB3EE96A27D}" type="pres">
      <dgm:prSet presAssocID="{06FF04C6-0172-42B4-8046-AB1282CC2517}" presName="background" presStyleLbl="node0" presStyleIdx="0" presStyleCnt="4"/>
      <dgm:spPr/>
    </dgm:pt>
    <dgm:pt modelId="{67A47DB7-FB72-4C83-83CC-9E3A7FF42290}" type="pres">
      <dgm:prSet presAssocID="{06FF04C6-0172-42B4-8046-AB1282CC2517}" presName="text" presStyleLbl="fgAcc0" presStyleIdx="0" presStyleCnt="4">
        <dgm:presLayoutVars>
          <dgm:chPref val="3"/>
        </dgm:presLayoutVars>
      </dgm:prSet>
      <dgm:spPr/>
    </dgm:pt>
    <dgm:pt modelId="{3271A640-C191-4F15-AEA2-501B2990E03C}" type="pres">
      <dgm:prSet presAssocID="{06FF04C6-0172-42B4-8046-AB1282CC2517}" presName="hierChild2" presStyleCnt="0"/>
      <dgm:spPr/>
    </dgm:pt>
    <dgm:pt modelId="{4CFADCB1-0E61-437E-9473-F453F71FD3D2}" type="pres">
      <dgm:prSet presAssocID="{3470B624-82E3-48CB-A7FF-C4B09D2C3B0C}" presName="hierRoot1" presStyleCnt="0"/>
      <dgm:spPr/>
    </dgm:pt>
    <dgm:pt modelId="{48BEDEE4-B4EC-4AD9-93F5-C02665E61D0E}" type="pres">
      <dgm:prSet presAssocID="{3470B624-82E3-48CB-A7FF-C4B09D2C3B0C}" presName="composite" presStyleCnt="0"/>
      <dgm:spPr/>
    </dgm:pt>
    <dgm:pt modelId="{9312793A-A3BD-4151-8C66-9BC70AFF9885}" type="pres">
      <dgm:prSet presAssocID="{3470B624-82E3-48CB-A7FF-C4B09D2C3B0C}" presName="background" presStyleLbl="node0" presStyleIdx="1" presStyleCnt="4"/>
      <dgm:spPr/>
    </dgm:pt>
    <dgm:pt modelId="{0DB33018-1848-4E0A-8E31-E94DD03B1DFF}" type="pres">
      <dgm:prSet presAssocID="{3470B624-82E3-48CB-A7FF-C4B09D2C3B0C}" presName="text" presStyleLbl="fgAcc0" presStyleIdx="1" presStyleCnt="4">
        <dgm:presLayoutVars>
          <dgm:chPref val="3"/>
        </dgm:presLayoutVars>
      </dgm:prSet>
      <dgm:spPr/>
    </dgm:pt>
    <dgm:pt modelId="{07846B6B-ACE4-4025-BCB1-EED908FCB111}" type="pres">
      <dgm:prSet presAssocID="{3470B624-82E3-48CB-A7FF-C4B09D2C3B0C}" presName="hierChild2" presStyleCnt="0"/>
      <dgm:spPr/>
    </dgm:pt>
    <dgm:pt modelId="{C4CEBA0B-EDCC-4DAB-AC3A-3448BFF0095B}" type="pres">
      <dgm:prSet presAssocID="{64875975-672E-475F-B550-ACAC200EDA6B}" presName="hierRoot1" presStyleCnt="0"/>
      <dgm:spPr/>
    </dgm:pt>
    <dgm:pt modelId="{63458367-7646-4ED6-9064-A09188B4D04C}" type="pres">
      <dgm:prSet presAssocID="{64875975-672E-475F-B550-ACAC200EDA6B}" presName="composite" presStyleCnt="0"/>
      <dgm:spPr/>
    </dgm:pt>
    <dgm:pt modelId="{899846A9-762D-475F-90C7-515BB8314CDC}" type="pres">
      <dgm:prSet presAssocID="{64875975-672E-475F-B550-ACAC200EDA6B}" presName="background" presStyleLbl="node0" presStyleIdx="2" presStyleCnt="4"/>
      <dgm:spPr/>
    </dgm:pt>
    <dgm:pt modelId="{74442239-23D9-47DC-9004-BC45C5889167}" type="pres">
      <dgm:prSet presAssocID="{64875975-672E-475F-B550-ACAC200EDA6B}" presName="text" presStyleLbl="fgAcc0" presStyleIdx="2" presStyleCnt="4">
        <dgm:presLayoutVars>
          <dgm:chPref val="3"/>
        </dgm:presLayoutVars>
      </dgm:prSet>
      <dgm:spPr/>
    </dgm:pt>
    <dgm:pt modelId="{1EB60DC0-5E3E-46DD-953D-1CEB4E31D032}" type="pres">
      <dgm:prSet presAssocID="{64875975-672E-475F-B550-ACAC200EDA6B}" presName="hierChild2" presStyleCnt="0"/>
      <dgm:spPr/>
    </dgm:pt>
    <dgm:pt modelId="{0F665B65-6E80-43C7-80A0-D4CE184A02F4}" type="pres">
      <dgm:prSet presAssocID="{D58520E8-9E91-466D-8EDE-EA4843CD4BDB}" presName="hierRoot1" presStyleCnt="0"/>
      <dgm:spPr/>
    </dgm:pt>
    <dgm:pt modelId="{F33C4F76-92BF-46E0-A01A-DBE64FF4176D}" type="pres">
      <dgm:prSet presAssocID="{D58520E8-9E91-466D-8EDE-EA4843CD4BDB}" presName="composite" presStyleCnt="0"/>
      <dgm:spPr/>
    </dgm:pt>
    <dgm:pt modelId="{E65D377F-BA12-4E45-8794-20151161780F}" type="pres">
      <dgm:prSet presAssocID="{D58520E8-9E91-466D-8EDE-EA4843CD4BDB}" presName="background" presStyleLbl="node0" presStyleIdx="3" presStyleCnt="4"/>
      <dgm:spPr/>
    </dgm:pt>
    <dgm:pt modelId="{072E92A0-4E09-4CDC-B80D-98F66830B8D5}" type="pres">
      <dgm:prSet presAssocID="{D58520E8-9E91-466D-8EDE-EA4843CD4BDB}" presName="text" presStyleLbl="fgAcc0" presStyleIdx="3" presStyleCnt="4">
        <dgm:presLayoutVars>
          <dgm:chPref val="3"/>
        </dgm:presLayoutVars>
      </dgm:prSet>
      <dgm:spPr/>
    </dgm:pt>
    <dgm:pt modelId="{2DB21468-2247-4E5A-8D7B-E3B91E41B03B}" type="pres">
      <dgm:prSet presAssocID="{D58520E8-9E91-466D-8EDE-EA4843CD4BDB}" presName="hierChild2" presStyleCnt="0"/>
      <dgm:spPr/>
    </dgm:pt>
  </dgm:ptLst>
  <dgm:cxnLst>
    <dgm:cxn modelId="{59869228-F69E-46F3-AE71-F73A29E5F295}" type="presOf" srcId="{64875975-672E-475F-B550-ACAC200EDA6B}" destId="{74442239-23D9-47DC-9004-BC45C5889167}" srcOrd="0" destOrd="0" presId="urn:microsoft.com/office/officeart/2005/8/layout/hierarchy1"/>
    <dgm:cxn modelId="{60B9E741-1D4F-4190-978D-88B9C647B85C}" srcId="{D93012AA-2041-4EAB-ACB9-E51971088D29}" destId="{64875975-672E-475F-B550-ACAC200EDA6B}" srcOrd="2" destOrd="0" parTransId="{98997E05-079A-4FD3-B609-2B1D9455A50D}" sibTransId="{C5F6A2D7-018D-4216-80FD-90757E20A603}"/>
    <dgm:cxn modelId="{F0AC3664-69D6-495F-ACEA-8859CC8C33BE}" srcId="{D93012AA-2041-4EAB-ACB9-E51971088D29}" destId="{3470B624-82E3-48CB-A7FF-C4B09D2C3B0C}" srcOrd="1" destOrd="0" parTransId="{FC68BEBA-9377-42FD-BE30-51C98DEA09DE}" sibTransId="{62FD726A-7516-4F40-BF81-165F22F45417}"/>
    <dgm:cxn modelId="{38191F6F-53DA-4C1A-9F0C-8504569968DF}" type="presOf" srcId="{06FF04C6-0172-42B4-8046-AB1282CC2517}" destId="{67A47DB7-FB72-4C83-83CC-9E3A7FF42290}" srcOrd="0" destOrd="0" presId="urn:microsoft.com/office/officeart/2005/8/layout/hierarchy1"/>
    <dgm:cxn modelId="{65C86082-D545-4B40-8C26-6F0763E3F4A3}" srcId="{D93012AA-2041-4EAB-ACB9-E51971088D29}" destId="{D58520E8-9E91-466D-8EDE-EA4843CD4BDB}" srcOrd="3" destOrd="0" parTransId="{E55D878C-D096-4238-9EDE-A0716B00BEAD}" sibTransId="{ACDAA0E5-596E-46A0-A5FE-1133083B4590}"/>
    <dgm:cxn modelId="{30086898-693E-4577-8EE7-23BA536A175E}" srcId="{D93012AA-2041-4EAB-ACB9-E51971088D29}" destId="{06FF04C6-0172-42B4-8046-AB1282CC2517}" srcOrd="0" destOrd="0" parTransId="{D6333A0B-8C3E-4CBA-BDFC-7E11AD049CA1}" sibTransId="{BA1CDD74-10C9-4690-A3AC-6BA93DB90DCF}"/>
    <dgm:cxn modelId="{2AFC3DCF-6258-47B6-AFC4-7D43D13B623C}" type="presOf" srcId="{3470B624-82E3-48CB-A7FF-C4B09D2C3B0C}" destId="{0DB33018-1848-4E0A-8E31-E94DD03B1DFF}" srcOrd="0" destOrd="0" presId="urn:microsoft.com/office/officeart/2005/8/layout/hierarchy1"/>
    <dgm:cxn modelId="{E07531DB-A044-4A6D-8903-751A2B20002A}" type="presOf" srcId="{D93012AA-2041-4EAB-ACB9-E51971088D29}" destId="{B18469BD-7A22-497A-BF32-69066B288C0E}" srcOrd="0" destOrd="0" presId="urn:microsoft.com/office/officeart/2005/8/layout/hierarchy1"/>
    <dgm:cxn modelId="{356FFCEC-D4CF-4E19-84F1-9DB5DE1302D4}" type="presOf" srcId="{D58520E8-9E91-466D-8EDE-EA4843CD4BDB}" destId="{072E92A0-4E09-4CDC-B80D-98F66830B8D5}" srcOrd="0" destOrd="0" presId="urn:microsoft.com/office/officeart/2005/8/layout/hierarchy1"/>
    <dgm:cxn modelId="{F6859448-E984-4DDC-8FCC-73E81BD41601}" type="presParOf" srcId="{B18469BD-7A22-497A-BF32-69066B288C0E}" destId="{32762C5F-58DB-4919-B705-D4C9776253BA}" srcOrd="0" destOrd="0" presId="urn:microsoft.com/office/officeart/2005/8/layout/hierarchy1"/>
    <dgm:cxn modelId="{36582363-8219-446F-A05A-7925D1BE5AEC}" type="presParOf" srcId="{32762C5F-58DB-4919-B705-D4C9776253BA}" destId="{886CB4DA-CA6A-437F-A5F5-74DDF0269C02}" srcOrd="0" destOrd="0" presId="urn:microsoft.com/office/officeart/2005/8/layout/hierarchy1"/>
    <dgm:cxn modelId="{B944F651-1AC2-4496-88B3-02C9125E793D}" type="presParOf" srcId="{886CB4DA-CA6A-437F-A5F5-74DDF0269C02}" destId="{7F0C701A-F354-4E96-B185-FAB3EE96A27D}" srcOrd="0" destOrd="0" presId="urn:microsoft.com/office/officeart/2005/8/layout/hierarchy1"/>
    <dgm:cxn modelId="{82D66E6F-2539-4E1C-8947-60C1E8444A81}" type="presParOf" srcId="{886CB4DA-CA6A-437F-A5F5-74DDF0269C02}" destId="{67A47DB7-FB72-4C83-83CC-9E3A7FF42290}" srcOrd="1" destOrd="0" presId="urn:microsoft.com/office/officeart/2005/8/layout/hierarchy1"/>
    <dgm:cxn modelId="{57611E06-0E9C-45D8-BABB-6C55D49B3C13}" type="presParOf" srcId="{32762C5F-58DB-4919-B705-D4C9776253BA}" destId="{3271A640-C191-4F15-AEA2-501B2990E03C}" srcOrd="1" destOrd="0" presId="urn:microsoft.com/office/officeart/2005/8/layout/hierarchy1"/>
    <dgm:cxn modelId="{64D44F19-B9CC-4DFA-9BEB-AB39C5B38419}" type="presParOf" srcId="{B18469BD-7A22-497A-BF32-69066B288C0E}" destId="{4CFADCB1-0E61-437E-9473-F453F71FD3D2}" srcOrd="1" destOrd="0" presId="urn:microsoft.com/office/officeart/2005/8/layout/hierarchy1"/>
    <dgm:cxn modelId="{5F2A0986-8282-4A5B-AE83-02D6712037BB}" type="presParOf" srcId="{4CFADCB1-0E61-437E-9473-F453F71FD3D2}" destId="{48BEDEE4-B4EC-4AD9-93F5-C02665E61D0E}" srcOrd="0" destOrd="0" presId="urn:microsoft.com/office/officeart/2005/8/layout/hierarchy1"/>
    <dgm:cxn modelId="{D25093AE-F405-4A51-B5F6-56A3E46CC6A6}" type="presParOf" srcId="{48BEDEE4-B4EC-4AD9-93F5-C02665E61D0E}" destId="{9312793A-A3BD-4151-8C66-9BC70AFF9885}" srcOrd="0" destOrd="0" presId="urn:microsoft.com/office/officeart/2005/8/layout/hierarchy1"/>
    <dgm:cxn modelId="{69550F01-0558-4AC0-87DE-ED3742813553}" type="presParOf" srcId="{48BEDEE4-B4EC-4AD9-93F5-C02665E61D0E}" destId="{0DB33018-1848-4E0A-8E31-E94DD03B1DFF}" srcOrd="1" destOrd="0" presId="urn:microsoft.com/office/officeart/2005/8/layout/hierarchy1"/>
    <dgm:cxn modelId="{BD199130-D896-49A3-9075-DF7A31B238A0}" type="presParOf" srcId="{4CFADCB1-0E61-437E-9473-F453F71FD3D2}" destId="{07846B6B-ACE4-4025-BCB1-EED908FCB111}" srcOrd="1" destOrd="0" presId="urn:microsoft.com/office/officeart/2005/8/layout/hierarchy1"/>
    <dgm:cxn modelId="{01200ECD-A8F1-4244-8044-A3610B0BC000}" type="presParOf" srcId="{B18469BD-7A22-497A-BF32-69066B288C0E}" destId="{C4CEBA0B-EDCC-4DAB-AC3A-3448BFF0095B}" srcOrd="2" destOrd="0" presId="urn:microsoft.com/office/officeart/2005/8/layout/hierarchy1"/>
    <dgm:cxn modelId="{B2DAA6E1-DA86-4456-B819-144401055709}" type="presParOf" srcId="{C4CEBA0B-EDCC-4DAB-AC3A-3448BFF0095B}" destId="{63458367-7646-4ED6-9064-A09188B4D04C}" srcOrd="0" destOrd="0" presId="urn:microsoft.com/office/officeart/2005/8/layout/hierarchy1"/>
    <dgm:cxn modelId="{C2917899-1FE8-4778-8B21-F8E1D5086F08}" type="presParOf" srcId="{63458367-7646-4ED6-9064-A09188B4D04C}" destId="{899846A9-762D-475F-90C7-515BB8314CDC}" srcOrd="0" destOrd="0" presId="urn:microsoft.com/office/officeart/2005/8/layout/hierarchy1"/>
    <dgm:cxn modelId="{EED8C9C4-6259-431F-867A-3EE4DD419F23}" type="presParOf" srcId="{63458367-7646-4ED6-9064-A09188B4D04C}" destId="{74442239-23D9-47DC-9004-BC45C5889167}" srcOrd="1" destOrd="0" presId="urn:microsoft.com/office/officeart/2005/8/layout/hierarchy1"/>
    <dgm:cxn modelId="{0F1DDC45-2B45-4CF3-8895-475C7BDD490C}" type="presParOf" srcId="{C4CEBA0B-EDCC-4DAB-AC3A-3448BFF0095B}" destId="{1EB60DC0-5E3E-46DD-953D-1CEB4E31D032}" srcOrd="1" destOrd="0" presId="urn:microsoft.com/office/officeart/2005/8/layout/hierarchy1"/>
    <dgm:cxn modelId="{587205C0-0DA7-4210-AD52-5F440A124A33}" type="presParOf" srcId="{B18469BD-7A22-497A-BF32-69066B288C0E}" destId="{0F665B65-6E80-43C7-80A0-D4CE184A02F4}" srcOrd="3" destOrd="0" presId="urn:microsoft.com/office/officeart/2005/8/layout/hierarchy1"/>
    <dgm:cxn modelId="{63BE99DD-6F8F-499E-BA89-DDD6D34998C5}" type="presParOf" srcId="{0F665B65-6E80-43C7-80A0-D4CE184A02F4}" destId="{F33C4F76-92BF-46E0-A01A-DBE64FF4176D}" srcOrd="0" destOrd="0" presId="urn:microsoft.com/office/officeart/2005/8/layout/hierarchy1"/>
    <dgm:cxn modelId="{2076BEA4-2889-47BE-B1AF-5E3CDCC64F8B}" type="presParOf" srcId="{F33C4F76-92BF-46E0-A01A-DBE64FF4176D}" destId="{E65D377F-BA12-4E45-8794-20151161780F}" srcOrd="0" destOrd="0" presId="urn:microsoft.com/office/officeart/2005/8/layout/hierarchy1"/>
    <dgm:cxn modelId="{03476D4F-3F38-4613-B3EC-BAD6A4999997}" type="presParOf" srcId="{F33C4F76-92BF-46E0-A01A-DBE64FF4176D}" destId="{072E92A0-4E09-4CDC-B80D-98F66830B8D5}" srcOrd="1" destOrd="0" presId="urn:microsoft.com/office/officeart/2005/8/layout/hierarchy1"/>
    <dgm:cxn modelId="{17712E6E-4950-4BBE-8B20-566F69216E0D}" type="presParOf" srcId="{0F665B65-6E80-43C7-80A0-D4CE184A02F4}" destId="{2DB21468-2247-4E5A-8D7B-E3B91E41B0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544AEE-CD35-4E4F-ADD6-D162DEF9F910}"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185B63DF-C818-4FAE-B9E5-328219AB098A}">
      <dgm:prSet/>
      <dgm:spPr/>
      <dgm:t>
        <a:bodyPr/>
        <a:lstStyle/>
        <a:p>
          <a:r>
            <a:rPr lang="en-US" b="1" i="1"/>
            <a:t>1. Login and profile management. </a:t>
          </a:r>
          <a:endParaRPr lang="en-US"/>
        </a:p>
      </dgm:t>
    </dgm:pt>
    <dgm:pt modelId="{4F2A33B6-241B-4883-BE56-9358433EAB52}" type="parTrans" cxnId="{CB41F0FE-EEAB-4ED4-A05B-ECED277D0F6B}">
      <dgm:prSet/>
      <dgm:spPr/>
      <dgm:t>
        <a:bodyPr/>
        <a:lstStyle/>
        <a:p>
          <a:endParaRPr lang="en-US"/>
        </a:p>
      </dgm:t>
    </dgm:pt>
    <dgm:pt modelId="{04C91E86-3C6F-4D87-ABBB-F46CAF06D69F}" type="sibTrans" cxnId="{CB41F0FE-EEAB-4ED4-A05B-ECED277D0F6B}">
      <dgm:prSet/>
      <dgm:spPr/>
      <dgm:t>
        <a:bodyPr/>
        <a:lstStyle/>
        <a:p>
          <a:endParaRPr lang="en-US"/>
        </a:p>
      </dgm:t>
    </dgm:pt>
    <dgm:pt modelId="{505B036B-DF7B-42C9-ACDF-6468B3B0D0A3}">
      <dgm:prSet/>
      <dgm:spPr/>
      <dgm:t>
        <a:bodyPr/>
        <a:lstStyle/>
        <a:p>
          <a:r>
            <a:rPr lang="en-US" b="1" i="1"/>
            <a:t>2. </a:t>
          </a:r>
          <a:r>
            <a:rPr lang="en-US" b="1"/>
            <a:t>Projects are created and assigned a column. </a:t>
          </a:r>
          <a:endParaRPr lang="en-US"/>
        </a:p>
      </dgm:t>
    </dgm:pt>
    <dgm:pt modelId="{02B80BC9-F8C8-46A7-BE90-F86C725F3FA9}" type="parTrans" cxnId="{72A7383C-5572-44CC-8362-6C45A9FE1E13}">
      <dgm:prSet/>
      <dgm:spPr/>
      <dgm:t>
        <a:bodyPr/>
        <a:lstStyle/>
        <a:p>
          <a:endParaRPr lang="en-US"/>
        </a:p>
      </dgm:t>
    </dgm:pt>
    <dgm:pt modelId="{BDBE9AAF-4718-472D-AF12-F0662C360A41}" type="sibTrans" cxnId="{72A7383C-5572-44CC-8362-6C45A9FE1E13}">
      <dgm:prSet/>
      <dgm:spPr/>
      <dgm:t>
        <a:bodyPr/>
        <a:lstStyle/>
        <a:p>
          <a:endParaRPr lang="en-US"/>
        </a:p>
      </dgm:t>
    </dgm:pt>
    <dgm:pt modelId="{181FDC17-3601-422B-91BD-67156873053A}">
      <dgm:prSet/>
      <dgm:spPr/>
      <dgm:t>
        <a:bodyPr/>
        <a:lstStyle/>
        <a:p>
          <a:r>
            <a:rPr lang="en-US" b="1" i="1"/>
            <a:t>3. Cards are the means to stay aware of the progress of the project. Each project has cards which include the amount of work assigned and the amount of work currently being worked on. </a:t>
          </a:r>
          <a:endParaRPr lang="en-US"/>
        </a:p>
      </dgm:t>
    </dgm:pt>
    <dgm:pt modelId="{85549BA3-041F-4828-A4D0-F722373761AF}" type="parTrans" cxnId="{2C536FBB-C3F6-48FE-B153-E524E51C6311}">
      <dgm:prSet/>
      <dgm:spPr/>
      <dgm:t>
        <a:bodyPr/>
        <a:lstStyle/>
        <a:p>
          <a:endParaRPr lang="en-US"/>
        </a:p>
      </dgm:t>
    </dgm:pt>
    <dgm:pt modelId="{956D9BE1-BD1C-4CF6-B536-AA35FC8A355A}" type="sibTrans" cxnId="{2C536FBB-C3F6-48FE-B153-E524E51C6311}">
      <dgm:prSet/>
      <dgm:spPr/>
      <dgm:t>
        <a:bodyPr/>
        <a:lstStyle/>
        <a:p>
          <a:endParaRPr lang="en-US"/>
        </a:p>
      </dgm:t>
    </dgm:pt>
    <dgm:pt modelId="{2F13EF70-A422-4B68-9102-E54E4B301182}">
      <dgm:prSet/>
      <dgm:spPr/>
      <dgm:t>
        <a:bodyPr/>
        <a:lstStyle/>
        <a:p>
          <a:r>
            <a:rPr lang="en-US" b="1" i="1"/>
            <a:t>4. Filtering the contents using keywords and labels. </a:t>
          </a:r>
          <a:endParaRPr lang="en-US"/>
        </a:p>
      </dgm:t>
    </dgm:pt>
    <dgm:pt modelId="{DEA4EE04-89B5-424E-BAF1-CC7AD31E13FA}" type="parTrans" cxnId="{F21B26BE-3F90-4E4A-B95F-B14F35C1EE6E}">
      <dgm:prSet/>
      <dgm:spPr/>
      <dgm:t>
        <a:bodyPr/>
        <a:lstStyle/>
        <a:p>
          <a:endParaRPr lang="en-US"/>
        </a:p>
      </dgm:t>
    </dgm:pt>
    <dgm:pt modelId="{5BB9053A-76DB-4974-9DFD-B033BFC8CFC7}" type="sibTrans" cxnId="{F21B26BE-3F90-4E4A-B95F-B14F35C1EE6E}">
      <dgm:prSet/>
      <dgm:spPr/>
      <dgm:t>
        <a:bodyPr/>
        <a:lstStyle/>
        <a:p>
          <a:endParaRPr lang="en-US"/>
        </a:p>
      </dgm:t>
    </dgm:pt>
    <dgm:pt modelId="{50D6F43C-6C81-4BB2-BA6D-868AAAE96A9E}">
      <dgm:prSet/>
      <dgm:spPr/>
      <dgm:t>
        <a:bodyPr/>
        <a:lstStyle/>
        <a:p>
          <a:r>
            <a:rPr lang="en-US" b="1" i="1"/>
            <a:t>5. Searching date, milestones or specifics on different pages. </a:t>
          </a:r>
          <a:endParaRPr lang="en-US"/>
        </a:p>
      </dgm:t>
    </dgm:pt>
    <dgm:pt modelId="{E40249DA-2DDE-4DEE-95DD-78306E622BE8}" type="parTrans" cxnId="{1ED5541A-6783-4D76-A0E2-EF5654F0BC0B}">
      <dgm:prSet/>
      <dgm:spPr/>
      <dgm:t>
        <a:bodyPr/>
        <a:lstStyle/>
        <a:p>
          <a:endParaRPr lang="en-US"/>
        </a:p>
      </dgm:t>
    </dgm:pt>
    <dgm:pt modelId="{BC326EE2-862D-4ABD-80DA-8CC6CD950678}" type="sibTrans" cxnId="{1ED5541A-6783-4D76-A0E2-EF5654F0BC0B}">
      <dgm:prSet/>
      <dgm:spPr/>
      <dgm:t>
        <a:bodyPr/>
        <a:lstStyle/>
        <a:p>
          <a:endParaRPr lang="en-US"/>
        </a:p>
      </dgm:t>
    </dgm:pt>
    <dgm:pt modelId="{A8668879-0FE7-4AAF-947E-522C37584227}">
      <dgm:prSet/>
      <dgm:spPr/>
      <dgm:t>
        <a:bodyPr/>
        <a:lstStyle/>
        <a:p>
          <a:r>
            <a:rPr lang="en-US" b="1" i="1"/>
            <a:t>6. Users can insert dates and details of the projects inside the calendar tab. </a:t>
          </a:r>
          <a:endParaRPr lang="en-US"/>
        </a:p>
      </dgm:t>
    </dgm:pt>
    <dgm:pt modelId="{DE141312-D584-40C9-B20C-461A778A7A34}" type="parTrans" cxnId="{85237A87-57F7-4DF4-98A5-16B951A298B6}">
      <dgm:prSet/>
      <dgm:spPr/>
      <dgm:t>
        <a:bodyPr/>
        <a:lstStyle/>
        <a:p>
          <a:endParaRPr lang="en-US"/>
        </a:p>
      </dgm:t>
    </dgm:pt>
    <dgm:pt modelId="{EBD00002-6D06-4639-809F-C2CD82D6CB62}" type="sibTrans" cxnId="{85237A87-57F7-4DF4-98A5-16B951A298B6}">
      <dgm:prSet/>
      <dgm:spPr/>
      <dgm:t>
        <a:bodyPr/>
        <a:lstStyle/>
        <a:p>
          <a:endParaRPr lang="en-US"/>
        </a:p>
      </dgm:t>
    </dgm:pt>
    <dgm:pt modelId="{3373A771-8637-40F0-AEAD-E3045FBB36C4}">
      <dgm:prSet/>
      <dgm:spPr/>
      <dgm:t>
        <a:bodyPr/>
        <a:lstStyle/>
        <a:p>
          <a:r>
            <a:rPr lang="en-US" b="1" i="1"/>
            <a:t>7. Project statistics are shown in the project tab. </a:t>
          </a:r>
          <a:endParaRPr lang="en-US"/>
        </a:p>
      </dgm:t>
    </dgm:pt>
    <dgm:pt modelId="{93BE76A2-3A88-47E9-86AE-B6FA93E9BCCE}" type="parTrans" cxnId="{95EFB7B5-1CD1-498A-BA00-36465193A14B}">
      <dgm:prSet/>
      <dgm:spPr/>
      <dgm:t>
        <a:bodyPr/>
        <a:lstStyle/>
        <a:p>
          <a:endParaRPr lang="en-US"/>
        </a:p>
      </dgm:t>
    </dgm:pt>
    <dgm:pt modelId="{838B6546-E577-460D-A83E-462437087B33}" type="sibTrans" cxnId="{95EFB7B5-1CD1-498A-BA00-36465193A14B}">
      <dgm:prSet/>
      <dgm:spPr/>
      <dgm:t>
        <a:bodyPr/>
        <a:lstStyle/>
        <a:p>
          <a:endParaRPr lang="en-US"/>
        </a:p>
      </dgm:t>
    </dgm:pt>
    <dgm:pt modelId="{EE25D60B-BAC9-490B-BEBE-5789322BBB88}">
      <dgm:prSet/>
      <dgm:spPr/>
      <dgm:t>
        <a:bodyPr/>
        <a:lstStyle/>
        <a:p>
          <a:r>
            <a:rPr lang="en-US" b="1" i="1"/>
            <a:t>8. Import/Export are allowed and executed by the users to acquire important data or get a database onto the application. </a:t>
          </a:r>
          <a:endParaRPr lang="en-US"/>
        </a:p>
      </dgm:t>
    </dgm:pt>
    <dgm:pt modelId="{EC7CE77F-4193-4A7A-8482-DBAB0CB566C3}" type="parTrans" cxnId="{7B20F2D8-6DF2-4F13-931F-FB4715BD326D}">
      <dgm:prSet/>
      <dgm:spPr/>
      <dgm:t>
        <a:bodyPr/>
        <a:lstStyle/>
        <a:p>
          <a:endParaRPr lang="en-US"/>
        </a:p>
      </dgm:t>
    </dgm:pt>
    <dgm:pt modelId="{9F451726-47BE-4B9A-9EE7-6A5ADCFD8093}" type="sibTrans" cxnId="{7B20F2D8-6DF2-4F13-931F-FB4715BD326D}">
      <dgm:prSet/>
      <dgm:spPr/>
      <dgm:t>
        <a:bodyPr/>
        <a:lstStyle/>
        <a:p>
          <a:endParaRPr lang="en-US"/>
        </a:p>
      </dgm:t>
    </dgm:pt>
    <dgm:pt modelId="{B84BC72B-C7DF-4A51-AFE4-F020D065F1A2}">
      <dgm:prSet/>
      <dgm:spPr/>
      <dgm:t>
        <a:bodyPr/>
        <a:lstStyle/>
        <a:p>
          <a:r>
            <a:rPr lang="en-US" b="1" i="1"/>
            <a:t>9. Creating cards via email. Configuration is required and could also be disabled for certain reasons. Notifying users by email can be done by them as well. </a:t>
          </a:r>
          <a:endParaRPr lang="en-US"/>
        </a:p>
      </dgm:t>
    </dgm:pt>
    <dgm:pt modelId="{1DFD3B97-A4E4-474B-AE48-A041F4F6E6A0}" type="parTrans" cxnId="{9D775A5A-1307-4955-AB58-58162BD11105}">
      <dgm:prSet/>
      <dgm:spPr/>
      <dgm:t>
        <a:bodyPr/>
        <a:lstStyle/>
        <a:p>
          <a:endParaRPr lang="en-US"/>
        </a:p>
      </dgm:t>
    </dgm:pt>
    <dgm:pt modelId="{EC97EB96-9CC5-4D59-8B2C-494A8E6BD54A}" type="sibTrans" cxnId="{9D775A5A-1307-4955-AB58-58162BD11105}">
      <dgm:prSet/>
      <dgm:spPr/>
      <dgm:t>
        <a:bodyPr/>
        <a:lstStyle/>
        <a:p>
          <a:endParaRPr lang="en-US"/>
        </a:p>
      </dgm:t>
    </dgm:pt>
    <dgm:pt modelId="{CA74F2EB-C94A-466F-94B6-FD6100CFE392}">
      <dgm:prSet/>
      <dgm:spPr/>
      <dgm:t>
        <a:bodyPr/>
        <a:lstStyle/>
        <a:p>
          <a:r>
            <a:rPr lang="en-US" b="1" i="1"/>
            <a:t>10. Administrations are the only one who are allowed to add and edit users. </a:t>
          </a:r>
          <a:endParaRPr lang="en-US"/>
        </a:p>
      </dgm:t>
    </dgm:pt>
    <dgm:pt modelId="{24784B4F-A6BE-4245-BC69-68331128F250}" type="parTrans" cxnId="{C46154B8-ABB7-49E2-8EF1-ACAC5FF22F44}">
      <dgm:prSet/>
      <dgm:spPr/>
      <dgm:t>
        <a:bodyPr/>
        <a:lstStyle/>
        <a:p>
          <a:endParaRPr lang="en-US"/>
        </a:p>
      </dgm:t>
    </dgm:pt>
    <dgm:pt modelId="{04AC05E4-52C6-47AD-8E0B-4A7A3CDF92E0}" type="sibTrans" cxnId="{C46154B8-ABB7-49E2-8EF1-ACAC5FF22F44}">
      <dgm:prSet/>
      <dgm:spPr/>
      <dgm:t>
        <a:bodyPr/>
        <a:lstStyle/>
        <a:p>
          <a:endParaRPr lang="en-US"/>
        </a:p>
      </dgm:t>
    </dgm:pt>
    <dgm:pt modelId="{E1D25337-508E-4158-A99F-D399F8570CB6}">
      <dgm:prSet/>
      <dgm:spPr/>
      <dgm:t>
        <a:bodyPr/>
        <a:lstStyle/>
        <a:p>
          <a:r>
            <a:rPr lang="en-US" b="1" i="1"/>
            <a:t>11. External Integrations can be done by the administrators using javascript. </a:t>
          </a:r>
          <a:endParaRPr lang="en-US"/>
        </a:p>
      </dgm:t>
    </dgm:pt>
    <dgm:pt modelId="{BA2AD723-3C60-4EFB-B2E9-9335801E95AA}" type="parTrans" cxnId="{885B7FAA-9B56-48B4-B294-65947C67DAB8}">
      <dgm:prSet/>
      <dgm:spPr/>
      <dgm:t>
        <a:bodyPr/>
        <a:lstStyle/>
        <a:p>
          <a:endParaRPr lang="en-US"/>
        </a:p>
      </dgm:t>
    </dgm:pt>
    <dgm:pt modelId="{02968B00-0608-40AE-8C5E-BAC7C0FE4F31}" type="sibTrans" cxnId="{885B7FAA-9B56-48B4-B294-65947C67DAB8}">
      <dgm:prSet/>
      <dgm:spPr/>
      <dgm:t>
        <a:bodyPr/>
        <a:lstStyle/>
        <a:p>
          <a:endParaRPr lang="en-US"/>
        </a:p>
      </dgm:t>
    </dgm:pt>
    <dgm:pt modelId="{DD63D463-7E6A-4460-9EBC-D6EF6EEEDA55}">
      <dgm:prSet/>
      <dgm:spPr/>
      <dgm:t>
        <a:bodyPr/>
        <a:lstStyle/>
        <a:p>
          <a:r>
            <a:rPr lang="en-US" b="1" i="1"/>
            <a:t>12. Feedbacks and comments are shared with the team. </a:t>
          </a:r>
          <a:endParaRPr lang="en-US"/>
        </a:p>
      </dgm:t>
    </dgm:pt>
    <dgm:pt modelId="{4FD7C470-F788-4B8F-8259-3643AE5268DC}" type="parTrans" cxnId="{AEE8B210-1CAE-47D9-A88B-66E1C412EFBA}">
      <dgm:prSet/>
      <dgm:spPr/>
      <dgm:t>
        <a:bodyPr/>
        <a:lstStyle/>
        <a:p>
          <a:endParaRPr lang="en-US"/>
        </a:p>
      </dgm:t>
    </dgm:pt>
    <dgm:pt modelId="{92BF9CAF-1ECF-484F-A640-1F0B3AB27470}" type="sibTrans" cxnId="{AEE8B210-1CAE-47D9-A88B-66E1C412EFBA}">
      <dgm:prSet/>
      <dgm:spPr/>
      <dgm:t>
        <a:bodyPr/>
        <a:lstStyle/>
        <a:p>
          <a:endParaRPr lang="en-US"/>
        </a:p>
      </dgm:t>
    </dgm:pt>
    <dgm:pt modelId="{4EC9C835-E6FE-48E1-9629-A355AB734C26}">
      <dgm:prSet/>
      <dgm:spPr/>
      <dgm:t>
        <a:bodyPr/>
        <a:lstStyle/>
        <a:p>
          <a:r>
            <a:rPr lang="en-US" b="1" i="1"/>
            <a:t>13. Access Control of the card menu in a board. </a:t>
          </a:r>
          <a:endParaRPr lang="en-US"/>
        </a:p>
      </dgm:t>
    </dgm:pt>
    <dgm:pt modelId="{9B8281AC-1D02-4AE8-8DB9-EAB2093D6B10}" type="parTrans" cxnId="{772AFBAE-79ED-43B0-A3A7-487FA0BE85D4}">
      <dgm:prSet/>
      <dgm:spPr/>
      <dgm:t>
        <a:bodyPr/>
        <a:lstStyle/>
        <a:p>
          <a:endParaRPr lang="en-US"/>
        </a:p>
      </dgm:t>
    </dgm:pt>
    <dgm:pt modelId="{5D36EA7A-6A14-4B77-A2D9-2ADFDC195989}" type="sibTrans" cxnId="{772AFBAE-79ED-43B0-A3A7-487FA0BE85D4}">
      <dgm:prSet/>
      <dgm:spPr/>
      <dgm:t>
        <a:bodyPr/>
        <a:lstStyle/>
        <a:p>
          <a:endParaRPr lang="en-US"/>
        </a:p>
      </dgm:t>
    </dgm:pt>
    <dgm:pt modelId="{A46792AD-6D43-47C3-A41B-6972C9BDCD56}" type="pres">
      <dgm:prSet presAssocID="{8F544AEE-CD35-4E4F-ADD6-D162DEF9F910}" presName="diagram" presStyleCnt="0">
        <dgm:presLayoutVars>
          <dgm:dir/>
          <dgm:resizeHandles val="exact"/>
        </dgm:presLayoutVars>
      </dgm:prSet>
      <dgm:spPr/>
    </dgm:pt>
    <dgm:pt modelId="{37B39BC7-2644-4959-8C72-EA07E383B8B4}" type="pres">
      <dgm:prSet presAssocID="{185B63DF-C818-4FAE-B9E5-328219AB098A}" presName="node" presStyleLbl="node1" presStyleIdx="0" presStyleCnt="13">
        <dgm:presLayoutVars>
          <dgm:bulletEnabled val="1"/>
        </dgm:presLayoutVars>
      </dgm:prSet>
      <dgm:spPr/>
    </dgm:pt>
    <dgm:pt modelId="{4423A28F-B4EB-451B-A07F-D096FD98B3AF}" type="pres">
      <dgm:prSet presAssocID="{04C91E86-3C6F-4D87-ABBB-F46CAF06D69F}" presName="sibTrans" presStyleCnt="0"/>
      <dgm:spPr/>
    </dgm:pt>
    <dgm:pt modelId="{36362366-EDF4-470C-BAFA-2A8A587795DA}" type="pres">
      <dgm:prSet presAssocID="{505B036B-DF7B-42C9-ACDF-6468B3B0D0A3}" presName="node" presStyleLbl="node1" presStyleIdx="1" presStyleCnt="13">
        <dgm:presLayoutVars>
          <dgm:bulletEnabled val="1"/>
        </dgm:presLayoutVars>
      </dgm:prSet>
      <dgm:spPr/>
    </dgm:pt>
    <dgm:pt modelId="{F194C95A-F0F2-457E-840F-94EAE705D2FE}" type="pres">
      <dgm:prSet presAssocID="{BDBE9AAF-4718-472D-AF12-F0662C360A41}" presName="sibTrans" presStyleCnt="0"/>
      <dgm:spPr/>
    </dgm:pt>
    <dgm:pt modelId="{573E6394-6FDD-4B09-A89F-1F1EA04CFB60}" type="pres">
      <dgm:prSet presAssocID="{181FDC17-3601-422B-91BD-67156873053A}" presName="node" presStyleLbl="node1" presStyleIdx="2" presStyleCnt="13">
        <dgm:presLayoutVars>
          <dgm:bulletEnabled val="1"/>
        </dgm:presLayoutVars>
      </dgm:prSet>
      <dgm:spPr/>
    </dgm:pt>
    <dgm:pt modelId="{08A794B8-C767-48A5-BD26-50302735C517}" type="pres">
      <dgm:prSet presAssocID="{956D9BE1-BD1C-4CF6-B536-AA35FC8A355A}" presName="sibTrans" presStyleCnt="0"/>
      <dgm:spPr/>
    </dgm:pt>
    <dgm:pt modelId="{06BBE23F-73BA-488F-B201-0FB6E7E07163}" type="pres">
      <dgm:prSet presAssocID="{2F13EF70-A422-4B68-9102-E54E4B301182}" presName="node" presStyleLbl="node1" presStyleIdx="3" presStyleCnt="13">
        <dgm:presLayoutVars>
          <dgm:bulletEnabled val="1"/>
        </dgm:presLayoutVars>
      </dgm:prSet>
      <dgm:spPr/>
    </dgm:pt>
    <dgm:pt modelId="{0339F3FF-F69F-429D-B45D-23801C1EE162}" type="pres">
      <dgm:prSet presAssocID="{5BB9053A-76DB-4974-9DFD-B033BFC8CFC7}" presName="sibTrans" presStyleCnt="0"/>
      <dgm:spPr/>
    </dgm:pt>
    <dgm:pt modelId="{A845015A-3711-4C69-AC66-625D047C26E0}" type="pres">
      <dgm:prSet presAssocID="{50D6F43C-6C81-4BB2-BA6D-868AAAE96A9E}" presName="node" presStyleLbl="node1" presStyleIdx="4" presStyleCnt="13">
        <dgm:presLayoutVars>
          <dgm:bulletEnabled val="1"/>
        </dgm:presLayoutVars>
      </dgm:prSet>
      <dgm:spPr/>
    </dgm:pt>
    <dgm:pt modelId="{C0F3CCD4-B8A2-4750-A399-8A985D55E2A7}" type="pres">
      <dgm:prSet presAssocID="{BC326EE2-862D-4ABD-80DA-8CC6CD950678}" presName="sibTrans" presStyleCnt="0"/>
      <dgm:spPr/>
    </dgm:pt>
    <dgm:pt modelId="{424C1DED-74F0-46CC-9ACE-EBDCEA9B9023}" type="pres">
      <dgm:prSet presAssocID="{A8668879-0FE7-4AAF-947E-522C37584227}" presName="node" presStyleLbl="node1" presStyleIdx="5" presStyleCnt="13">
        <dgm:presLayoutVars>
          <dgm:bulletEnabled val="1"/>
        </dgm:presLayoutVars>
      </dgm:prSet>
      <dgm:spPr/>
    </dgm:pt>
    <dgm:pt modelId="{1111B399-31E3-4DBD-8827-AAA9D60236A4}" type="pres">
      <dgm:prSet presAssocID="{EBD00002-6D06-4639-809F-C2CD82D6CB62}" presName="sibTrans" presStyleCnt="0"/>
      <dgm:spPr/>
    </dgm:pt>
    <dgm:pt modelId="{83C43B68-5D12-4452-BEDA-2B777B71BBE0}" type="pres">
      <dgm:prSet presAssocID="{3373A771-8637-40F0-AEAD-E3045FBB36C4}" presName="node" presStyleLbl="node1" presStyleIdx="6" presStyleCnt="13">
        <dgm:presLayoutVars>
          <dgm:bulletEnabled val="1"/>
        </dgm:presLayoutVars>
      </dgm:prSet>
      <dgm:spPr/>
    </dgm:pt>
    <dgm:pt modelId="{8CCBC6FD-6F53-46B4-B3EC-F756D509E883}" type="pres">
      <dgm:prSet presAssocID="{838B6546-E577-460D-A83E-462437087B33}" presName="sibTrans" presStyleCnt="0"/>
      <dgm:spPr/>
    </dgm:pt>
    <dgm:pt modelId="{26B4C268-D19B-4E31-9B1B-6057E20FD515}" type="pres">
      <dgm:prSet presAssocID="{EE25D60B-BAC9-490B-BEBE-5789322BBB88}" presName="node" presStyleLbl="node1" presStyleIdx="7" presStyleCnt="13">
        <dgm:presLayoutVars>
          <dgm:bulletEnabled val="1"/>
        </dgm:presLayoutVars>
      </dgm:prSet>
      <dgm:spPr/>
    </dgm:pt>
    <dgm:pt modelId="{AFDA14A6-9887-4FF8-8C76-495AE854D9FB}" type="pres">
      <dgm:prSet presAssocID="{9F451726-47BE-4B9A-9EE7-6A5ADCFD8093}" presName="sibTrans" presStyleCnt="0"/>
      <dgm:spPr/>
    </dgm:pt>
    <dgm:pt modelId="{DEC1A289-9379-42D2-9495-DB6561935E5F}" type="pres">
      <dgm:prSet presAssocID="{B84BC72B-C7DF-4A51-AFE4-F020D065F1A2}" presName="node" presStyleLbl="node1" presStyleIdx="8" presStyleCnt="13">
        <dgm:presLayoutVars>
          <dgm:bulletEnabled val="1"/>
        </dgm:presLayoutVars>
      </dgm:prSet>
      <dgm:spPr/>
    </dgm:pt>
    <dgm:pt modelId="{16C26170-D626-4A90-8EF2-967FEDCAF1DB}" type="pres">
      <dgm:prSet presAssocID="{EC97EB96-9CC5-4D59-8B2C-494A8E6BD54A}" presName="sibTrans" presStyleCnt="0"/>
      <dgm:spPr/>
    </dgm:pt>
    <dgm:pt modelId="{60D60788-42C5-4C64-B6B7-70E66231EE6D}" type="pres">
      <dgm:prSet presAssocID="{CA74F2EB-C94A-466F-94B6-FD6100CFE392}" presName="node" presStyleLbl="node1" presStyleIdx="9" presStyleCnt="13">
        <dgm:presLayoutVars>
          <dgm:bulletEnabled val="1"/>
        </dgm:presLayoutVars>
      </dgm:prSet>
      <dgm:spPr/>
    </dgm:pt>
    <dgm:pt modelId="{775C6A06-1195-4D09-BE21-9B7D3F296956}" type="pres">
      <dgm:prSet presAssocID="{04AC05E4-52C6-47AD-8E0B-4A7A3CDF92E0}" presName="sibTrans" presStyleCnt="0"/>
      <dgm:spPr/>
    </dgm:pt>
    <dgm:pt modelId="{6B22A886-90D8-4B6A-BE6E-A137A2E347CA}" type="pres">
      <dgm:prSet presAssocID="{E1D25337-508E-4158-A99F-D399F8570CB6}" presName="node" presStyleLbl="node1" presStyleIdx="10" presStyleCnt="13">
        <dgm:presLayoutVars>
          <dgm:bulletEnabled val="1"/>
        </dgm:presLayoutVars>
      </dgm:prSet>
      <dgm:spPr/>
    </dgm:pt>
    <dgm:pt modelId="{B22CE9DC-B3F2-4A69-99DA-43EF1F954E6F}" type="pres">
      <dgm:prSet presAssocID="{02968B00-0608-40AE-8C5E-BAC7C0FE4F31}" presName="sibTrans" presStyleCnt="0"/>
      <dgm:spPr/>
    </dgm:pt>
    <dgm:pt modelId="{8721A2F6-4C6A-41C7-A17F-3E3554CDB418}" type="pres">
      <dgm:prSet presAssocID="{DD63D463-7E6A-4460-9EBC-D6EF6EEEDA55}" presName="node" presStyleLbl="node1" presStyleIdx="11" presStyleCnt="13">
        <dgm:presLayoutVars>
          <dgm:bulletEnabled val="1"/>
        </dgm:presLayoutVars>
      </dgm:prSet>
      <dgm:spPr/>
    </dgm:pt>
    <dgm:pt modelId="{287A5FD0-1A75-4A56-871A-5D54E50A8C5E}" type="pres">
      <dgm:prSet presAssocID="{92BF9CAF-1ECF-484F-A640-1F0B3AB27470}" presName="sibTrans" presStyleCnt="0"/>
      <dgm:spPr/>
    </dgm:pt>
    <dgm:pt modelId="{018622A0-6525-4B78-8A0F-BACAB19C01A5}" type="pres">
      <dgm:prSet presAssocID="{4EC9C835-E6FE-48E1-9629-A355AB734C26}" presName="node" presStyleLbl="node1" presStyleIdx="12" presStyleCnt="13">
        <dgm:presLayoutVars>
          <dgm:bulletEnabled val="1"/>
        </dgm:presLayoutVars>
      </dgm:prSet>
      <dgm:spPr/>
    </dgm:pt>
  </dgm:ptLst>
  <dgm:cxnLst>
    <dgm:cxn modelId="{DA100D07-1450-4EF8-8725-4CA3910187B9}" type="presOf" srcId="{DD63D463-7E6A-4460-9EBC-D6EF6EEEDA55}" destId="{8721A2F6-4C6A-41C7-A17F-3E3554CDB418}" srcOrd="0" destOrd="0" presId="urn:microsoft.com/office/officeart/2005/8/layout/default"/>
    <dgm:cxn modelId="{B5346510-AA76-4FE6-8248-733FE6811EBB}" type="presOf" srcId="{4EC9C835-E6FE-48E1-9629-A355AB734C26}" destId="{018622A0-6525-4B78-8A0F-BACAB19C01A5}" srcOrd="0" destOrd="0" presId="urn:microsoft.com/office/officeart/2005/8/layout/default"/>
    <dgm:cxn modelId="{AEE8B210-1CAE-47D9-A88B-66E1C412EFBA}" srcId="{8F544AEE-CD35-4E4F-ADD6-D162DEF9F910}" destId="{DD63D463-7E6A-4460-9EBC-D6EF6EEEDA55}" srcOrd="11" destOrd="0" parTransId="{4FD7C470-F788-4B8F-8259-3643AE5268DC}" sibTransId="{92BF9CAF-1ECF-484F-A640-1F0B3AB27470}"/>
    <dgm:cxn modelId="{1ED5541A-6783-4D76-A0E2-EF5654F0BC0B}" srcId="{8F544AEE-CD35-4E4F-ADD6-D162DEF9F910}" destId="{50D6F43C-6C81-4BB2-BA6D-868AAAE96A9E}" srcOrd="4" destOrd="0" parTransId="{E40249DA-2DDE-4DEE-95DD-78306E622BE8}" sibTransId="{BC326EE2-862D-4ABD-80DA-8CC6CD950678}"/>
    <dgm:cxn modelId="{CC010B22-55E6-488F-9A3E-2DD6E252DD99}" type="presOf" srcId="{185B63DF-C818-4FAE-B9E5-328219AB098A}" destId="{37B39BC7-2644-4959-8C72-EA07E383B8B4}" srcOrd="0" destOrd="0" presId="urn:microsoft.com/office/officeart/2005/8/layout/default"/>
    <dgm:cxn modelId="{B2C27A32-9D66-46CF-B68A-812CBBE0D782}" type="presOf" srcId="{A8668879-0FE7-4AAF-947E-522C37584227}" destId="{424C1DED-74F0-46CC-9ACE-EBDCEA9B9023}" srcOrd="0" destOrd="0" presId="urn:microsoft.com/office/officeart/2005/8/layout/default"/>
    <dgm:cxn modelId="{72A7383C-5572-44CC-8362-6C45A9FE1E13}" srcId="{8F544AEE-CD35-4E4F-ADD6-D162DEF9F910}" destId="{505B036B-DF7B-42C9-ACDF-6468B3B0D0A3}" srcOrd="1" destOrd="0" parTransId="{02B80BC9-F8C8-46A7-BE90-F86C725F3FA9}" sibTransId="{BDBE9AAF-4718-472D-AF12-F0662C360A41}"/>
    <dgm:cxn modelId="{B6636F63-528E-4742-825B-076A3987B2DC}" type="presOf" srcId="{E1D25337-508E-4158-A99F-D399F8570CB6}" destId="{6B22A886-90D8-4B6A-BE6E-A137A2E347CA}" srcOrd="0" destOrd="0" presId="urn:microsoft.com/office/officeart/2005/8/layout/default"/>
    <dgm:cxn modelId="{CF8E6970-3574-49D1-AABF-F7D04168102B}" type="presOf" srcId="{505B036B-DF7B-42C9-ACDF-6468B3B0D0A3}" destId="{36362366-EDF4-470C-BAFA-2A8A587795DA}" srcOrd="0" destOrd="0" presId="urn:microsoft.com/office/officeart/2005/8/layout/default"/>
    <dgm:cxn modelId="{853B4574-D2C1-4947-ADB0-9B8B846D90F9}" type="presOf" srcId="{3373A771-8637-40F0-AEAD-E3045FBB36C4}" destId="{83C43B68-5D12-4452-BEDA-2B777B71BBE0}" srcOrd="0" destOrd="0" presId="urn:microsoft.com/office/officeart/2005/8/layout/default"/>
    <dgm:cxn modelId="{9D775A5A-1307-4955-AB58-58162BD11105}" srcId="{8F544AEE-CD35-4E4F-ADD6-D162DEF9F910}" destId="{B84BC72B-C7DF-4A51-AFE4-F020D065F1A2}" srcOrd="8" destOrd="0" parTransId="{1DFD3B97-A4E4-474B-AE48-A041F4F6E6A0}" sibTransId="{EC97EB96-9CC5-4D59-8B2C-494A8E6BD54A}"/>
    <dgm:cxn modelId="{85237A87-57F7-4DF4-98A5-16B951A298B6}" srcId="{8F544AEE-CD35-4E4F-ADD6-D162DEF9F910}" destId="{A8668879-0FE7-4AAF-947E-522C37584227}" srcOrd="5" destOrd="0" parTransId="{DE141312-D584-40C9-B20C-461A778A7A34}" sibTransId="{EBD00002-6D06-4639-809F-C2CD82D6CB62}"/>
    <dgm:cxn modelId="{6BBDC787-B70C-4D57-B522-32F969C3FEEC}" type="presOf" srcId="{8F544AEE-CD35-4E4F-ADD6-D162DEF9F910}" destId="{A46792AD-6D43-47C3-A41B-6972C9BDCD56}" srcOrd="0" destOrd="0" presId="urn:microsoft.com/office/officeart/2005/8/layout/default"/>
    <dgm:cxn modelId="{99433F88-B805-4C16-A2CB-06BD83CC56F3}" type="presOf" srcId="{50D6F43C-6C81-4BB2-BA6D-868AAAE96A9E}" destId="{A845015A-3711-4C69-AC66-625D047C26E0}" srcOrd="0" destOrd="0" presId="urn:microsoft.com/office/officeart/2005/8/layout/default"/>
    <dgm:cxn modelId="{C23CED8B-DE46-4854-ADFE-6929BD92EC3B}" type="presOf" srcId="{EE25D60B-BAC9-490B-BEBE-5789322BBB88}" destId="{26B4C268-D19B-4E31-9B1B-6057E20FD515}" srcOrd="0" destOrd="0" presId="urn:microsoft.com/office/officeart/2005/8/layout/default"/>
    <dgm:cxn modelId="{885B7FAA-9B56-48B4-B294-65947C67DAB8}" srcId="{8F544AEE-CD35-4E4F-ADD6-D162DEF9F910}" destId="{E1D25337-508E-4158-A99F-D399F8570CB6}" srcOrd="10" destOrd="0" parTransId="{BA2AD723-3C60-4EFB-B2E9-9335801E95AA}" sibTransId="{02968B00-0608-40AE-8C5E-BAC7C0FE4F31}"/>
    <dgm:cxn modelId="{772AFBAE-79ED-43B0-A3A7-487FA0BE85D4}" srcId="{8F544AEE-CD35-4E4F-ADD6-D162DEF9F910}" destId="{4EC9C835-E6FE-48E1-9629-A355AB734C26}" srcOrd="12" destOrd="0" parTransId="{9B8281AC-1D02-4AE8-8DB9-EAB2093D6B10}" sibTransId="{5D36EA7A-6A14-4B77-A2D9-2ADFDC195989}"/>
    <dgm:cxn modelId="{95EFB7B5-1CD1-498A-BA00-36465193A14B}" srcId="{8F544AEE-CD35-4E4F-ADD6-D162DEF9F910}" destId="{3373A771-8637-40F0-AEAD-E3045FBB36C4}" srcOrd="6" destOrd="0" parTransId="{93BE76A2-3A88-47E9-86AE-B6FA93E9BCCE}" sibTransId="{838B6546-E577-460D-A83E-462437087B33}"/>
    <dgm:cxn modelId="{C46154B8-ABB7-49E2-8EF1-ACAC5FF22F44}" srcId="{8F544AEE-CD35-4E4F-ADD6-D162DEF9F910}" destId="{CA74F2EB-C94A-466F-94B6-FD6100CFE392}" srcOrd="9" destOrd="0" parTransId="{24784B4F-A6BE-4245-BC69-68331128F250}" sibTransId="{04AC05E4-52C6-47AD-8E0B-4A7A3CDF92E0}"/>
    <dgm:cxn modelId="{2C536FBB-C3F6-48FE-B153-E524E51C6311}" srcId="{8F544AEE-CD35-4E4F-ADD6-D162DEF9F910}" destId="{181FDC17-3601-422B-91BD-67156873053A}" srcOrd="2" destOrd="0" parTransId="{85549BA3-041F-4828-A4D0-F722373761AF}" sibTransId="{956D9BE1-BD1C-4CF6-B536-AA35FC8A355A}"/>
    <dgm:cxn modelId="{F21B26BE-3F90-4E4A-B95F-B14F35C1EE6E}" srcId="{8F544AEE-CD35-4E4F-ADD6-D162DEF9F910}" destId="{2F13EF70-A422-4B68-9102-E54E4B301182}" srcOrd="3" destOrd="0" parTransId="{DEA4EE04-89B5-424E-BAF1-CC7AD31E13FA}" sibTransId="{5BB9053A-76DB-4974-9DFD-B033BFC8CFC7}"/>
    <dgm:cxn modelId="{2325CCC5-9F75-431B-A904-58E72860EB70}" type="presOf" srcId="{2F13EF70-A422-4B68-9102-E54E4B301182}" destId="{06BBE23F-73BA-488F-B201-0FB6E7E07163}" srcOrd="0" destOrd="0" presId="urn:microsoft.com/office/officeart/2005/8/layout/default"/>
    <dgm:cxn modelId="{94F5A6CB-0935-4699-9039-8B289E35F87F}" type="presOf" srcId="{B84BC72B-C7DF-4A51-AFE4-F020D065F1A2}" destId="{DEC1A289-9379-42D2-9495-DB6561935E5F}" srcOrd="0" destOrd="0" presId="urn:microsoft.com/office/officeart/2005/8/layout/default"/>
    <dgm:cxn modelId="{9D631AD0-F361-49D9-9415-B10A23EF786F}" type="presOf" srcId="{181FDC17-3601-422B-91BD-67156873053A}" destId="{573E6394-6FDD-4B09-A89F-1F1EA04CFB60}" srcOrd="0" destOrd="0" presId="urn:microsoft.com/office/officeart/2005/8/layout/default"/>
    <dgm:cxn modelId="{7B20F2D8-6DF2-4F13-931F-FB4715BD326D}" srcId="{8F544AEE-CD35-4E4F-ADD6-D162DEF9F910}" destId="{EE25D60B-BAC9-490B-BEBE-5789322BBB88}" srcOrd="7" destOrd="0" parTransId="{EC7CE77F-4193-4A7A-8482-DBAB0CB566C3}" sibTransId="{9F451726-47BE-4B9A-9EE7-6A5ADCFD8093}"/>
    <dgm:cxn modelId="{619263FE-17F7-4D40-93CE-5B8CDFD9E3EA}" type="presOf" srcId="{CA74F2EB-C94A-466F-94B6-FD6100CFE392}" destId="{60D60788-42C5-4C64-B6B7-70E66231EE6D}" srcOrd="0" destOrd="0" presId="urn:microsoft.com/office/officeart/2005/8/layout/default"/>
    <dgm:cxn modelId="{CB41F0FE-EEAB-4ED4-A05B-ECED277D0F6B}" srcId="{8F544AEE-CD35-4E4F-ADD6-D162DEF9F910}" destId="{185B63DF-C818-4FAE-B9E5-328219AB098A}" srcOrd="0" destOrd="0" parTransId="{4F2A33B6-241B-4883-BE56-9358433EAB52}" sibTransId="{04C91E86-3C6F-4D87-ABBB-F46CAF06D69F}"/>
    <dgm:cxn modelId="{68D9C26A-0F3E-422C-AF5E-26B5399762B2}" type="presParOf" srcId="{A46792AD-6D43-47C3-A41B-6972C9BDCD56}" destId="{37B39BC7-2644-4959-8C72-EA07E383B8B4}" srcOrd="0" destOrd="0" presId="urn:microsoft.com/office/officeart/2005/8/layout/default"/>
    <dgm:cxn modelId="{F9D5EE6F-7FC3-42D7-8C1E-457F0D3CB3C2}" type="presParOf" srcId="{A46792AD-6D43-47C3-A41B-6972C9BDCD56}" destId="{4423A28F-B4EB-451B-A07F-D096FD98B3AF}" srcOrd="1" destOrd="0" presId="urn:microsoft.com/office/officeart/2005/8/layout/default"/>
    <dgm:cxn modelId="{AB121245-AD07-4837-BA78-2382B7016B0D}" type="presParOf" srcId="{A46792AD-6D43-47C3-A41B-6972C9BDCD56}" destId="{36362366-EDF4-470C-BAFA-2A8A587795DA}" srcOrd="2" destOrd="0" presId="urn:microsoft.com/office/officeart/2005/8/layout/default"/>
    <dgm:cxn modelId="{5BF2F2B4-2DA2-45C9-B84B-C750D1782A6C}" type="presParOf" srcId="{A46792AD-6D43-47C3-A41B-6972C9BDCD56}" destId="{F194C95A-F0F2-457E-840F-94EAE705D2FE}" srcOrd="3" destOrd="0" presId="urn:microsoft.com/office/officeart/2005/8/layout/default"/>
    <dgm:cxn modelId="{CA6072BD-33A1-4723-B10D-73663CDF3260}" type="presParOf" srcId="{A46792AD-6D43-47C3-A41B-6972C9BDCD56}" destId="{573E6394-6FDD-4B09-A89F-1F1EA04CFB60}" srcOrd="4" destOrd="0" presId="urn:microsoft.com/office/officeart/2005/8/layout/default"/>
    <dgm:cxn modelId="{9ED1DBF4-06F0-49F0-9230-E63E075BCF95}" type="presParOf" srcId="{A46792AD-6D43-47C3-A41B-6972C9BDCD56}" destId="{08A794B8-C767-48A5-BD26-50302735C517}" srcOrd="5" destOrd="0" presId="urn:microsoft.com/office/officeart/2005/8/layout/default"/>
    <dgm:cxn modelId="{5C2E08BC-04FD-45CD-A9E5-D2503C0083AB}" type="presParOf" srcId="{A46792AD-6D43-47C3-A41B-6972C9BDCD56}" destId="{06BBE23F-73BA-488F-B201-0FB6E7E07163}" srcOrd="6" destOrd="0" presId="urn:microsoft.com/office/officeart/2005/8/layout/default"/>
    <dgm:cxn modelId="{DC9DAF44-A800-483A-B626-24B0DE86162F}" type="presParOf" srcId="{A46792AD-6D43-47C3-A41B-6972C9BDCD56}" destId="{0339F3FF-F69F-429D-B45D-23801C1EE162}" srcOrd="7" destOrd="0" presId="urn:microsoft.com/office/officeart/2005/8/layout/default"/>
    <dgm:cxn modelId="{0AFB23AA-5AA7-47F4-8439-116DDA86519C}" type="presParOf" srcId="{A46792AD-6D43-47C3-A41B-6972C9BDCD56}" destId="{A845015A-3711-4C69-AC66-625D047C26E0}" srcOrd="8" destOrd="0" presId="urn:microsoft.com/office/officeart/2005/8/layout/default"/>
    <dgm:cxn modelId="{35A0115A-3DED-4114-B5F0-B2296DA68233}" type="presParOf" srcId="{A46792AD-6D43-47C3-A41B-6972C9BDCD56}" destId="{C0F3CCD4-B8A2-4750-A399-8A985D55E2A7}" srcOrd="9" destOrd="0" presId="urn:microsoft.com/office/officeart/2005/8/layout/default"/>
    <dgm:cxn modelId="{76DA1B03-9D21-4FB9-AC93-4FED27DF0790}" type="presParOf" srcId="{A46792AD-6D43-47C3-A41B-6972C9BDCD56}" destId="{424C1DED-74F0-46CC-9ACE-EBDCEA9B9023}" srcOrd="10" destOrd="0" presId="urn:microsoft.com/office/officeart/2005/8/layout/default"/>
    <dgm:cxn modelId="{D7EFE34F-AFD3-4922-A795-A2766778D231}" type="presParOf" srcId="{A46792AD-6D43-47C3-A41B-6972C9BDCD56}" destId="{1111B399-31E3-4DBD-8827-AAA9D60236A4}" srcOrd="11" destOrd="0" presId="urn:microsoft.com/office/officeart/2005/8/layout/default"/>
    <dgm:cxn modelId="{E8EDD099-5593-4745-8582-37C0EB88D10E}" type="presParOf" srcId="{A46792AD-6D43-47C3-A41B-6972C9BDCD56}" destId="{83C43B68-5D12-4452-BEDA-2B777B71BBE0}" srcOrd="12" destOrd="0" presId="urn:microsoft.com/office/officeart/2005/8/layout/default"/>
    <dgm:cxn modelId="{97BFA93A-3885-4FFF-9B26-485B2D164396}" type="presParOf" srcId="{A46792AD-6D43-47C3-A41B-6972C9BDCD56}" destId="{8CCBC6FD-6F53-46B4-B3EC-F756D509E883}" srcOrd="13" destOrd="0" presId="urn:microsoft.com/office/officeart/2005/8/layout/default"/>
    <dgm:cxn modelId="{CA17CCC9-DAC9-4A46-A548-44E84E03608C}" type="presParOf" srcId="{A46792AD-6D43-47C3-A41B-6972C9BDCD56}" destId="{26B4C268-D19B-4E31-9B1B-6057E20FD515}" srcOrd="14" destOrd="0" presId="urn:microsoft.com/office/officeart/2005/8/layout/default"/>
    <dgm:cxn modelId="{12F4A0EA-30F6-4B34-AECA-155B59593A53}" type="presParOf" srcId="{A46792AD-6D43-47C3-A41B-6972C9BDCD56}" destId="{AFDA14A6-9887-4FF8-8C76-495AE854D9FB}" srcOrd="15" destOrd="0" presId="urn:microsoft.com/office/officeart/2005/8/layout/default"/>
    <dgm:cxn modelId="{0700F74E-BB41-45B2-B81D-417A56364703}" type="presParOf" srcId="{A46792AD-6D43-47C3-A41B-6972C9BDCD56}" destId="{DEC1A289-9379-42D2-9495-DB6561935E5F}" srcOrd="16" destOrd="0" presId="urn:microsoft.com/office/officeart/2005/8/layout/default"/>
    <dgm:cxn modelId="{3E95E69C-81AB-4507-8061-06AB50303DB0}" type="presParOf" srcId="{A46792AD-6D43-47C3-A41B-6972C9BDCD56}" destId="{16C26170-D626-4A90-8EF2-967FEDCAF1DB}" srcOrd="17" destOrd="0" presId="urn:microsoft.com/office/officeart/2005/8/layout/default"/>
    <dgm:cxn modelId="{1797D766-24CC-4B67-A3F3-0B08AAA3540C}" type="presParOf" srcId="{A46792AD-6D43-47C3-A41B-6972C9BDCD56}" destId="{60D60788-42C5-4C64-B6B7-70E66231EE6D}" srcOrd="18" destOrd="0" presId="urn:microsoft.com/office/officeart/2005/8/layout/default"/>
    <dgm:cxn modelId="{4162FB92-8F29-4261-B29E-47DD18087EC5}" type="presParOf" srcId="{A46792AD-6D43-47C3-A41B-6972C9BDCD56}" destId="{775C6A06-1195-4D09-BE21-9B7D3F296956}" srcOrd="19" destOrd="0" presId="urn:microsoft.com/office/officeart/2005/8/layout/default"/>
    <dgm:cxn modelId="{101A8F50-B347-4EF7-B808-3E7684A83242}" type="presParOf" srcId="{A46792AD-6D43-47C3-A41B-6972C9BDCD56}" destId="{6B22A886-90D8-4B6A-BE6E-A137A2E347CA}" srcOrd="20" destOrd="0" presId="urn:microsoft.com/office/officeart/2005/8/layout/default"/>
    <dgm:cxn modelId="{1B117E7E-577F-438F-86D7-6EBC29B3C82C}" type="presParOf" srcId="{A46792AD-6D43-47C3-A41B-6972C9BDCD56}" destId="{B22CE9DC-B3F2-4A69-99DA-43EF1F954E6F}" srcOrd="21" destOrd="0" presId="urn:microsoft.com/office/officeart/2005/8/layout/default"/>
    <dgm:cxn modelId="{63DCA800-FFB0-40D1-937F-AF1E3C9D9EE3}" type="presParOf" srcId="{A46792AD-6D43-47C3-A41B-6972C9BDCD56}" destId="{8721A2F6-4C6A-41C7-A17F-3E3554CDB418}" srcOrd="22" destOrd="0" presId="urn:microsoft.com/office/officeart/2005/8/layout/default"/>
    <dgm:cxn modelId="{86A39991-9DDE-4964-8746-D13211BA7A53}" type="presParOf" srcId="{A46792AD-6D43-47C3-A41B-6972C9BDCD56}" destId="{287A5FD0-1A75-4A56-871A-5D54E50A8C5E}" srcOrd="23" destOrd="0" presId="urn:microsoft.com/office/officeart/2005/8/layout/default"/>
    <dgm:cxn modelId="{D6D62653-9E89-4D6F-AF92-700892E418D3}" type="presParOf" srcId="{A46792AD-6D43-47C3-A41B-6972C9BDCD56}" destId="{018622A0-6525-4B78-8A0F-BACAB19C01A5}"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AAF3C1-AE91-46CE-BDB9-0E21EA6CCB2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743FA3C-87FC-4EB0-ABD6-C7BDE4F58086}">
      <dgm:prSet/>
      <dgm:spPr/>
      <dgm:t>
        <a:bodyPr/>
        <a:lstStyle/>
        <a:p>
          <a:r>
            <a:rPr lang="en-US" b="1"/>
            <a:t>CREATE_PROJECT</a:t>
          </a:r>
          <a:endParaRPr lang="en-US"/>
        </a:p>
      </dgm:t>
    </dgm:pt>
    <dgm:pt modelId="{1DBE008A-19D0-4594-BCB9-E671B37114BA}" type="parTrans" cxnId="{E403C13F-E25F-4128-AB2F-EF132CC26F92}">
      <dgm:prSet/>
      <dgm:spPr/>
      <dgm:t>
        <a:bodyPr/>
        <a:lstStyle/>
        <a:p>
          <a:endParaRPr lang="en-US"/>
        </a:p>
      </dgm:t>
    </dgm:pt>
    <dgm:pt modelId="{0AC2ADE5-649B-4CC7-ACDC-8E51F6CFB717}" type="sibTrans" cxnId="{E403C13F-E25F-4128-AB2F-EF132CC26F92}">
      <dgm:prSet/>
      <dgm:spPr/>
      <dgm:t>
        <a:bodyPr/>
        <a:lstStyle/>
        <a:p>
          <a:endParaRPr lang="en-US"/>
        </a:p>
      </dgm:t>
    </dgm:pt>
    <dgm:pt modelId="{30433624-0ECF-44AC-96DC-34B746C33F46}">
      <dgm:prSet/>
      <dgm:spPr/>
      <dgm:t>
        <a:bodyPr/>
        <a:lstStyle/>
        <a:p>
          <a:r>
            <a:rPr lang="en-US" b="1"/>
            <a:t>UPDATE_PROJECT</a:t>
          </a:r>
          <a:endParaRPr lang="en-US"/>
        </a:p>
      </dgm:t>
    </dgm:pt>
    <dgm:pt modelId="{C171EA02-D682-4DF0-AF8A-FD4A3DB14328}" type="parTrans" cxnId="{644F06F7-E4D1-4A54-8CA5-9079298503A7}">
      <dgm:prSet/>
      <dgm:spPr/>
      <dgm:t>
        <a:bodyPr/>
        <a:lstStyle/>
        <a:p>
          <a:endParaRPr lang="en-US"/>
        </a:p>
      </dgm:t>
    </dgm:pt>
    <dgm:pt modelId="{F116B3E4-0997-4D5F-AD2C-EF9DFE2CD1B8}" type="sibTrans" cxnId="{644F06F7-E4D1-4A54-8CA5-9079298503A7}">
      <dgm:prSet/>
      <dgm:spPr/>
      <dgm:t>
        <a:bodyPr/>
        <a:lstStyle/>
        <a:p>
          <a:endParaRPr lang="en-US"/>
        </a:p>
      </dgm:t>
    </dgm:pt>
    <dgm:pt modelId="{8FDB38D9-6958-420A-BF25-2D9C1A42BD24}">
      <dgm:prSet/>
      <dgm:spPr/>
      <dgm:t>
        <a:bodyPr/>
        <a:lstStyle/>
        <a:p>
          <a:r>
            <a:rPr lang="en-US" b="1"/>
            <a:t>CREATE_BOARD</a:t>
          </a:r>
          <a:endParaRPr lang="en-US"/>
        </a:p>
      </dgm:t>
    </dgm:pt>
    <dgm:pt modelId="{FFEB707D-C41F-4461-B75A-E9B75D95185C}" type="parTrans" cxnId="{BFE698A9-2062-444F-AABC-16163AB6DA64}">
      <dgm:prSet/>
      <dgm:spPr/>
      <dgm:t>
        <a:bodyPr/>
        <a:lstStyle/>
        <a:p>
          <a:endParaRPr lang="en-US"/>
        </a:p>
      </dgm:t>
    </dgm:pt>
    <dgm:pt modelId="{57C95483-817A-40E9-B778-BACB71AACF5C}" type="sibTrans" cxnId="{BFE698A9-2062-444F-AABC-16163AB6DA64}">
      <dgm:prSet/>
      <dgm:spPr/>
      <dgm:t>
        <a:bodyPr/>
        <a:lstStyle/>
        <a:p>
          <a:endParaRPr lang="en-US"/>
        </a:p>
      </dgm:t>
    </dgm:pt>
    <dgm:pt modelId="{084E582C-AA62-417C-8D02-2F10F2BC6EDA}">
      <dgm:prSet/>
      <dgm:spPr/>
      <dgm:t>
        <a:bodyPr/>
        <a:lstStyle/>
        <a:p>
          <a:r>
            <a:rPr lang="en-US" b="1"/>
            <a:t>UPDATE_BOARD</a:t>
          </a:r>
          <a:endParaRPr lang="en-US"/>
        </a:p>
      </dgm:t>
    </dgm:pt>
    <dgm:pt modelId="{5BADE16E-B80C-49B2-956E-C01EC7FB2325}" type="parTrans" cxnId="{7A4CE392-357A-4829-9D17-34EF1944274F}">
      <dgm:prSet/>
      <dgm:spPr/>
      <dgm:t>
        <a:bodyPr/>
        <a:lstStyle/>
        <a:p>
          <a:endParaRPr lang="en-US"/>
        </a:p>
      </dgm:t>
    </dgm:pt>
    <dgm:pt modelId="{2AFF1E03-6B3F-48E4-B3BF-2F0E0FD55521}" type="sibTrans" cxnId="{7A4CE392-357A-4829-9D17-34EF1944274F}">
      <dgm:prSet/>
      <dgm:spPr/>
      <dgm:t>
        <a:bodyPr/>
        <a:lstStyle/>
        <a:p>
          <a:endParaRPr lang="en-US"/>
        </a:p>
      </dgm:t>
    </dgm:pt>
    <dgm:pt modelId="{B45D1191-5427-48C5-9296-78C31E694F69}">
      <dgm:prSet/>
      <dgm:spPr/>
      <dgm:t>
        <a:bodyPr/>
        <a:lstStyle/>
        <a:p>
          <a:r>
            <a:rPr lang="en-US" b="1"/>
            <a:t>CREATE_COLUMN</a:t>
          </a:r>
          <a:endParaRPr lang="en-US"/>
        </a:p>
      </dgm:t>
    </dgm:pt>
    <dgm:pt modelId="{286029C0-37B6-47AC-B0C1-4B49804A2013}" type="parTrans" cxnId="{F037FF4F-9F4E-4B02-A807-E933393B297F}">
      <dgm:prSet/>
      <dgm:spPr/>
      <dgm:t>
        <a:bodyPr/>
        <a:lstStyle/>
        <a:p>
          <a:endParaRPr lang="en-US"/>
        </a:p>
      </dgm:t>
    </dgm:pt>
    <dgm:pt modelId="{1846AAB7-280F-440C-9170-15BB2A7C3B37}" type="sibTrans" cxnId="{F037FF4F-9F4E-4B02-A807-E933393B297F}">
      <dgm:prSet/>
      <dgm:spPr/>
      <dgm:t>
        <a:bodyPr/>
        <a:lstStyle/>
        <a:p>
          <a:endParaRPr lang="en-US"/>
        </a:p>
      </dgm:t>
    </dgm:pt>
    <dgm:pt modelId="{5B9040FB-6B9F-41EC-9DC2-5DA5AF8FD0F3}">
      <dgm:prSet/>
      <dgm:spPr/>
      <dgm:t>
        <a:bodyPr/>
        <a:lstStyle/>
        <a:p>
          <a:r>
            <a:rPr lang="en-US" b="1"/>
            <a:t>UPDATE_COLUMN</a:t>
          </a:r>
          <a:endParaRPr lang="en-US"/>
        </a:p>
      </dgm:t>
    </dgm:pt>
    <dgm:pt modelId="{E98EF8FA-D2DC-4D9B-88D9-945B26B77051}" type="parTrans" cxnId="{9C94840A-F323-4745-B539-CD844D628CCE}">
      <dgm:prSet/>
      <dgm:spPr/>
      <dgm:t>
        <a:bodyPr/>
        <a:lstStyle/>
        <a:p>
          <a:endParaRPr lang="en-US"/>
        </a:p>
      </dgm:t>
    </dgm:pt>
    <dgm:pt modelId="{C5F49D55-11CC-4D7A-A5BF-E16BBDCD39D0}" type="sibTrans" cxnId="{9C94840A-F323-4745-B539-CD844D628CCE}">
      <dgm:prSet/>
      <dgm:spPr/>
      <dgm:t>
        <a:bodyPr/>
        <a:lstStyle/>
        <a:p>
          <a:endParaRPr lang="en-US"/>
        </a:p>
      </dgm:t>
    </dgm:pt>
    <dgm:pt modelId="{20046916-DF89-413E-94DF-D4A2C4813020}">
      <dgm:prSet/>
      <dgm:spPr/>
      <dgm:t>
        <a:bodyPr/>
        <a:lstStyle/>
        <a:p>
          <a:r>
            <a:rPr lang="en-US" b="1"/>
            <a:t>CREATE_CARD</a:t>
          </a:r>
          <a:endParaRPr lang="en-US"/>
        </a:p>
      </dgm:t>
    </dgm:pt>
    <dgm:pt modelId="{F28BA403-C7AC-44E8-97DD-4B339A93F06A}" type="parTrans" cxnId="{5BB071A5-95F7-4663-BF31-A96DAF8C5E7F}">
      <dgm:prSet/>
      <dgm:spPr/>
      <dgm:t>
        <a:bodyPr/>
        <a:lstStyle/>
        <a:p>
          <a:endParaRPr lang="en-US"/>
        </a:p>
      </dgm:t>
    </dgm:pt>
    <dgm:pt modelId="{21FE4374-4431-49C6-8B2D-441E3FD14D92}" type="sibTrans" cxnId="{5BB071A5-95F7-4663-BF31-A96DAF8C5E7F}">
      <dgm:prSet/>
      <dgm:spPr/>
      <dgm:t>
        <a:bodyPr/>
        <a:lstStyle/>
        <a:p>
          <a:endParaRPr lang="en-US"/>
        </a:p>
      </dgm:t>
    </dgm:pt>
    <dgm:pt modelId="{42AA6272-49A0-48DA-A250-0E4A12F66E2F}">
      <dgm:prSet/>
      <dgm:spPr/>
      <dgm:t>
        <a:bodyPr/>
        <a:lstStyle/>
        <a:p>
          <a:r>
            <a:rPr lang="en-US" b="1"/>
            <a:t>UPDATE_CARD</a:t>
          </a:r>
          <a:endParaRPr lang="en-US"/>
        </a:p>
      </dgm:t>
    </dgm:pt>
    <dgm:pt modelId="{A67B3D2F-2540-4363-8EBA-0E7945CA0BFB}" type="parTrans" cxnId="{A7BEA11F-FB23-47A0-B2B1-6DEB008933A1}">
      <dgm:prSet/>
      <dgm:spPr/>
      <dgm:t>
        <a:bodyPr/>
        <a:lstStyle/>
        <a:p>
          <a:endParaRPr lang="en-US"/>
        </a:p>
      </dgm:t>
    </dgm:pt>
    <dgm:pt modelId="{36F2CF7A-D800-4247-911A-9C1655507944}" type="sibTrans" cxnId="{A7BEA11F-FB23-47A0-B2B1-6DEB008933A1}">
      <dgm:prSet/>
      <dgm:spPr/>
      <dgm:t>
        <a:bodyPr/>
        <a:lstStyle/>
        <a:p>
          <a:endParaRPr lang="en-US"/>
        </a:p>
      </dgm:t>
    </dgm:pt>
    <dgm:pt modelId="{82F366E2-8643-47BD-9FA7-AA4EB8BC05E8}">
      <dgm:prSet/>
      <dgm:spPr/>
      <dgm:t>
        <a:bodyPr/>
        <a:lstStyle/>
        <a:p>
          <a:r>
            <a:rPr lang="en-US" b="1"/>
            <a:t>UPDATE_CARD_POSITION</a:t>
          </a:r>
          <a:endParaRPr lang="en-US"/>
        </a:p>
      </dgm:t>
    </dgm:pt>
    <dgm:pt modelId="{29D9DBAD-4644-412D-A435-A539EF83FBF7}" type="parTrans" cxnId="{08D1221E-F741-4A1E-A570-4F30E6C496C5}">
      <dgm:prSet/>
      <dgm:spPr/>
      <dgm:t>
        <a:bodyPr/>
        <a:lstStyle/>
        <a:p>
          <a:endParaRPr lang="en-US"/>
        </a:p>
      </dgm:t>
    </dgm:pt>
    <dgm:pt modelId="{8FC258B7-516A-428C-BAFD-9A68E34C04D8}" type="sibTrans" cxnId="{08D1221E-F741-4A1E-A570-4F30E6C496C5}">
      <dgm:prSet/>
      <dgm:spPr/>
      <dgm:t>
        <a:bodyPr/>
        <a:lstStyle/>
        <a:p>
          <a:endParaRPr lang="en-US"/>
        </a:p>
      </dgm:t>
    </dgm:pt>
    <dgm:pt modelId="{FEF4D916-B98C-4869-8F47-E1DB9789C244}">
      <dgm:prSet/>
      <dgm:spPr/>
      <dgm:t>
        <a:bodyPr/>
        <a:lstStyle/>
        <a:p>
          <a:r>
            <a:rPr lang="en-US" b="1"/>
            <a:t>UPDATE_DESCRIPTION</a:t>
          </a:r>
          <a:endParaRPr lang="en-US"/>
        </a:p>
      </dgm:t>
    </dgm:pt>
    <dgm:pt modelId="{4D5682F1-DB8B-4254-8ECC-B19952944F26}" type="parTrans" cxnId="{CC0BFD6E-8D77-41B8-B814-44507A2798A0}">
      <dgm:prSet/>
      <dgm:spPr/>
      <dgm:t>
        <a:bodyPr/>
        <a:lstStyle/>
        <a:p>
          <a:endParaRPr lang="en-US"/>
        </a:p>
      </dgm:t>
    </dgm:pt>
    <dgm:pt modelId="{7B918E51-8C8D-486D-8A53-D84FB3E47BBB}" type="sibTrans" cxnId="{CC0BFD6E-8D77-41B8-B814-44507A2798A0}">
      <dgm:prSet/>
      <dgm:spPr/>
      <dgm:t>
        <a:bodyPr/>
        <a:lstStyle/>
        <a:p>
          <a:endParaRPr lang="en-US"/>
        </a:p>
      </dgm:t>
    </dgm:pt>
    <dgm:pt modelId="{A498D29E-04E7-45B7-98BA-12B94C151856}">
      <dgm:prSet/>
      <dgm:spPr/>
      <dgm:t>
        <a:bodyPr/>
        <a:lstStyle/>
        <a:p>
          <a:r>
            <a:rPr lang="en-US" b="1"/>
            <a:t>UPDATE_ACTION_LIST</a:t>
          </a:r>
          <a:endParaRPr lang="en-US"/>
        </a:p>
      </dgm:t>
    </dgm:pt>
    <dgm:pt modelId="{0090046E-46EE-44B5-A2AF-D05E931992DD}" type="parTrans" cxnId="{C8326861-4066-4855-BCE2-8ABC63D98052}">
      <dgm:prSet/>
      <dgm:spPr/>
      <dgm:t>
        <a:bodyPr/>
        <a:lstStyle/>
        <a:p>
          <a:endParaRPr lang="en-US"/>
        </a:p>
      </dgm:t>
    </dgm:pt>
    <dgm:pt modelId="{DAB3C588-4E87-4D51-B334-B27549B1EDC3}" type="sibTrans" cxnId="{C8326861-4066-4855-BCE2-8ABC63D98052}">
      <dgm:prSet/>
      <dgm:spPr/>
      <dgm:t>
        <a:bodyPr/>
        <a:lstStyle/>
        <a:p>
          <a:endParaRPr lang="en-US"/>
        </a:p>
      </dgm:t>
    </dgm:pt>
    <dgm:pt modelId="{CAF3836D-DF77-41CA-958E-A0B3A95AF644}">
      <dgm:prSet/>
      <dgm:spPr/>
      <dgm:t>
        <a:bodyPr/>
        <a:lstStyle/>
        <a:p>
          <a:r>
            <a:rPr lang="en-US" b="1"/>
            <a:t>CREATE_ACTION_ITEM</a:t>
          </a:r>
          <a:endParaRPr lang="en-US"/>
        </a:p>
      </dgm:t>
    </dgm:pt>
    <dgm:pt modelId="{7D077D9C-A17C-4DCA-883F-808E43C7B943}" type="parTrans" cxnId="{5CD92D06-BA4E-47FE-A251-EDBB2D4D2C3F}">
      <dgm:prSet/>
      <dgm:spPr/>
      <dgm:t>
        <a:bodyPr/>
        <a:lstStyle/>
        <a:p>
          <a:endParaRPr lang="en-US"/>
        </a:p>
      </dgm:t>
    </dgm:pt>
    <dgm:pt modelId="{CD0EB808-5807-4B84-A6A4-4B5F7BD387AB}" type="sibTrans" cxnId="{5CD92D06-BA4E-47FE-A251-EDBB2D4D2C3F}">
      <dgm:prSet/>
      <dgm:spPr/>
      <dgm:t>
        <a:bodyPr/>
        <a:lstStyle/>
        <a:p>
          <a:endParaRPr lang="en-US"/>
        </a:p>
      </dgm:t>
    </dgm:pt>
    <dgm:pt modelId="{4777B449-5370-4280-BECA-EEE6DB783F4E}">
      <dgm:prSet/>
      <dgm:spPr/>
      <dgm:t>
        <a:bodyPr/>
        <a:lstStyle/>
        <a:p>
          <a:r>
            <a:rPr lang="en-US" b="1"/>
            <a:t>DELETE_ACTION_ITEM</a:t>
          </a:r>
          <a:endParaRPr lang="en-US"/>
        </a:p>
      </dgm:t>
    </dgm:pt>
    <dgm:pt modelId="{49740B8D-BB3F-4886-AB6A-0585A7F1D631}" type="parTrans" cxnId="{2FBD85E7-E5F7-4F3D-BA9A-27DDA0138CF2}">
      <dgm:prSet/>
      <dgm:spPr/>
      <dgm:t>
        <a:bodyPr/>
        <a:lstStyle/>
        <a:p>
          <a:endParaRPr lang="en-US"/>
        </a:p>
      </dgm:t>
    </dgm:pt>
    <dgm:pt modelId="{7EA7034A-5F09-48CE-A5FA-9AE941406C96}" type="sibTrans" cxnId="{2FBD85E7-E5F7-4F3D-BA9A-27DDA0138CF2}">
      <dgm:prSet/>
      <dgm:spPr/>
      <dgm:t>
        <a:bodyPr/>
        <a:lstStyle/>
        <a:p>
          <a:endParaRPr lang="en-US"/>
        </a:p>
      </dgm:t>
    </dgm:pt>
    <dgm:pt modelId="{1839242E-4EDA-456A-86B6-E6DCFB2A914A}">
      <dgm:prSet/>
      <dgm:spPr/>
      <dgm:t>
        <a:bodyPr/>
        <a:lstStyle/>
        <a:p>
          <a:r>
            <a:rPr lang="en-US" b="1"/>
            <a:t>UNDO_DELETE_ACTION_ITEM</a:t>
          </a:r>
          <a:endParaRPr lang="en-US"/>
        </a:p>
      </dgm:t>
    </dgm:pt>
    <dgm:pt modelId="{07C6ED75-F896-4AEE-9B3C-7B991613A7C9}" type="parTrans" cxnId="{B3223013-38AC-40AA-80A9-C9FECF8215CE}">
      <dgm:prSet/>
      <dgm:spPr/>
      <dgm:t>
        <a:bodyPr/>
        <a:lstStyle/>
        <a:p>
          <a:endParaRPr lang="en-US"/>
        </a:p>
      </dgm:t>
    </dgm:pt>
    <dgm:pt modelId="{E3984040-E3E1-492C-A97C-D32014CFA344}" type="sibTrans" cxnId="{B3223013-38AC-40AA-80A9-C9FECF8215CE}">
      <dgm:prSet/>
      <dgm:spPr/>
      <dgm:t>
        <a:bodyPr/>
        <a:lstStyle/>
        <a:p>
          <a:endParaRPr lang="en-US"/>
        </a:p>
      </dgm:t>
    </dgm:pt>
    <dgm:pt modelId="{1B9A845C-7057-4145-B8A9-6B4F4BE64925}">
      <dgm:prSet/>
      <dgm:spPr/>
      <dgm:t>
        <a:bodyPr/>
        <a:lstStyle/>
        <a:p>
          <a:r>
            <a:rPr lang="en-US" b="1"/>
            <a:t>TOGGLE_ACTION_ITEM</a:t>
          </a:r>
          <a:endParaRPr lang="en-US"/>
        </a:p>
      </dgm:t>
    </dgm:pt>
    <dgm:pt modelId="{1C5C86C7-061C-495B-B7DD-F4C7512A66AF}" type="parTrans" cxnId="{4112D90B-0518-4E69-905E-44239C732E72}">
      <dgm:prSet/>
      <dgm:spPr/>
      <dgm:t>
        <a:bodyPr/>
        <a:lstStyle/>
        <a:p>
          <a:endParaRPr lang="en-US"/>
        </a:p>
      </dgm:t>
    </dgm:pt>
    <dgm:pt modelId="{EF6EBF1B-8BB0-49A0-A7EB-9279FA2061C7}" type="sibTrans" cxnId="{4112D90B-0518-4E69-905E-44239C732E72}">
      <dgm:prSet/>
      <dgm:spPr/>
      <dgm:t>
        <a:bodyPr/>
        <a:lstStyle/>
        <a:p>
          <a:endParaRPr lang="en-US"/>
        </a:p>
      </dgm:t>
    </dgm:pt>
    <dgm:pt modelId="{BA309F82-39BA-425E-8FA3-9D00418D96CF}">
      <dgm:prSet/>
      <dgm:spPr/>
      <dgm:t>
        <a:bodyPr/>
        <a:lstStyle/>
        <a:p>
          <a:r>
            <a:rPr lang="en-US" b="1"/>
            <a:t>UPDATE_ACTION_ITEM</a:t>
          </a:r>
          <a:endParaRPr lang="en-US"/>
        </a:p>
      </dgm:t>
    </dgm:pt>
    <dgm:pt modelId="{EA47C3AB-FD44-4353-B979-158820BD4AC2}" type="parTrans" cxnId="{A0D1C898-2796-4C62-ACAD-BC2C351EBB2F}">
      <dgm:prSet/>
      <dgm:spPr/>
      <dgm:t>
        <a:bodyPr/>
        <a:lstStyle/>
        <a:p>
          <a:endParaRPr lang="en-US"/>
        </a:p>
      </dgm:t>
    </dgm:pt>
    <dgm:pt modelId="{7E1DE182-BAF8-4AD8-A810-EBAB42019011}" type="sibTrans" cxnId="{A0D1C898-2796-4C62-ACAD-BC2C351EBB2F}">
      <dgm:prSet/>
      <dgm:spPr/>
      <dgm:t>
        <a:bodyPr/>
        <a:lstStyle/>
        <a:p>
          <a:endParaRPr lang="en-US"/>
        </a:p>
      </dgm:t>
    </dgm:pt>
    <dgm:pt modelId="{73328D7A-410D-404E-A720-BCAE9A3A1D26}">
      <dgm:prSet/>
      <dgm:spPr/>
      <dgm:t>
        <a:bodyPr/>
        <a:lstStyle/>
        <a:p>
          <a:r>
            <a:rPr lang="en-US" b="1"/>
            <a:t>MOVE_ACTION_ITEM</a:t>
          </a:r>
          <a:endParaRPr lang="en-US"/>
        </a:p>
      </dgm:t>
    </dgm:pt>
    <dgm:pt modelId="{66F9C22E-705B-4EAE-876A-74C67278749D}" type="parTrans" cxnId="{F0706485-C863-4628-8B6F-5F035A3AA85A}">
      <dgm:prSet/>
      <dgm:spPr/>
      <dgm:t>
        <a:bodyPr/>
        <a:lstStyle/>
        <a:p>
          <a:endParaRPr lang="en-US"/>
        </a:p>
      </dgm:t>
    </dgm:pt>
    <dgm:pt modelId="{5A583AF4-4E2D-4FB2-821E-D97212D7AC7E}" type="sibTrans" cxnId="{F0706485-C863-4628-8B6F-5F035A3AA85A}">
      <dgm:prSet/>
      <dgm:spPr/>
      <dgm:t>
        <a:bodyPr/>
        <a:lstStyle/>
        <a:p>
          <a:endParaRPr lang="en-US"/>
        </a:p>
      </dgm:t>
    </dgm:pt>
    <dgm:pt modelId="{A5B75FD4-BE3C-41E9-9E67-BE92C94935C8}">
      <dgm:prSet/>
      <dgm:spPr/>
      <dgm:t>
        <a:bodyPr/>
        <a:lstStyle/>
        <a:p>
          <a:r>
            <a:rPr lang="en-US" b="1"/>
            <a:t>CREATE_FILE</a:t>
          </a:r>
          <a:endParaRPr lang="en-US"/>
        </a:p>
      </dgm:t>
    </dgm:pt>
    <dgm:pt modelId="{478A9593-64E7-4A7E-935E-A8339232E03E}" type="parTrans" cxnId="{CFFD89B8-7049-4A26-9249-D5D514BCFBAB}">
      <dgm:prSet/>
      <dgm:spPr/>
      <dgm:t>
        <a:bodyPr/>
        <a:lstStyle/>
        <a:p>
          <a:endParaRPr lang="en-US"/>
        </a:p>
      </dgm:t>
    </dgm:pt>
    <dgm:pt modelId="{85CC5DC2-4D1E-450E-B9FD-E1BF96B653C7}" type="sibTrans" cxnId="{CFFD89B8-7049-4A26-9249-D5D514BCFBAB}">
      <dgm:prSet/>
      <dgm:spPr/>
      <dgm:t>
        <a:bodyPr/>
        <a:lstStyle/>
        <a:p>
          <a:endParaRPr lang="en-US"/>
        </a:p>
      </dgm:t>
    </dgm:pt>
    <dgm:pt modelId="{4796A76E-BC48-46B1-B97E-062A2AA8BCD2}">
      <dgm:prSet/>
      <dgm:spPr/>
      <dgm:t>
        <a:bodyPr/>
        <a:lstStyle/>
        <a:p>
          <a:r>
            <a:rPr lang="en-US" b="1"/>
            <a:t>UNDO_DELETE_FILE</a:t>
          </a:r>
          <a:endParaRPr lang="en-US"/>
        </a:p>
      </dgm:t>
    </dgm:pt>
    <dgm:pt modelId="{AB811EC5-89E4-483C-8F20-692EA117372E}" type="parTrans" cxnId="{EAA34190-D67B-48D4-9755-3D13FC6237FD}">
      <dgm:prSet/>
      <dgm:spPr/>
      <dgm:t>
        <a:bodyPr/>
        <a:lstStyle/>
        <a:p>
          <a:endParaRPr lang="en-US"/>
        </a:p>
      </dgm:t>
    </dgm:pt>
    <dgm:pt modelId="{A3442BB8-D516-48DF-8D3C-6F15C7727176}" type="sibTrans" cxnId="{EAA34190-D67B-48D4-9755-3D13FC6237FD}">
      <dgm:prSet/>
      <dgm:spPr/>
      <dgm:t>
        <a:bodyPr/>
        <a:lstStyle/>
        <a:p>
          <a:endParaRPr lang="en-US"/>
        </a:p>
      </dgm:t>
    </dgm:pt>
    <dgm:pt modelId="{9D430775-9218-4EC1-B991-004E2471D231}">
      <dgm:prSet/>
      <dgm:spPr/>
      <dgm:t>
        <a:bodyPr/>
        <a:lstStyle/>
        <a:p>
          <a:r>
            <a:rPr lang="en-US" b="1"/>
            <a:t>ADD_LABEL_VALUE_TO_CARD</a:t>
          </a:r>
          <a:endParaRPr lang="en-US"/>
        </a:p>
      </dgm:t>
    </dgm:pt>
    <dgm:pt modelId="{D810B5AF-8F07-472F-B4DF-113B20F07E04}" type="parTrans" cxnId="{564C75CB-7FD9-46AD-91F2-F118717F40FA}">
      <dgm:prSet/>
      <dgm:spPr/>
      <dgm:t>
        <a:bodyPr/>
        <a:lstStyle/>
        <a:p>
          <a:endParaRPr lang="en-US"/>
        </a:p>
      </dgm:t>
    </dgm:pt>
    <dgm:pt modelId="{8D2DC79E-17A9-41DD-A257-D84791A21E56}" type="sibTrans" cxnId="{564C75CB-7FD9-46AD-91F2-F118717F40FA}">
      <dgm:prSet/>
      <dgm:spPr/>
      <dgm:t>
        <a:bodyPr/>
        <a:lstStyle/>
        <a:p>
          <a:endParaRPr lang="en-US"/>
        </a:p>
      </dgm:t>
    </dgm:pt>
    <dgm:pt modelId="{22B27F66-B14A-435E-98C6-6074E9FBA8EB}">
      <dgm:prSet/>
      <dgm:spPr/>
      <dgm:t>
        <a:bodyPr/>
        <a:lstStyle/>
        <a:p>
          <a:r>
            <a:rPr lang="en-US" b="1"/>
            <a:t>UPDATE_LABLE_VALUE</a:t>
          </a:r>
          <a:endParaRPr lang="en-US"/>
        </a:p>
      </dgm:t>
    </dgm:pt>
    <dgm:pt modelId="{1D791CF1-FEDF-4C18-85F0-E3E5EB6B97BA}" type="parTrans" cxnId="{E6E92794-DA4D-479A-9D2D-F2BC671BD706}">
      <dgm:prSet/>
      <dgm:spPr/>
      <dgm:t>
        <a:bodyPr/>
        <a:lstStyle/>
        <a:p>
          <a:endParaRPr lang="en-US"/>
        </a:p>
      </dgm:t>
    </dgm:pt>
    <dgm:pt modelId="{76526CB2-0884-4701-B022-B834FC0B67C9}" type="sibTrans" cxnId="{E6E92794-DA4D-479A-9D2D-F2BC671BD706}">
      <dgm:prSet/>
      <dgm:spPr/>
      <dgm:t>
        <a:bodyPr/>
        <a:lstStyle/>
        <a:p>
          <a:endParaRPr lang="en-US"/>
        </a:p>
      </dgm:t>
    </dgm:pt>
    <dgm:pt modelId="{2AC2C00D-347C-4319-B463-CE23DAC32B09}">
      <dgm:prSet/>
      <dgm:spPr/>
      <dgm:t>
        <a:bodyPr/>
        <a:lstStyle/>
        <a:p>
          <a:r>
            <a:rPr lang="en-US" b="1"/>
            <a:t>REMOVE_LABEL_VALUE</a:t>
          </a:r>
          <a:endParaRPr lang="en-US"/>
        </a:p>
      </dgm:t>
    </dgm:pt>
    <dgm:pt modelId="{1945631E-C72E-4F9E-B313-D50D102A5152}" type="parTrans" cxnId="{08A7F738-F858-40D4-8877-2036989C3692}">
      <dgm:prSet/>
      <dgm:spPr/>
      <dgm:t>
        <a:bodyPr/>
        <a:lstStyle/>
        <a:p>
          <a:endParaRPr lang="en-US"/>
        </a:p>
      </dgm:t>
    </dgm:pt>
    <dgm:pt modelId="{45EF720C-99E2-4167-A63B-D19CE59E6B7C}" type="sibTrans" cxnId="{08A7F738-F858-40D4-8877-2036989C3692}">
      <dgm:prSet/>
      <dgm:spPr/>
      <dgm:t>
        <a:bodyPr/>
        <a:lstStyle/>
        <a:p>
          <a:endParaRPr lang="en-US"/>
        </a:p>
      </dgm:t>
    </dgm:pt>
    <dgm:pt modelId="{E0D135E1-16FE-407B-93E8-E6EF34B61465}">
      <dgm:prSet/>
      <dgm:spPr/>
      <dgm:t>
        <a:bodyPr/>
        <a:lstStyle/>
        <a:p>
          <a:r>
            <a:rPr lang="en-US" b="1"/>
            <a:t>CREATE_COMMENT</a:t>
          </a:r>
          <a:endParaRPr lang="en-US"/>
        </a:p>
      </dgm:t>
    </dgm:pt>
    <dgm:pt modelId="{975BE61B-B913-44CD-8814-97988320B58F}" type="parTrans" cxnId="{FC283477-4BD8-4071-95FF-9D573592E7D3}">
      <dgm:prSet/>
      <dgm:spPr/>
      <dgm:t>
        <a:bodyPr/>
        <a:lstStyle/>
        <a:p>
          <a:endParaRPr lang="en-US"/>
        </a:p>
      </dgm:t>
    </dgm:pt>
    <dgm:pt modelId="{4C2C3A7C-A981-4DF9-9055-F779E9E20E85}" type="sibTrans" cxnId="{FC283477-4BD8-4071-95FF-9D573592E7D3}">
      <dgm:prSet/>
      <dgm:spPr/>
      <dgm:t>
        <a:bodyPr/>
        <a:lstStyle/>
        <a:p>
          <a:endParaRPr lang="en-US"/>
        </a:p>
      </dgm:t>
    </dgm:pt>
    <dgm:pt modelId="{1163B067-27DB-4064-82C7-9364C4709594}">
      <dgm:prSet/>
      <dgm:spPr/>
      <dgm:t>
        <a:bodyPr/>
        <a:lstStyle/>
        <a:p>
          <a:r>
            <a:rPr lang="en-US" b="1"/>
            <a:t>UPDATE_COMMENT</a:t>
          </a:r>
          <a:endParaRPr lang="en-US"/>
        </a:p>
      </dgm:t>
    </dgm:pt>
    <dgm:pt modelId="{BB4EABAD-B7FB-4D84-9038-BD5DA4060DAE}" type="parTrans" cxnId="{189F913A-9962-4563-8B6A-C595DC83F8F0}">
      <dgm:prSet/>
      <dgm:spPr/>
      <dgm:t>
        <a:bodyPr/>
        <a:lstStyle/>
        <a:p>
          <a:endParaRPr lang="en-US"/>
        </a:p>
      </dgm:t>
    </dgm:pt>
    <dgm:pt modelId="{D927F374-46EF-40E3-BE1A-D72816B2276C}" type="sibTrans" cxnId="{189F913A-9962-4563-8B6A-C595DC83F8F0}">
      <dgm:prSet/>
      <dgm:spPr/>
      <dgm:t>
        <a:bodyPr/>
        <a:lstStyle/>
        <a:p>
          <a:endParaRPr lang="en-US"/>
        </a:p>
      </dgm:t>
    </dgm:pt>
    <dgm:pt modelId="{E7D3328B-B167-4EA7-8AAA-EA11709F17AD}">
      <dgm:prSet/>
      <dgm:spPr/>
      <dgm:t>
        <a:bodyPr/>
        <a:lstStyle/>
        <a:p>
          <a:r>
            <a:rPr lang="en-US" b="1"/>
            <a:t>DELETE_COMMENT</a:t>
          </a:r>
          <a:endParaRPr lang="en-US"/>
        </a:p>
      </dgm:t>
    </dgm:pt>
    <dgm:pt modelId="{8BA7160C-CB1A-4FAE-AD04-51760CB0CFA0}" type="parTrans" cxnId="{1009A846-2485-4B18-A40F-E36DCCE17FEB}">
      <dgm:prSet/>
      <dgm:spPr/>
      <dgm:t>
        <a:bodyPr/>
        <a:lstStyle/>
        <a:p>
          <a:endParaRPr lang="en-US"/>
        </a:p>
      </dgm:t>
    </dgm:pt>
    <dgm:pt modelId="{66E1019A-D845-4143-B741-2BF49C289245}" type="sibTrans" cxnId="{1009A846-2485-4B18-A40F-E36DCCE17FEB}">
      <dgm:prSet/>
      <dgm:spPr/>
      <dgm:t>
        <a:bodyPr/>
        <a:lstStyle/>
        <a:p>
          <a:endParaRPr lang="en-US"/>
        </a:p>
      </dgm:t>
    </dgm:pt>
    <dgm:pt modelId="{133C9FA2-1B3C-4086-BBB2-5E8347E5771A}">
      <dgm:prSet/>
      <dgm:spPr/>
      <dgm:t>
        <a:bodyPr/>
        <a:lstStyle/>
        <a:p>
          <a:r>
            <a:rPr lang="en-US" b="1"/>
            <a:t>UNDO_ DELETE_COMMENT</a:t>
          </a:r>
          <a:endParaRPr lang="en-US"/>
        </a:p>
      </dgm:t>
    </dgm:pt>
    <dgm:pt modelId="{A4C8C76C-2AFB-439E-9D31-D8CEBF9F5174}" type="parTrans" cxnId="{4C3CF0D2-B7BC-4B78-B492-B93F1DEB7B03}">
      <dgm:prSet/>
      <dgm:spPr/>
      <dgm:t>
        <a:bodyPr/>
        <a:lstStyle/>
        <a:p>
          <a:endParaRPr lang="en-US"/>
        </a:p>
      </dgm:t>
    </dgm:pt>
    <dgm:pt modelId="{3CF066DF-3900-4342-A88B-657CECD1F6F6}" type="sibTrans" cxnId="{4C3CF0D2-B7BC-4B78-B492-B93F1DEB7B03}">
      <dgm:prSet/>
      <dgm:spPr/>
      <dgm:t>
        <a:bodyPr/>
        <a:lstStyle/>
        <a:p>
          <a:endParaRPr lang="en-US"/>
        </a:p>
      </dgm:t>
    </dgm:pt>
    <dgm:pt modelId="{9F96D242-46D1-4CBF-845C-3DC80C962327}">
      <dgm:prSet/>
      <dgm:spPr/>
      <dgm:t>
        <a:bodyPr/>
        <a:lstStyle/>
        <a:p>
          <a:r>
            <a:rPr lang="en-US" b="1"/>
            <a:t>CREATE_ACTION_LIST</a:t>
          </a:r>
          <a:endParaRPr lang="en-US"/>
        </a:p>
      </dgm:t>
    </dgm:pt>
    <dgm:pt modelId="{011E4601-E9B2-4592-82D8-2E3A14D5E3B4}" type="parTrans" cxnId="{217C6181-FC00-4457-98B0-A274766ECF70}">
      <dgm:prSet/>
      <dgm:spPr/>
      <dgm:t>
        <a:bodyPr/>
        <a:lstStyle/>
        <a:p>
          <a:endParaRPr lang="en-US"/>
        </a:p>
      </dgm:t>
    </dgm:pt>
    <dgm:pt modelId="{2BB3F94E-8936-4987-8E7A-1DCFC7771A68}" type="sibTrans" cxnId="{217C6181-FC00-4457-98B0-A274766ECF70}">
      <dgm:prSet/>
      <dgm:spPr/>
      <dgm:t>
        <a:bodyPr/>
        <a:lstStyle/>
        <a:p>
          <a:endParaRPr lang="en-US"/>
        </a:p>
      </dgm:t>
    </dgm:pt>
    <dgm:pt modelId="{AA7D3633-5CF7-4280-9661-5E695D20F093}">
      <dgm:prSet/>
      <dgm:spPr/>
      <dgm:t>
        <a:bodyPr/>
        <a:lstStyle/>
        <a:p>
          <a:r>
            <a:rPr lang="en-US" b="1"/>
            <a:t>DELETE_ACTION_LIST</a:t>
          </a:r>
          <a:endParaRPr lang="en-US"/>
        </a:p>
      </dgm:t>
    </dgm:pt>
    <dgm:pt modelId="{9AD28071-1371-4E5B-9D22-F90464D46285}" type="parTrans" cxnId="{8E728D19-A957-4085-8ECB-4853957ADF12}">
      <dgm:prSet/>
      <dgm:spPr/>
      <dgm:t>
        <a:bodyPr/>
        <a:lstStyle/>
        <a:p>
          <a:endParaRPr lang="en-US"/>
        </a:p>
      </dgm:t>
    </dgm:pt>
    <dgm:pt modelId="{A1D9CB08-CA24-428B-A68D-ABBCE79FE319}" type="sibTrans" cxnId="{8E728D19-A957-4085-8ECB-4853957ADF12}">
      <dgm:prSet/>
      <dgm:spPr/>
      <dgm:t>
        <a:bodyPr/>
        <a:lstStyle/>
        <a:p>
          <a:endParaRPr lang="en-US"/>
        </a:p>
      </dgm:t>
    </dgm:pt>
    <dgm:pt modelId="{399AEDBD-6B7C-40E1-9AD7-E408373FE734}">
      <dgm:prSet/>
      <dgm:spPr/>
      <dgm:t>
        <a:bodyPr/>
        <a:lstStyle/>
        <a:p>
          <a:r>
            <a:rPr lang="en-US" b="1"/>
            <a:t>UNDO_DELETE_ACTION_LIST</a:t>
          </a:r>
          <a:endParaRPr lang="en-US"/>
        </a:p>
      </dgm:t>
    </dgm:pt>
    <dgm:pt modelId="{A44715BC-A4D4-4D3F-A2CC-8FB712820ACA}" type="parTrans" cxnId="{50DAEC96-E87B-4E58-B83F-BCC580BC8A74}">
      <dgm:prSet/>
      <dgm:spPr/>
      <dgm:t>
        <a:bodyPr/>
        <a:lstStyle/>
        <a:p>
          <a:endParaRPr lang="en-US"/>
        </a:p>
      </dgm:t>
    </dgm:pt>
    <dgm:pt modelId="{F45CA70C-E046-4831-B765-F745877D19AF}" type="sibTrans" cxnId="{50DAEC96-E87B-4E58-B83F-BCC580BC8A74}">
      <dgm:prSet/>
      <dgm:spPr/>
      <dgm:t>
        <a:bodyPr/>
        <a:lstStyle/>
        <a:p>
          <a:endParaRPr lang="en-US"/>
        </a:p>
      </dgm:t>
    </dgm:pt>
    <dgm:pt modelId="{604D1E0C-ABAB-4A39-8DCC-3B22E223827D}">
      <dgm:prSet/>
      <dgm:spPr/>
      <dgm:t>
        <a:bodyPr/>
        <a:lstStyle/>
        <a:p>
          <a:r>
            <a:rPr lang="en-US" b="1"/>
            <a:t>UPDATE_ACTION_LIST</a:t>
          </a:r>
          <a:endParaRPr lang="en-US"/>
        </a:p>
      </dgm:t>
    </dgm:pt>
    <dgm:pt modelId="{456A8CB4-0785-4A90-A8E4-337DFD84CBE7}" type="parTrans" cxnId="{C70D08A1-BD65-405B-998A-274CE20CF612}">
      <dgm:prSet/>
      <dgm:spPr/>
      <dgm:t>
        <a:bodyPr/>
        <a:lstStyle/>
        <a:p>
          <a:endParaRPr lang="en-US"/>
        </a:p>
      </dgm:t>
    </dgm:pt>
    <dgm:pt modelId="{AE49916B-2EC5-41BC-90B8-D99236329C30}" type="sibTrans" cxnId="{C70D08A1-BD65-405B-998A-274CE20CF612}">
      <dgm:prSet/>
      <dgm:spPr/>
      <dgm:t>
        <a:bodyPr/>
        <a:lstStyle/>
        <a:p>
          <a:endParaRPr lang="en-US"/>
        </a:p>
      </dgm:t>
    </dgm:pt>
    <dgm:pt modelId="{486C509E-6B51-489D-BE9F-FAFE833570D6}" type="pres">
      <dgm:prSet presAssocID="{8AAAF3C1-AE91-46CE-BDB9-0E21EA6CCB25}" presName="diagram" presStyleCnt="0">
        <dgm:presLayoutVars>
          <dgm:dir/>
          <dgm:resizeHandles val="exact"/>
        </dgm:presLayoutVars>
      </dgm:prSet>
      <dgm:spPr/>
    </dgm:pt>
    <dgm:pt modelId="{83913E96-9B08-49AC-A8BE-AE9E4312D54F}" type="pres">
      <dgm:prSet presAssocID="{5743FA3C-87FC-4EB0-ABD6-C7BDE4F58086}" presName="node" presStyleLbl="node1" presStyleIdx="0" presStyleCnt="30">
        <dgm:presLayoutVars>
          <dgm:bulletEnabled val="1"/>
        </dgm:presLayoutVars>
      </dgm:prSet>
      <dgm:spPr/>
    </dgm:pt>
    <dgm:pt modelId="{7ED1DBB5-894B-4148-B0C6-64549D97820D}" type="pres">
      <dgm:prSet presAssocID="{0AC2ADE5-649B-4CC7-ACDC-8E51F6CFB717}" presName="sibTrans" presStyleCnt="0"/>
      <dgm:spPr/>
    </dgm:pt>
    <dgm:pt modelId="{EF8341B0-5999-4362-AD2F-7B70C1C81E62}" type="pres">
      <dgm:prSet presAssocID="{30433624-0ECF-44AC-96DC-34B746C33F46}" presName="node" presStyleLbl="node1" presStyleIdx="1" presStyleCnt="30">
        <dgm:presLayoutVars>
          <dgm:bulletEnabled val="1"/>
        </dgm:presLayoutVars>
      </dgm:prSet>
      <dgm:spPr/>
    </dgm:pt>
    <dgm:pt modelId="{E0A9EAE4-CA1B-40DC-8D87-D605BC63627D}" type="pres">
      <dgm:prSet presAssocID="{F116B3E4-0997-4D5F-AD2C-EF9DFE2CD1B8}" presName="sibTrans" presStyleCnt="0"/>
      <dgm:spPr/>
    </dgm:pt>
    <dgm:pt modelId="{03B7E538-96F5-46D2-B306-00C45D4F99CA}" type="pres">
      <dgm:prSet presAssocID="{8FDB38D9-6958-420A-BF25-2D9C1A42BD24}" presName="node" presStyleLbl="node1" presStyleIdx="2" presStyleCnt="30">
        <dgm:presLayoutVars>
          <dgm:bulletEnabled val="1"/>
        </dgm:presLayoutVars>
      </dgm:prSet>
      <dgm:spPr/>
    </dgm:pt>
    <dgm:pt modelId="{39E24813-C41D-48CA-AC5D-5006C4EB813C}" type="pres">
      <dgm:prSet presAssocID="{57C95483-817A-40E9-B778-BACB71AACF5C}" presName="sibTrans" presStyleCnt="0"/>
      <dgm:spPr/>
    </dgm:pt>
    <dgm:pt modelId="{225378BE-BB9F-4D1D-AD74-EECB8AC01C02}" type="pres">
      <dgm:prSet presAssocID="{084E582C-AA62-417C-8D02-2F10F2BC6EDA}" presName="node" presStyleLbl="node1" presStyleIdx="3" presStyleCnt="30">
        <dgm:presLayoutVars>
          <dgm:bulletEnabled val="1"/>
        </dgm:presLayoutVars>
      </dgm:prSet>
      <dgm:spPr/>
    </dgm:pt>
    <dgm:pt modelId="{E1129D6D-0C5A-4ABE-871B-A730FCE728C2}" type="pres">
      <dgm:prSet presAssocID="{2AFF1E03-6B3F-48E4-B3BF-2F0E0FD55521}" presName="sibTrans" presStyleCnt="0"/>
      <dgm:spPr/>
    </dgm:pt>
    <dgm:pt modelId="{937514C1-5013-4924-B88E-108DEC803C8C}" type="pres">
      <dgm:prSet presAssocID="{B45D1191-5427-48C5-9296-78C31E694F69}" presName="node" presStyleLbl="node1" presStyleIdx="4" presStyleCnt="30">
        <dgm:presLayoutVars>
          <dgm:bulletEnabled val="1"/>
        </dgm:presLayoutVars>
      </dgm:prSet>
      <dgm:spPr/>
    </dgm:pt>
    <dgm:pt modelId="{06EE7469-9B9F-44EF-B03A-4D26B87C2AAB}" type="pres">
      <dgm:prSet presAssocID="{1846AAB7-280F-440C-9170-15BB2A7C3B37}" presName="sibTrans" presStyleCnt="0"/>
      <dgm:spPr/>
    </dgm:pt>
    <dgm:pt modelId="{554E7179-1089-4156-A4FA-E831F9EE441A}" type="pres">
      <dgm:prSet presAssocID="{5B9040FB-6B9F-41EC-9DC2-5DA5AF8FD0F3}" presName="node" presStyleLbl="node1" presStyleIdx="5" presStyleCnt="30">
        <dgm:presLayoutVars>
          <dgm:bulletEnabled val="1"/>
        </dgm:presLayoutVars>
      </dgm:prSet>
      <dgm:spPr/>
    </dgm:pt>
    <dgm:pt modelId="{D6EEB679-4AC7-49DE-B031-985D1363B48F}" type="pres">
      <dgm:prSet presAssocID="{C5F49D55-11CC-4D7A-A5BF-E16BBDCD39D0}" presName="sibTrans" presStyleCnt="0"/>
      <dgm:spPr/>
    </dgm:pt>
    <dgm:pt modelId="{5E07CAB4-AA14-4D34-87D6-01F5F8B43650}" type="pres">
      <dgm:prSet presAssocID="{20046916-DF89-413E-94DF-D4A2C4813020}" presName="node" presStyleLbl="node1" presStyleIdx="6" presStyleCnt="30">
        <dgm:presLayoutVars>
          <dgm:bulletEnabled val="1"/>
        </dgm:presLayoutVars>
      </dgm:prSet>
      <dgm:spPr/>
    </dgm:pt>
    <dgm:pt modelId="{3FE04876-B15A-417A-B400-0C8DC210AFB5}" type="pres">
      <dgm:prSet presAssocID="{21FE4374-4431-49C6-8B2D-441E3FD14D92}" presName="sibTrans" presStyleCnt="0"/>
      <dgm:spPr/>
    </dgm:pt>
    <dgm:pt modelId="{F0E32381-D174-4078-9C84-27CBDF359261}" type="pres">
      <dgm:prSet presAssocID="{42AA6272-49A0-48DA-A250-0E4A12F66E2F}" presName="node" presStyleLbl="node1" presStyleIdx="7" presStyleCnt="30">
        <dgm:presLayoutVars>
          <dgm:bulletEnabled val="1"/>
        </dgm:presLayoutVars>
      </dgm:prSet>
      <dgm:spPr/>
    </dgm:pt>
    <dgm:pt modelId="{4BDB10B1-7F42-41AE-B5CF-5829B9036C7C}" type="pres">
      <dgm:prSet presAssocID="{36F2CF7A-D800-4247-911A-9C1655507944}" presName="sibTrans" presStyleCnt="0"/>
      <dgm:spPr/>
    </dgm:pt>
    <dgm:pt modelId="{C5E2A0A7-8164-48FF-B2EC-B03743F788EC}" type="pres">
      <dgm:prSet presAssocID="{82F366E2-8643-47BD-9FA7-AA4EB8BC05E8}" presName="node" presStyleLbl="node1" presStyleIdx="8" presStyleCnt="30">
        <dgm:presLayoutVars>
          <dgm:bulletEnabled val="1"/>
        </dgm:presLayoutVars>
      </dgm:prSet>
      <dgm:spPr/>
    </dgm:pt>
    <dgm:pt modelId="{6F6213A0-0D45-42EE-B7D0-9A53CDB75010}" type="pres">
      <dgm:prSet presAssocID="{8FC258B7-516A-428C-BAFD-9A68E34C04D8}" presName="sibTrans" presStyleCnt="0"/>
      <dgm:spPr/>
    </dgm:pt>
    <dgm:pt modelId="{C151B629-963C-4602-8095-7643B642D4CC}" type="pres">
      <dgm:prSet presAssocID="{FEF4D916-B98C-4869-8F47-E1DB9789C244}" presName="node" presStyleLbl="node1" presStyleIdx="9" presStyleCnt="30">
        <dgm:presLayoutVars>
          <dgm:bulletEnabled val="1"/>
        </dgm:presLayoutVars>
      </dgm:prSet>
      <dgm:spPr/>
    </dgm:pt>
    <dgm:pt modelId="{1A8E9D12-90FC-4EA5-9E08-2F7AB507D91D}" type="pres">
      <dgm:prSet presAssocID="{7B918E51-8C8D-486D-8A53-D84FB3E47BBB}" presName="sibTrans" presStyleCnt="0"/>
      <dgm:spPr/>
    </dgm:pt>
    <dgm:pt modelId="{D644F570-0B28-444C-9EBE-D3C4F07AE511}" type="pres">
      <dgm:prSet presAssocID="{A498D29E-04E7-45B7-98BA-12B94C151856}" presName="node" presStyleLbl="node1" presStyleIdx="10" presStyleCnt="30">
        <dgm:presLayoutVars>
          <dgm:bulletEnabled val="1"/>
        </dgm:presLayoutVars>
      </dgm:prSet>
      <dgm:spPr/>
    </dgm:pt>
    <dgm:pt modelId="{00461DA9-E214-4A13-B635-D88B8CBD40E3}" type="pres">
      <dgm:prSet presAssocID="{DAB3C588-4E87-4D51-B334-B27549B1EDC3}" presName="sibTrans" presStyleCnt="0"/>
      <dgm:spPr/>
    </dgm:pt>
    <dgm:pt modelId="{F8AA57FE-FFC5-4185-B309-7D6E5D85B297}" type="pres">
      <dgm:prSet presAssocID="{CAF3836D-DF77-41CA-958E-A0B3A95AF644}" presName="node" presStyleLbl="node1" presStyleIdx="11" presStyleCnt="30">
        <dgm:presLayoutVars>
          <dgm:bulletEnabled val="1"/>
        </dgm:presLayoutVars>
      </dgm:prSet>
      <dgm:spPr/>
    </dgm:pt>
    <dgm:pt modelId="{4D48B37D-4463-4113-85A4-8350174FD132}" type="pres">
      <dgm:prSet presAssocID="{CD0EB808-5807-4B84-A6A4-4B5F7BD387AB}" presName="sibTrans" presStyleCnt="0"/>
      <dgm:spPr/>
    </dgm:pt>
    <dgm:pt modelId="{EE1EF027-E2C8-468A-BD7A-AB0E82E30582}" type="pres">
      <dgm:prSet presAssocID="{4777B449-5370-4280-BECA-EEE6DB783F4E}" presName="node" presStyleLbl="node1" presStyleIdx="12" presStyleCnt="30">
        <dgm:presLayoutVars>
          <dgm:bulletEnabled val="1"/>
        </dgm:presLayoutVars>
      </dgm:prSet>
      <dgm:spPr/>
    </dgm:pt>
    <dgm:pt modelId="{BF00F371-4992-45BB-8AE1-B71A8DBFEA48}" type="pres">
      <dgm:prSet presAssocID="{7EA7034A-5F09-48CE-A5FA-9AE941406C96}" presName="sibTrans" presStyleCnt="0"/>
      <dgm:spPr/>
    </dgm:pt>
    <dgm:pt modelId="{CE802D9B-942D-43DD-8CFF-90F0288B53D2}" type="pres">
      <dgm:prSet presAssocID="{1839242E-4EDA-456A-86B6-E6DCFB2A914A}" presName="node" presStyleLbl="node1" presStyleIdx="13" presStyleCnt="30">
        <dgm:presLayoutVars>
          <dgm:bulletEnabled val="1"/>
        </dgm:presLayoutVars>
      </dgm:prSet>
      <dgm:spPr/>
    </dgm:pt>
    <dgm:pt modelId="{CA1A0C8D-DA87-4BCF-85D5-18DD1C519E96}" type="pres">
      <dgm:prSet presAssocID="{E3984040-E3E1-492C-A97C-D32014CFA344}" presName="sibTrans" presStyleCnt="0"/>
      <dgm:spPr/>
    </dgm:pt>
    <dgm:pt modelId="{D907E443-89FE-428E-B3CF-AA05F93FBFBB}" type="pres">
      <dgm:prSet presAssocID="{1B9A845C-7057-4145-B8A9-6B4F4BE64925}" presName="node" presStyleLbl="node1" presStyleIdx="14" presStyleCnt="30">
        <dgm:presLayoutVars>
          <dgm:bulletEnabled val="1"/>
        </dgm:presLayoutVars>
      </dgm:prSet>
      <dgm:spPr/>
    </dgm:pt>
    <dgm:pt modelId="{2864EAB7-35E7-4446-B76E-BDB1241212E4}" type="pres">
      <dgm:prSet presAssocID="{EF6EBF1B-8BB0-49A0-A7EB-9279FA2061C7}" presName="sibTrans" presStyleCnt="0"/>
      <dgm:spPr/>
    </dgm:pt>
    <dgm:pt modelId="{B7A2CFFF-CE73-4CAF-8420-429683197372}" type="pres">
      <dgm:prSet presAssocID="{BA309F82-39BA-425E-8FA3-9D00418D96CF}" presName="node" presStyleLbl="node1" presStyleIdx="15" presStyleCnt="30">
        <dgm:presLayoutVars>
          <dgm:bulletEnabled val="1"/>
        </dgm:presLayoutVars>
      </dgm:prSet>
      <dgm:spPr/>
    </dgm:pt>
    <dgm:pt modelId="{A52EB55B-BA2C-4A9F-AAC7-A5CF1C4935D7}" type="pres">
      <dgm:prSet presAssocID="{7E1DE182-BAF8-4AD8-A810-EBAB42019011}" presName="sibTrans" presStyleCnt="0"/>
      <dgm:spPr/>
    </dgm:pt>
    <dgm:pt modelId="{A6DD0970-76EA-4031-BD20-A358A5151681}" type="pres">
      <dgm:prSet presAssocID="{73328D7A-410D-404E-A720-BCAE9A3A1D26}" presName="node" presStyleLbl="node1" presStyleIdx="16" presStyleCnt="30">
        <dgm:presLayoutVars>
          <dgm:bulletEnabled val="1"/>
        </dgm:presLayoutVars>
      </dgm:prSet>
      <dgm:spPr/>
    </dgm:pt>
    <dgm:pt modelId="{C89CCFC0-DBE1-4498-85C2-6D8A113725C6}" type="pres">
      <dgm:prSet presAssocID="{5A583AF4-4E2D-4FB2-821E-D97212D7AC7E}" presName="sibTrans" presStyleCnt="0"/>
      <dgm:spPr/>
    </dgm:pt>
    <dgm:pt modelId="{EF318AB0-1919-4124-BA27-F8ED472EDD1E}" type="pres">
      <dgm:prSet presAssocID="{A5B75FD4-BE3C-41E9-9E67-BE92C94935C8}" presName="node" presStyleLbl="node1" presStyleIdx="17" presStyleCnt="30">
        <dgm:presLayoutVars>
          <dgm:bulletEnabled val="1"/>
        </dgm:presLayoutVars>
      </dgm:prSet>
      <dgm:spPr/>
    </dgm:pt>
    <dgm:pt modelId="{44D1FDD0-9E1A-4BC6-87B2-1B400CE6C502}" type="pres">
      <dgm:prSet presAssocID="{85CC5DC2-4D1E-450E-B9FD-E1BF96B653C7}" presName="sibTrans" presStyleCnt="0"/>
      <dgm:spPr/>
    </dgm:pt>
    <dgm:pt modelId="{E4F845F1-11DB-4D9E-8817-EB9060D278D2}" type="pres">
      <dgm:prSet presAssocID="{4796A76E-BC48-46B1-B97E-062A2AA8BCD2}" presName="node" presStyleLbl="node1" presStyleIdx="18" presStyleCnt="30">
        <dgm:presLayoutVars>
          <dgm:bulletEnabled val="1"/>
        </dgm:presLayoutVars>
      </dgm:prSet>
      <dgm:spPr/>
    </dgm:pt>
    <dgm:pt modelId="{CD8FA9CC-4FC8-4928-9097-5CEBB710E37D}" type="pres">
      <dgm:prSet presAssocID="{A3442BB8-D516-48DF-8D3C-6F15C7727176}" presName="sibTrans" presStyleCnt="0"/>
      <dgm:spPr/>
    </dgm:pt>
    <dgm:pt modelId="{4A385A9B-224B-4F96-A665-B0FE168C2B1B}" type="pres">
      <dgm:prSet presAssocID="{9D430775-9218-4EC1-B991-004E2471D231}" presName="node" presStyleLbl="node1" presStyleIdx="19" presStyleCnt="30">
        <dgm:presLayoutVars>
          <dgm:bulletEnabled val="1"/>
        </dgm:presLayoutVars>
      </dgm:prSet>
      <dgm:spPr/>
    </dgm:pt>
    <dgm:pt modelId="{01AFB44A-BD1E-408C-9110-61CB433F754B}" type="pres">
      <dgm:prSet presAssocID="{8D2DC79E-17A9-41DD-A257-D84791A21E56}" presName="sibTrans" presStyleCnt="0"/>
      <dgm:spPr/>
    </dgm:pt>
    <dgm:pt modelId="{D266670E-0AEE-44F6-8ECE-815ECF893979}" type="pres">
      <dgm:prSet presAssocID="{22B27F66-B14A-435E-98C6-6074E9FBA8EB}" presName="node" presStyleLbl="node1" presStyleIdx="20" presStyleCnt="30">
        <dgm:presLayoutVars>
          <dgm:bulletEnabled val="1"/>
        </dgm:presLayoutVars>
      </dgm:prSet>
      <dgm:spPr/>
    </dgm:pt>
    <dgm:pt modelId="{9BC458A5-BCAA-4966-9A1D-B8AA5315016E}" type="pres">
      <dgm:prSet presAssocID="{76526CB2-0884-4701-B022-B834FC0B67C9}" presName="sibTrans" presStyleCnt="0"/>
      <dgm:spPr/>
    </dgm:pt>
    <dgm:pt modelId="{268FD9E8-1D3D-4553-AEFF-C52963455D08}" type="pres">
      <dgm:prSet presAssocID="{2AC2C00D-347C-4319-B463-CE23DAC32B09}" presName="node" presStyleLbl="node1" presStyleIdx="21" presStyleCnt="30">
        <dgm:presLayoutVars>
          <dgm:bulletEnabled val="1"/>
        </dgm:presLayoutVars>
      </dgm:prSet>
      <dgm:spPr/>
    </dgm:pt>
    <dgm:pt modelId="{1415E7E7-D378-4F3B-9B98-AF595E1584DA}" type="pres">
      <dgm:prSet presAssocID="{45EF720C-99E2-4167-A63B-D19CE59E6B7C}" presName="sibTrans" presStyleCnt="0"/>
      <dgm:spPr/>
    </dgm:pt>
    <dgm:pt modelId="{CEB1FB4A-ECFA-4EAE-8150-367776208C9E}" type="pres">
      <dgm:prSet presAssocID="{E0D135E1-16FE-407B-93E8-E6EF34B61465}" presName="node" presStyleLbl="node1" presStyleIdx="22" presStyleCnt="30">
        <dgm:presLayoutVars>
          <dgm:bulletEnabled val="1"/>
        </dgm:presLayoutVars>
      </dgm:prSet>
      <dgm:spPr/>
    </dgm:pt>
    <dgm:pt modelId="{BA8C39D3-EBAA-4BD3-8F65-AC52B889920D}" type="pres">
      <dgm:prSet presAssocID="{4C2C3A7C-A981-4DF9-9055-F779E9E20E85}" presName="sibTrans" presStyleCnt="0"/>
      <dgm:spPr/>
    </dgm:pt>
    <dgm:pt modelId="{3B2295B1-4D49-4EB2-8336-4376AF9E172E}" type="pres">
      <dgm:prSet presAssocID="{1163B067-27DB-4064-82C7-9364C4709594}" presName="node" presStyleLbl="node1" presStyleIdx="23" presStyleCnt="30">
        <dgm:presLayoutVars>
          <dgm:bulletEnabled val="1"/>
        </dgm:presLayoutVars>
      </dgm:prSet>
      <dgm:spPr/>
    </dgm:pt>
    <dgm:pt modelId="{AB4888B7-83C1-4A33-82C3-B0834CB708F3}" type="pres">
      <dgm:prSet presAssocID="{D927F374-46EF-40E3-BE1A-D72816B2276C}" presName="sibTrans" presStyleCnt="0"/>
      <dgm:spPr/>
    </dgm:pt>
    <dgm:pt modelId="{A4236F53-79BE-40E8-A393-BB0781F5380E}" type="pres">
      <dgm:prSet presAssocID="{E7D3328B-B167-4EA7-8AAA-EA11709F17AD}" presName="node" presStyleLbl="node1" presStyleIdx="24" presStyleCnt="30">
        <dgm:presLayoutVars>
          <dgm:bulletEnabled val="1"/>
        </dgm:presLayoutVars>
      </dgm:prSet>
      <dgm:spPr/>
    </dgm:pt>
    <dgm:pt modelId="{B75DCBB4-4A3E-4722-8C9F-B3DDC04A52F1}" type="pres">
      <dgm:prSet presAssocID="{66E1019A-D845-4143-B741-2BF49C289245}" presName="sibTrans" presStyleCnt="0"/>
      <dgm:spPr/>
    </dgm:pt>
    <dgm:pt modelId="{943C7A64-9756-401A-96FC-6906AAF37E25}" type="pres">
      <dgm:prSet presAssocID="{133C9FA2-1B3C-4086-BBB2-5E8347E5771A}" presName="node" presStyleLbl="node1" presStyleIdx="25" presStyleCnt="30">
        <dgm:presLayoutVars>
          <dgm:bulletEnabled val="1"/>
        </dgm:presLayoutVars>
      </dgm:prSet>
      <dgm:spPr/>
    </dgm:pt>
    <dgm:pt modelId="{41C4BF7D-6BED-4F90-941F-2792A7556372}" type="pres">
      <dgm:prSet presAssocID="{3CF066DF-3900-4342-A88B-657CECD1F6F6}" presName="sibTrans" presStyleCnt="0"/>
      <dgm:spPr/>
    </dgm:pt>
    <dgm:pt modelId="{40E5E60C-AFCC-457F-9F7F-F83FC818C32F}" type="pres">
      <dgm:prSet presAssocID="{9F96D242-46D1-4CBF-845C-3DC80C962327}" presName="node" presStyleLbl="node1" presStyleIdx="26" presStyleCnt="30">
        <dgm:presLayoutVars>
          <dgm:bulletEnabled val="1"/>
        </dgm:presLayoutVars>
      </dgm:prSet>
      <dgm:spPr/>
    </dgm:pt>
    <dgm:pt modelId="{6CD7EBC6-0116-4330-AD39-BAED465D415E}" type="pres">
      <dgm:prSet presAssocID="{2BB3F94E-8936-4987-8E7A-1DCFC7771A68}" presName="sibTrans" presStyleCnt="0"/>
      <dgm:spPr/>
    </dgm:pt>
    <dgm:pt modelId="{0AC46B0C-5948-4452-92E2-F5A5B743FE68}" type="pres">
      <dgm:prSet presAssocID="{AA7D3633-5CF7-4280-9661-5E695D20F093}" presName="node" presStyleLbl="node1" presStyleIdx="27" presStyleCnt="30">
        <dgm:presLayoutVars>
          <dgm:bulletEnabled val="1"/>
        </dgm:presLayoutVars>
      </dgm:prSet>
      <dgm:spPr/>
    </dgm:pt>
    <dgm:pt modelId="{9D4ACFDA-8921-486D-A21D-5D2BEAD1A873}" type="pres">
      <dgm:prSet presAssocID="{A1D9CB08-CA24-428B-A68D-ABBCE79FE319}" presName="sibTrans" presStyleCnt="0"/>
      <dgm:spPr/>
    </dgm:pt>
    <dgm:pt modelId="{EAF7D4C1-9528-48DA-8B2D-B948DC442D17}" type="pres">
      <dgm:prSet presAssocID="{399AEDBD-6B7C-40E1-9AD7-E408373FE734}" presName="node" presStyleLbl="node1" presStyleIdx="28" presStyleCnt="30">
        <dgm:presLayoutVars>
          <dgm:bulletEnabled val="1"/>
        </dgm:presLayoutVars>
      </dgm:prSet>
      <dgm:spPr/>
    </dgm:pt>
    <dgm:pt modelId="{5D18AD50-6D9C-4748-89FB-B2F571DF4F07}" type="pres">
      <dgm:prSet presAssocID="{F45CA70C-E046-4831-B765-F745877D19AF}" presName="sibTrans" presStyleCnt="0"/>
      <dgm:spPr/>
    </dgm:pt>
    <dgm:pt modelId="{FB9ADCA6-67BC-4C48-8048-044F246C6A5C}" type="pres">
      <dgm:prSet presAssocID="{604D1E0C-ABAB-4A39-8DCC-3B22E223827D}" presName="node" presStyleLbl="node1" presStyleIdx="29" presStyleCnt="30">
        <dgm:presLayoutVars>
          <dgm:bulletEnabled val="1"/>
        </dgm:presLayoutVars>
      </dgm:prSet>
      <dgm:spPr/>
    </dgm:pt>
  </dgm:ptLst>
  <dgm:cxnLst>
    <dgm:cxn modelId="{9C0C2A03-0351-4CE6-98EA-B5102B654252}" type="presOf" srcId="{1163B067-27DB-4064-82C7-9364C4709594}" destId="{3B2295B1-4D49-4EB2-8336-4376AF9E172E}" srcOrd="0" destOrd="0" presId="urn:microsoft.com/office/officeart/2005/8/layout/default"/>
    <dgm:cxn modelId="{5CD92D06-BA4E-47FE-A251-EDBB2D4D2C3F}" srcId="{8AAAF3C1-AE91-46CE-BDB9-0E21EA6CCB25}" destId="{CAF3836D-DF77-41CA-958E-A0B3A95AF644}" srcOrd="11" destOrd="0" parTransId="{7D077D9C-A17C-4DCA-883F-808E43C7B943}" sibTransId="{CD0EB808-5807-4B84-A6A4-4B5F7BD387AB}"/>
    <dgm:cxn modelId="{9C94840A-F323-4745-B539-CD844D628CCE}" srcId="{8AAAF3C1-AE91-46CE-BDB9-0E21EA6CCB25}" destId="{5B9040FB-6B9F-41EC-9DC2-5DA5AF8FD0F3}" srcOrd="5" destOrd="0" parTransId="{E98EF8FA-D2DC-4D9B-88D9-945B26B77051}" sibTransId="{C5F49D55-11CC-4D7A-A5BF-E16BBDCD39D0}"/>
    <dgm:cxn modelId="{4112D90B-0518-4E69-905E-44239C732E72}" srcId="{8AAAF3C1-AE91-46CE-BDB9-0E21EA6CCB25}" destId="{1B9A845C-7057-4145-B8A9-6B4F4BE64925}" srcOrd="14" destOrd="0" parTransId="{1C5C86C7-061C-495B-B7DD-F4C7512A66AF}" sibTransId="{EF6EBF1B-8BB0-49A0-A7EB-9279FA2061C7}"/>
    <dgm:cxn modelId="{B3223013-38AC-40AA-80A9-C9FECF8215CE}" srcId="{8AAAF3C1-AE91-46CE-BDB9-0E21EA6CCB25}" destId="{1839242E-4EDA-456A-86B6-E6DCFB2A914A}" srcOrd="13" destOrd="0" parTransId="{07C6ED75-F896-4AEE-9B3C-7B991613A7C9}" sibTransId="{E3984040-E3E1-492C-A97C-D32014CFA344}"/>
    <dgm:cxn modelId="{3BB55317-86CC-4245-8037-50ABB0AF4968}" type="presOf" srcId="{22B27F66-B14A-435E-98C6-6074E9FBA8EB}" destId="{D266670E-0AEE-44F6-8ECE-815ECF893979}" srcOrd="0" destOrd="0" presId="urn:microsoft.com/office/officeart/2005/8/layout/default"/>
    <dgm:cxn modelId="{8E728D19-A957-4085-8ECB-4853957ADF12}" srcId="{8AAAF3C1-AE91-46CE-BDB9-0E21EA6CCB25}" destId="{AA7D3633-5CF7-4280-9661-5E695D20F093}" srcOrd="27" destOrd="0" parTransId="{9AD28071-1371-4E5B-9D22-F90464D46285}" sibTransId="{A1D9CB08-CA24-428B-A68D-ABBCE79FE319}"/>
    <dgm:cxn modelId="{08D1221E-F741-4A1E-A570-4F30E6C496C5}" srcId="{8AAAF3C1-AE91-46CE-BDB9-0E21EA6CCB25}" destId="{82F366E2-8643-47BD-9FA7-AA4EB8BC05E8}" srcOrd="8" destOrd="0" parTransId="{29D9DBAD-4644-412D-A435-A539EF83FBF7}" sibTransId="{8FC258B7-516A-428C-BAFD-9A68E34C04D8}"/>
    <dgm:cxn modelId="{A7BEA11F-FB23-47A0-B2B1-6DEB008933A1}" srcId="{8AAAF3C1-AE91-46CE-BDB9-0E21EA6CCB25}" destId="{42AA6272-49A0-48DA-A250-0E4A12F66E2F}" srcOrd="7" destOrd="0" parTransId="{A67B3D2F-2540-4363-8EBA-0E7945CA0BFB}" sibTransId="{36F2CF7A-D800-4247-911A-9C1655507944}"/>
    <dgm:cxn modelId="{564D3421-981B-4C72-8643-3E115BE5B9DC}" type="presOf" srcId="{5743FA3C-87FC-4EB0-ABD6-C7BDE4F58086}" destId="{83913E96-9B08-49AC-A8BE-AE9E4312D54F}" srcOrd="0" destOrd="0" presId="urn:microsoft.com/office/officeart/2005/8/layout/default"/>
    <dgm:cxn modelId="{77DD6D27-C0A8-42F6-9941-E941B1BB5116}" type="presOf" srcId="{20046916-DF89-413E-94DF-D4A2C4813020}" destId="{5E07CAB4-AA14-4D34-87D6-01F5F8B43650}" srcOrd="0" destOrd="0" presId="urn:microsoft.com/office/officeart/2005/8/layout/default"/>
    <dgm:cxn modelId="{BE486E2C-B9C9-49AD-8E91-8906A2FCF1AB}" type="presOf" srcId="{8FDB38D9-6958-420A-BF25-2D9C1A42BD24}" destId="{03B7E538-96F5-46D2-B306-00C45D4F99CA}" srcOrd="0" destOrd="0" presId="urn:microsoft.com/office/officeart/2005/8/layout/default"/>
    <dgm:cxn modelId="{576F4630-8283-4DFD-BF84-E44570634208}" type="presOf" srcId="{5B9040FB-6B9F-41EC-9DC2-5DA5AF8FD0F3}" destId="{554E7179-1089-4156-A4FA-E831F9EE441A}" srcOrd="0" destOrd="0" presId="urn:microsoft.com/office/officeart/2005/8/layout/default"/>
    <dgm:cxn modelId="{08A7F738-F858-40D4-8877-2036989C3692}" srcId="{8AAAF3C1-AE91-46CE-BDB9-0E21EA6CCB25}" destId="{2AC2C00D-347C-4319-B463-CE23DAC32B09}" srcOrd="21" destOrd="0" parTransId="{1945631E-C72E-4F9E-B313-D50D102A5152}" sibTransId="{45EF720C-99E2-4167-A63B-D19CE59E6B7C}"/>
    <dgm:cxn modelId="{189F913A-9962-4563-8B6A-C595DC83F8F0}" srcId="{8AAAF3C1-AE91-46CE-BDB9-0E21EA6CCB25}" destId="{1163B067-27DB-4064-82C7-9364C4709594}" srcOrd="23" destOrd="0" parTransId="{BB4EABAD-B7FB-4D84-9038-BD5DA4060DAE}" sibTransId="{D927F374-46EF-40E3-BE1A-D72816B2276C}"/>
    <dgm:cxn modelId="{E403C13F-E25F-4128-AB2F-EF132CC26F92}" srcId="{8AAAF3C1-AE91-46CE-BDB9-0E21EA6CCB25}" destId="{5743FA3C-87FC-4EB0-ABD6-C7BDE4F58086}" srcOrd="0" destOrd="0" parTransId="{1DBE008A-19D0-4594-BCB9-E671B37114BA}" sibTransId="{0AC2ADE5-649B-4CC7-ACDC-8E51F6CFB717}"/>
    <dgm:cxn modelId="{C8326861-4066-4855-BCE2-8ABC63D98052}" srcId="{8AAAF3C1-AE91-46CE-BDB9-0E21EA6CCB25}" destId="{A498D29E-04E7-45B7-98BA-12B94C151856}" srcOrd="10" destOrd="0" parTransId="{0090046E-46EE-44B5-A2AF-D05E931992DD}" sibTransId="{DAB3C588-4E87-4D51-B334-B27549B1EDC3}"/>
    <dgm:cxn modelId="{1009A846-2485-4B18-A40F-E36DCCE17FEB}" srcId="{8AAAF3C1-AE91-46CE-BDB9-0E21EA6CCB25}" destId="{E7D3328B-B167-4EA7-8AAA-EA11709F17AD}" srcOrd="24" destOrd="0" parTransId="{8BA7160C-CB1A-4FAE-AD04-51760CB0CFA0}" sibTransId="{66E1019A-D845-4143-B741-2BF49C289245}"/>
    <dgm:cxn modelId="{B7F8EA6A-831A-4AA1-87EF-469FB68E656D}" type="presOf" srcId="{084E582C-AA62-417C-8D02-2F10F2BC6EDA}" destId="{225378BE-BB9F-4D1D-AD74-EECB8AC01C02}" srcOrd="0" destOrd="0" presId="urn:microsoft.com/office/officeart/2005/8/layout/default"/>
    <dgm:cxn modelId="{CC0BFD6E-8D77-41B8-B814-44507A2798A0}" srcId="{8AAAF3C1-AE91-46CE-BDB9-0E21EA6CCB25}" destId="{FEF4D916-B98C-4869-8F47-E1DB9789C244}" srcOrd="9" destOrd="0" parTransId="{4D5682F1-DB8B-4254-8ECC-B19952944F26}" sibTransId="{7B918E51-8C8D-486D-8A53-D84FB3E47BBB}"/>
    <dgm:cxn modelId="{B4C7096F-4075-473D-B482-DC1BE7077BD1}" type="presOf" srcId="{FEF4D916-B98C-4869-8F47-E1DB9789C244}" destId="{C151B629-963C-4602-8095-7643B642D4CC}" srcOrd="0" destOrd="0" presId="urn:microsoft.com/office/officeart/2005/8/layout/default"/>
    <dgm:cxn modelId="{6C16BF4F-0DD5-4EF3-99FF-7A9D2F61EF15}" type="presOf" srcId="{8AAAF3C1-AE91-46CE-BDB9-0E21EA6CCB25}" destId="{486C509E-6B51-489D-BE9F-FAFE833570D6}" srcOrd="0" destOrd="0" presId="urn:microsoft.com/office/officeart/2005/8/layout/default"/>
    <dgm:cxn modelId="{EC25FB4F-E258-43A8-90FF-CFBC48CED297}" type="presOf" srcId="{4777B449-5370-4280-BECA-EEE6DB783F4E}" destId="{EE1EF027-E2C8-468A-BD7A-AB0E82E30582}" srcOrd="0" destOrd="0" presId="urn:microsoft.com/office/officeart/2005/8/layout/default"/>
    <dgm:cxn modelId="{F037FF4F-9F4E-4B02-A807-E933393B297F}" srcId="{8AAAF3C1-AE91-46CE-BDB9-0E21EA6CCB25}" destId="{B45D1191-5427-48C5-9296-78C31E694F69}" srcOrd="4" destOrd="0" parTransId="{286029C0-37B6-47AC-B0C1-4B49804A2013}" sibTransId="{1846AAB7-280F-440C-9170-15BB2A7C3B37}"/>
    <dgm:cxn modelId="{F3AAE671-FD56-426C-8134-4C3C314F2736}" type="presOf" srcId="{BA309F82-39BA-425E-8FA3-9D00418D96CF}" destId="{B7A2CFFF-CE73-4CAF-8420-429683197372}" srcOrd="0" destOrd="0" presId="urn:microsoft.com/office/officeart/2005/8/layout/default"/>
    <dgm:cxn modelId="{D4BB9F55-F9E8-413C-98FC-6A134F838E2B}" type="presOf" srcId="{B45D1191-5427-48C5-9296-78C31E694F69}" destId="{937514C1-5013-4924-B88E-108DEC803C8C}" srcOrd="0" destOrd="0" presId="urn:microsoft.com/office/officeart/2005/8/layout/default"/>
    <dgm:cxn modelId="{7307AA75-0C16-4665-A8CC-5AEE5EF354B7}" type="presOf" srcId="{42AA6272-49A0-48DA-A250-0E4A12F66E2F}" destId="{F0E32381-D174-4078-9C84-27CBDF359261}" srcOrd="0" destOrd="0" presId="urn:microsoft.com/office/officeart/2005/8/layout/default"/>
    <dgm:cxn modelId="{81FEBD55-4FD7-4EA1-9F4C-C0455632F212}" type="presOf" srcId="{1B9A845C-7057-4145-B8A9-6B4F4BE64925}" destId="{D907E443-89FE-428E-B3CF-AA05F93FBFBB}" srcOrd="0" destOrd="0" presId="urn:microsoft.com/office/officeart/2005/8/layout/default"/>
    <dgm:cxn modelId="{FC283477-4BD8-4071-95FF-9D573592E7D3}" srcId="{8AAAF3C1-AE91-46CE-BDB9-0E21EA6CCB25}" destId="{E0D135E1-16FE-407B-93E8-E6EF34B61465}" srcOrd="22" destOrd="0" parTransId="{975BE61B-B913-44CD-8814-97988320B58F}" sibTransId="{4C2C3A7C-A981-4DF9-9055-F779E9E20E85}"/>
    <dgm:cxn modelId="{EDF0C37A-B0DA-4003-886F-92B495DBFE85}" type="presOf" srcId="{AA7D3633-5CF7-4280-9661-5E695D20F093}" destId="{0AC46B0C-5948-4452-92E2-F5A5B743FE68}" srcOrd="0" destOrd="0" presId="urn:microsoft.com/office/officeart/2005/8/layout/default"/>
    <dgm:cxn modelId="{217C6181-FC00-4457-98B0-A274766ECF70}" srcId="{8AAAF3C1-AE91-46CE-BDB9-0E21EA6CCB25}" destId="{9F96D242-46D1-4CBF-845C-3DC80C962327}" srcOrd="26" destOrd="0" parTransId="{011E4601-E9B2-4592-82D8-2E3A14D5E3B4}" sibTransId="{2BB3F94E-8936-4987-8E7A-1DCFC7771A68}"/>
    <dgm:cxn modelId="{F0706485-C863-4628-8B6F-5F035A3AA85A}" srcId="{8AAAF3C1-AE91-46CE-BDB9-0E21EA6CCB25}" destId="{73328D7A-410D-404E-A720-BCAE9A3A1D26}" srcOrd="16" destOrd="0" parTransId="{66F9C22E-705B-4EAE-876A-74C67278749D}" sibTransId="{5A583AF4-4E2D-4FB2-821E-D97212D7AC7E}"/>
    <dgm:cxn modelId="{EAA34190-D67B-48D4-9755-3D13FC6237FD}" srcId="{8AAAF3C1-AE91-46CE-BDB9-0E21EA6CCB25}" destId="{4796A76E-BC48-46B1-B97E-062A2AA8BCD2}" srcOrd="18" destOrd="0" parTransId="{AB811EC5-89E4-483C-8F20-692EA117372E}" sibTransId="{A3442BB8-D516-48DF-8D3C-6F15C7727176}"/>
    <dgm:cxn modelId="{7A4CE392-357A-4829-9D17-34EF1944274F}" srcId="{8AAAF3C1-AE91-46CE-BDB9-0E21EA6CCB25}" destId="{084E582C-AA62-417C-8D02-2F10F2BC6EDA}" srcOrd="3" destOrd="0" parTransId="{5BADE16E-B80C-49B2-956E-C01EC7FB2325}" sibTransId="{2AFF1E03-6B3F-48E4-B3BF-2F0E0FD55521}"/>
    <dgm:cxn modelId="{E6E92794-DA4D-479A-9D2D-F2BC671BD706}" srcId="{8AAAF3C1-AE91-46CE-BDB9-0E21EA6CCB25}" destId="{22B27F66-B14A-435E-98C6-6074E9FBA8EB}" srcOrd="20" destOrd="0" parTransId="{1D791CF1-FEDF-4C18-85F0-E3E5EB6B97BA}" sibTransId="{76526CB2-0884-4701-B022-B834FC0B67C9}"/>
    <dgm:cxn modelId="{8421F294-EED0-497B-9DAF-694357CB27FC}" type="presOf" srcId="{30433624-0ECF-44AC-96DC-34B746C33F46}" destId="{EF8341B0-5999-4362-AD2F-7B70C1C81E62}" srcOrd="0" destOrd="0" presId="urn:microsoft.com/office/officeart/2005/8/layout/default"/>
    <dgm:cxn modelId="{50DAEC96-E87B-4E58-B83F-BCC580BC8A74}" srcId="{8AAAF3C1-AE91-46CE-BDB9-0E21EA6CCB25}" destId="{399AEDBD-6B7C-40E1-9AD7-E408373FE734}" srcOrd="28" destOrd="0" parTransId="{A44715BC-A4D4-4D3F-A2CC-8FB712820ACA}" sibTransId="{F45CA70C-E046-4831-B765-F745877D19AF}"/>
    <dgm:cxn modelId="{A0D1C898-2796-4C62-ACAD-BC2C351EBB2F}" srcId="{8AAAF3C1-AE91-46CE-BDB9-0E21EA6CCB25}" destId="{BA309F82-39BA-425E-8FA3-9D00418D96CF}" srcOrd="15" destOrd="0" parTransId="{EA47C3AB-FD44-4353-B979-158820BD4AC2}" sibTransId="{7E1DE182-BAF8-4AD8-A810-EBAB42019011}"/>
    <dgm:cxn modelId="{BF939F99-44A7-4804-8B5A-FCD46314DBF7}" type="presOf" srcId="{133C9FA2-1B3C-4086-BBB2-5E8347E5771A}" destId="{943C7A64-9756-401A-96FC-6906AAF37E25}" srcOrd="0" destOrd="0" presId="urn:microsoft.com/office/officeart/2005/8/layout/default"/>
    <dgm:cxn modelId="{C70D08A1-BD65-405B-998A-274CE20CF612}" srcId="{8AAAF3C1-AE91-46CE-BDB9-0E21EA6CCB25}" destId="{604D1E0C-ABAB-4A39-8DCC-3B22E223827D}" srcOrd="29" destOrd="0" parTransId="{456A8CB4-0785-4A90-A8E4-337DFD84CBE7}" sibTransId="{AE49916B-2EC5-41BC-90B8-D99236329C30}"/>
    <dgm:cxn modelId="{0B5B97A1-66E2-4C0C-BB02-BBCF340F7DB9}" type="presOf" srcId="{4796A76E-BC48-46B1-B97E-062A2AA8BCD2}" destId="{E4F845F1-11DB-4D9E-8817-EB9060D278D2}" srcOrd="0" destOrd="0" presId="urn:microsoft.com/office/officeart/2005/8/layout/default"/>
    <dgm:cxn modelId="{5BB071A5-95F7-4663-BF31-A96DAF8C5E7F}" srcId="{8AAAF3C1-AE91-46CE-BDB9-0E21EA6CCB25}" destId="{20046916-DF89-413E-94DF-D4A2C4813020}" srcOrd="6" destOrd="0" parTransId="{F28BA403-C7AC-44E8-97DD-4B339A93F06A}" sibTransId="{21FE4374-4431-49C6-8B2D-441E3FD14D92}"/>
    <dgm:cxn modelId="{AD17E2A6-E91E-4940-BB6E-F32DF34C2FE9}" type="presOf" srcId="{604D1E0C-ABAB-4A39-8DCC-3B22E223827D}" destId="{FB9ADCA6-67BC-4C48-8048-044F246C6A5C}" srcOrd="0" destOrd="0" presId="urn:microsoft.com/office/officeart/2005/8/layout/default"/>
    <dgm:cxn modelId="{BFE698A9-2062-444F-AABC-16163AB6DA64}" srcId="{8AAAF3C1-AE91-46CE-BDB9-0E21EA6CCB25}" destId="{8FDB38D9-6958-420A-BF25-2D9C1A42BD24}" srcOrd="2" destOrd="0" parTransId="{FFEB707D-C41F-4461-B75A-E9B75D95185C}" sibTransId="{57C95483-817A-40E9-B778-BACB71AACF5C}"/>
    <dgm:cxn modelId="{075793AA-CF1E-4A6B-8E3E-88962EABA2C3}" type="presOf" srcId="{9F96D242-46D1-4CBF-845C-3DC80C962327}" destId="{40E5E60C-AFCC-457F-9F7F-F83FC818C32F}" srcOrd="0" destOrd="0" presId="urn:microsoft.com/office/officeart/2005/8/layout/default"/>
    <dgm:cxn modelId="{A8A7BDB2-2029-4AF2-A37A-0D07968A8B09}" type="presOf" srcId="{CAF3836D-DF77-41CA-958E-A0B3A95AF644}" destId="{F8AA57FE-FFC5-4185-B309-7D6E5D85B297}" srcOrd="0" destOrd="0" presId="urn:microsoft.com/office/officeart/2005/8/layout/default"/>
    <dgm:cxn modelId="{CFFD89B8-7049-4A26-9249-D5D514BCFBAB}" srcId="{8AAAF3C1-AE91-46CE-BDB9-0E21EA6CCB25}" destId="{A5B75FD4-BE3C-41E9-9E67-BE92C94935C8}" srcOrd="17" destOrd="0" parTransId="{478A9593-64E7-4A7E-935E-A8339232E03E}" sibTransId="{85CC5DC2-4D1E-450E-B9FD-E1BF96B653C7}"/>
    <dgm:cxn modelId="{8762AFB8-EE71-43AE-B483-34F3E99F87C7}" type="presOf" srcId="{A498D29E-04E7-45B7-98BA-12B94C151856}" destId="{D644F570-0B28-444C-9EBE-D3C4F07AE511}" srcOrd="0" destOrd="0" presId="urn:microsoft.com/office/officeart/2005/8/layout/default"/>
    <dgm:cxn modelId="{2C20A2B9-64E6-4533-9FDF-BEAC0A9D41BB}" type="presOf" srcId="{9D430775-9218-4EC1-B991-004E2471D231}" destId="{4A385A9B-224B-4F96-A665-B0FE168C2B1B}" srcOrd="0" destOrd="0" presId="urn:microsoft.com/office/officeart/2005/8/layout/default"/>
    <dgm:cxn modelId="{564C75CB-7FD9-46AD-91F2-F118717F40FA}" srcId="{8AAAF3C1-AE91-46CE-BDB9-0E21EA6CCB25}" destId="{9D430775-9218-4EC1-B991-004E2471D231}" srcOrd="19" destOrd="0" parTransId="{D810B5AF-8F07-472F-B4DF-113B20F07E04}" sibTransId="{8D2DC79E-17A9-41DD-A257-D84791A21E56}"/>
    <dgm:cxn modelId="{4C3CF0D2-B7BC-4B78-B492-B93F1DEB7B03}" srcId="{8AAAF3C1-AE91-46CE-BDB9-0E21EA6CCB25}" destId="{133C9FA2-1B3C-4086-BBB2-5E8347E5771A}" srcOrd="25" destOrd="0" parTransId="{A4C8C76C-2AFB-439E-9D31-D8CEBF9F5174}" sibTransId="{3CF066DF-3900-4342-A88B-657CECD1F6F6}"/>
    <dgm:cxn modelId="{D038DFD6-70AB-4C4A-95FD-2B5FF06FF674}" type="presOf" srcId="{73328D7A-410D-404E-A720-BCAE9A3A1D26}" destId="{A6DD0970-76EA-4031-BD20-A358A5151681}" srcOrd="0" destOrd="0" presId="urn:microsoft.com/office/officeart/2005/8/layout/default"/>
    <dgm:cxn modelId="{E198BDD9-4210-44C7-B3B2-34A0A0E877D5}" type="presOf" srcId="{399AEDBD-6B7C-40E1-9AD7-E408373FE734}" destId="{EAF7D4C1-9528-48DA-8B2D-B948DC442D17}" srcOrd="0" destOrd="0" presId="urn:microsoft.com/office/officeart/2005/8/layout/default"/>
    <dgm:cxn modelId="{850DC9DE-8697-4826-AEA0-AF140F793BA1}" type="presOf" srcId="{2AC2C00D-347C-4319-B463-CE23DAC32B09}" destId="{268FD9E8-1D3D-4553-AEFF-C52963455D08}" srcOrd="0" destOrd="0" presId="urn:microsoft.com/office/officeart/2005/8/layout/default"/>
    <dgm:cxn modelId="{283A98E3-72AC-4090-86A0-48D1A5585990}" type="presOf" srcId="{E7D3328B-B167-4EA7-8AAA-EA11709F17AD}" destId="{A4236F53-79BE-40E8-A393-BB0781F5380E}" srcOrd="0" destOrd="0" presId="urn:microsoft.com/office/officeart/2005/8/layout/default"/>
    <dgm:cxn modelId="{2FBD85E7-E5F7-4F3D-BA9A-27DDA0138CF2}" srcId="{8AAAF3C1-AE91-46CE-BDB9-0E21EA6CCB25}" destId="{4777B449-5370-4280-BECA-EEE6DB783F4E}" srcOrd="12" destOrd="0" parTransId="{49740B8D-BB3F-4886-AB6A-0585A7F1D631}" sibTransId="{7EA7034A-5F09-48CE-A5FA-9AE941406C96}"/>
    <dgm:cxn modelId="{83468AEA-88B4-4B55-B983-404819A58CF8}" type="presOf" srcId="{1839242E-4EDA-456A-86B6-E6DCFB2A914A}" destId="{CE802D9B-942D-43DD-8CFF-90F0288B53D2}" srcOrd="0" destOrd="0" presId="urn:microsoft.com/office/officeart/2005/8/layout/default"/>
    <dgm:cxn modelId="{708CB3F2-8A31-42B2-ABE3-28DB046AABEE}" type="presOf" srcId="{A5B75FD4-BE3C-41E9-9E67-BE92C94935C8}" destId="{EF318AB0-1919-4124-BA27-F8ED472EDD1E}" srcOrd="0" destOrd="0" presId="urn:microsoft.com/office/officeart/2005/8/layout/default"/>
    <dgm:cxn modelId="{644F06F7-E4D1-4A54-8CA5-9079298503A7}" srcId="{8AAAF3C1-AE91-46CE-BDB9-0E21EA6CCB25}" destId="{30433624-0ECF-44AC-96DC-34B746C33F46}" srcOrd="1" destOrd="0" parTransId="{C171EA02-D682-4DF0-AF8A-FD4A3DB14328}" sibTransId="{F116B3E4-0997-4D5F-AD2C-EF9DFE2CD1B8}"/>
    <dgm:cxn modelId="{6F477CF7-1943-4FD7-A859-77BE73D3EAAE}" type="presOf" srcId="{82F366E2-8643-47BD-9FA7-AA4EB8BC05E8}" destId="{C5E2A0A7-8164-48FF-B2EC-B03743F788EC}" srcOrd="0" destOrd="0" presId="urn:microsoft.com/office/officeart/2005/8/layout/default"/>
    <dgm:cxn modelId="{FAE4A3FC-B6C8-4853-8FB3-6940DD740F03}" type="presOf" srcId="{E0D135E1-16FE-407B-93E8-E6EF34B61465}" destId="{CEB1FB4A-ECFA-4EAE-8150-367776208C9E}" srcOrd="0" destOrd="0" presId="urn:microsoft.com/office/officeart/2005/8/layout/default"/>
    <dgm:cxn modelId="{487906E3-A434-4BFC-92E5-8EA93B05D7F5}" type="presParOf" srcId="{486C509E-6B51-489D-BE9F-FAFE833570D6}" destId="{83913E96-9B08-49AC-A8BE-AE9E4312D54F}" srcOrd="0" destOrd="0" presId="urn:microsoft.com/office/officeart/2005/8/layout/default"/>
    <dgm:cxn modelId="{52BDE877-5882-4F33-9A6D-F0D9A146407D}" type="presParOf" srcId="{486C509E-6B51-489D-BE9F-FAFE833570D6}" destId="{7ED1DBB5-894B-4148-B0C6-64549D97820D}" srcOrd="1" destOrd="0" presId="urn:microsoft.com/office/officeart/2005/8/layout/default"/>
    <dgm:cxn modelId="{8708FDA0-2DEA-4145-83D6-F239320ACD3F}" type="presParOf" srcId="{486C509E-6B51-489D-BE9F-FAFE833570D6}" destId="{EF8341B0-5999-4362-AD2F-7B70C1C81E62}" srcOrd="2" destOrd="0" presId="urn:microsoft.com/office/officeart/2005/8/layout/default"/>
    <dgm:cxn modelId="{13AE3415-AF68-4C16-9197-5A1BB0CE76A7}" type="presParOf" srcId="{486C509E-6B51-489D-BE9F-FAFE833570D6}" destId="{E0A9EAE4-CA1B-40DC-8D87-D605BC63627D}" srcOrd="3" destOrd="0" presId="urn:microsoft.com/office/officeart/2005/8/layout/default"/>
    <dgm:cxn modelId="{7B0528C3-0A84-4103-98DF-10065F805886}" type="presParOf" srcId="{486C509E-6B51-489D-BE9F-FAFE833570D6}" destId="{03B7E538-96F5-46D2-B306-00C45D4F99CA}" srcOrd="4" destOrd="0" presId="urn:microsoft.com/office/officeart/2005/8/layout/default"/>
    <dgm:cxn modelId="{EF6578FB-AB41-4BB7-A4DE-23D296B4573B}" type="presParOf" srcId="{486C509E-6B51-489D-BE9F-FAFE833570D6}" destId="{39E24813-C41D-48CA-AC5D-5006C4EB813C}" srcOrd="5" destOrd="0" presId="urn:microsoft.com/office/officeart/2005/8/layout/default"/>
    <dgm:cxn modelId="{ED07E4B3-5C43-442C-A83F-5A1197975D73}" type="presParOf" srcId="{486C509E-6B51-489D-BE9F-FAFE833570D6}" destId="{225378BE-BB9F-4D1D-AD74-EECB8AC01C02}" srcOrd="6" destOrd="0" presId="urn:microsoft.com/office/officeart/2005/8/layout/default"/>
    <dgm:cxn modelId="{8DECDD62-DDB6-4E82-A392-6B2D19E58C09}" type="presParOf" srcId="{486C509E-6B51-489D-BE9F-FAFE833570D6}" destId="{E1129D6D-0C5A-4ABE-871B-A730FCE728C2}" srcOrd="7" destOrd="0" presId="urn:microsoft.com/office/officeart/2005/8/layout/default"/>
    <dgm:cxn modelId="{F7FD4901-7B97-4737-AAC0-7B3BAD4AEF25}" type="presParOf" srcId="{486C509E-6B51-489D-BE9F-FAFE833570D6}" destId="{937514C1-5013-4924-B88E-108DEC803C8C}" srcOrd="8" destOrd="0" presId="urn:microsoft.com/office/officeart/2005/8/layout/default"/>
    <dgm:cxn modelId="{5DB74C82-BD1B-4A7A-B0CB-4B75CFF577CA}" type="presParOf" srcId="{486C509E-6B51-489D-BE9F-FAFE833570D6}" destId="{06EE7469-9B9F-44EF-B03A-4D26B87C2AAB}" srcOrd="9" destOrd="0" presId="urn:microsoft.com/office/officeart/2005/8/layout/default"/>
    <dgm:cxn modelId="{AFB4C42A-37B8-43C4-B431-5849DFD9EA7E}" type="presParOf" srcId="{486C509E-6B51-489D-BE9F-FAFE833570D6}" destId="{554E7179-1089-4156-A4FA-E831F9EE441A}" srcOrd="10" destOrd="0" presId="urn:microsoft.com/office/officeart/2005/8/layout/default"/>
    <dgm:cxn modelId="{F017C669-7D41-4F4F-AA92-D29A401D54DE}" type="presParOf" srcId="{486C509E-6B51-489D-BE9F-FAFE833570D6}" destId="{D6EEB679-4AC7-49DE-B031-985D1363B48F}" srcOrd="11" destOrd="0" presId="urn:microsoft.com/office/officeart/2005/8/layout/default"/>
    <dgm:cxn modelId="{80C7C7BB-EC0D-4EE2-AFE3-5A63A9F70359}" type="presParOf" srcId="{486C509E-6B51-489D-BE9F-FAFE833570D6}" destId="{5E07CAB4-AA14-4D34-87D6-01F5F8B43650}" srcOrd="12" destOrd="0" presId="urn:microsoft.com/office/officeart/2005/8/layout/default"/>
    <dgm:cxn modelId="{EA5B590E-F04B-4A89-BA58-07E309EE29E8}" type="presParOf" srcId="{486C509E-6B51-489D-BE9F-FAFE833570D6}" destId="{3FE04876-B15A-417A-B400-0C8DC210AFB5}" srcOrd="13" destOrd="0" presId="urn:microsoft.com/office/officeart/2005/8/layout/default"/>
    <dgm:cxn modelId="{0F5D9363-9952-433B-BAC2-BA0225AED74C}" type="presParOf" srcId="{486C509E-6B51-489D-BE9F-FAFE833570D6}" destId="{F0E32381-D174-4078-9C84-27CBDF359261}" srcOrd="14" destOrd="0" presId="urn:microsoft.com/office/officeart/2005/8/layout/default"/>
    <dgm:cxn modelId="{342B8F0D-2492-43F4-B76E-2D42D1DCF661}" type="presParOf" srcId="{486C509E-6B51-489D-BE9F-FAFE833570D6}" destId="{4BDB10B1-7F42-41AE-B5CF-5829B9036C7C}" srcOrd="15" destOrd="0" presId="urn:microsoft.com/office/officeart/2005/8/layout/default"/>
    <dgm:cxn modelId="{09D9B5D0-B384-47BF-9083-0A1C2522A6B9}" type="presParOf" srcId="{486C509E-6B51-489D-BE9F-FAFE833570D6}" destId="{C5E2A0A7-8164-48FF-B2EC-B03743F788EC}" srcOrd="16" destOrd="0" presId="urn:microsoft.com/office/officeart/2005/8/layout/default"/>
    <dgm:cxn modelId="{8E19A83E-BC85-4BC5-B0AB-D23BE317BC14}" type="presParOf" srcId="{486C509E-6B51-489D-BE9F-FAFE833570D6}" destId="{6F6213A0-0D45-42EE-B7D0-9A53CDB75010}" srcOrd="17" destOrd="0" presId="urn:microsoft.com/office/officeart/2005/8/layout/default"/>
    <dgm:cxn modelId="{B1C64AE3-1447-4F2F-95D2-F05C1C436FB1}" type="presParOf" srcId="{486C509E-6B51-489D-BE9F-FAFE833570D6}" destId="{C151B629-963C-4602-8095-7643B642D4CC}" srcOrd="18" destOrd="0" presId="urn:microsoft.com/office/officeart/2005/8/layout/default"/>
    <dgm:cxn modelId="{BA92FAB4-7A22-4DEB-8315-A190FA3368E5}" type="presParOf" srcId="{486C509E-6B51-489D-BE9F-FAFE833570D6}" destId="{1A8E9D12-90FC-4EA5-9E08-2F7AB507D91D}" srcOrd="19" destOrd="0" presId="urn:microsoft.com/office/officeart/2005/8/layout/default"/>
    <dgm:cxn modelId="{EDE2D44B-5C52-4CAA-B07A-2286CD801B3F}" type="presParOf" srcId="{486C509E-6B51-489D-BE9F-FAFE833570D6}" destId="{D644F570-0B28-444C-9EBE-D3C4F07AE511}" srcOrd="20" destOrd="0" presId="urn:microsoft.com/office/officeart/2005/8/layout/default"/>
    <dgm:cxn modelId="{66B0DF9F-0470-40D9-AEB5-797AB10701F0}" type="presParOf" srcId="{486C509E-6B51-489D-BE9F-FAFE833570D6}" destId="{00461DA9-E214-4A13-B635-D88B8CBD40E3}" srcOrd="21" destOrd="0" presId="urn:microsoft.com/office/officeart/2005/8/layout/default"/>
    <dgm:cxn modelId="{6DDB6DF6-27E4-41E8-B523-6C0D80EB36DC}" type="presParOf" srcId="{486C509E-6B51-489D-BE9F-FAFE833570D6}" destId="{F8AA57FE-FFC5-4185-B309-7D6E5D85B297}" srcOrd="22" destOrd="0" presId="urn:microsoft.com/office/officeart/2005/8/layout/default"/>
    <dgm:cxn modelId="{C278EA88-1903-440D-AF72-12C5D792E8E3}" type="presParOf" srcId="{486C509E-6B51-489D-BE9F-FAFE833570D6}" destId="{4D48B37D-4463-4113-85A4-8350174FD132}" srcOrd="23" destOrd="0" presId="urn:microsoft.com/office/officeart/2005/8/layout/default"/>
    <dgm:cxn modelId="{4CD3C7F7-F66E-497C-9570-96D6689C10E2}" type="presParOf" srcId="{486C509E-6B51-489D-BE9F-FAFE833570D6}" destId="{EE1EF027-E2C8-468A-BD7A-AB0E82E30582}" srcOrd="24" destOrd="0" presId="urn:microsoft.com/office/officeart/2005/8/layout/default"/>
    <dgm:cxn modelId="{B5ED7C8A-54F5-4282-BFDB-B1E496D5E8C9}" type="presParOf" srcId="{486C509E-6B51-489D-BE9F-FAFE833570D6}" destId="{BF00F371-4992-45BB-8AE1-B71A8DBFEA48}" srcOrd="25" destOrd="0" presId="urn:microsoft.com/office/officeart/2005/8/layout/default"/>
    <dgm:cxn modelId="{F9574C52-5ABD-496F-BC4E-3160E83BACA5}" type="presParOf" srcId="{486C509E-6B51-489D-BE9F-FAFE833570D6}" destId="{CE802D9B-942D-43DD-8CFF-90F0288B53D2}" srcOrd="26" destOrd="0" presId="urn:microsoft.com/office/officeart/2005/8/layout/default"/>
    <dgm:cxn modelId="{A72C0584-A2E2-43A0-864A-D3EEBE65E372}" type="presParOf" srcId="{486C509E-6B51-489D-BE9F-FAFE833570D6}" destId="{CA1A0C8D-DA87-4BCF-85D5-18DD1C519E96}" srcOrd="27" destOrd="0" presId="urn:microsoft.com/office/officeart/2005/8/layout/default"/>
    <dgm:cxn modelId="{4D7ECC70-0E53-410E-B96B-9F168B41EC7C}" type="presParOf" srcId="{486C509E-6B51-489D-BE9F-FAFE833570D6}" destId="{D907E443-89FE-428E-B3CF-AA05F93FBFBB}" srcOrd="28" destOrd="0" presId="urn:microsoft.com/office/officeart/2005/8/layout/default"/>
    <dgm:cxn modelId="{C57628A0-DF6E-4B3E-A1F3-A10840383472}" type="presParOf" srcId="{486C509E-6B51-489D-BE9F-FAFE833570D6}" destId="{2864EAB7-35E7-4446-B76E-BDB1241212E4}" srcOrd="29" destOrd="0" presId="urn:microsoft.com/office/officeart/2005/8/layout/default"/>
    <dgm:cxn modelId="{9ADF183F-4DF2-490A-B1B1-2FEFD95C166C}" type="presParOf" srcId="{486C509E-6B51-489D-BE9F-FAFE833570D6}" destId="{B7A2CFFF-CE73-4CAF-8420-429683197372}" srcOrd="30" destOrd="0" presId="urn:microsoft.com/office/officeart/2005/8/layout/default"/>
    <dgm:cxn modelId="{C697694B-B6B1-41A1-B3D0-AB568C10AF44}" type="presParOf" srcId="{486C509E-6B51-489D-BE9F-FAFE833570D6}" destId="{A52EB55B-BA2C-4A9F-AAC7-A5CF1C4935D7}" srcOrd="31" destOrd="0" presId="urn:microsoft.com/office/officeart/2005/8/layout/default"/>
    <dgm:cxn modelId="{D34793AC-0099-4781-8A10-2390FEC030D3}" type="presParOf" srcId="{486C509E-6B51-489D-BE9F-FAFE833570D6}" destId="{A6DD0970-76EA-4031-BD20-A358A5151681}" srcOrd="32" destOrd="0" presId="urn:microsoft.com/office/officeart/2005/8/layout/default"/>
    <dgm:cxn modelId="{0BFD08CC-C8DE-4574-8FFE-947B546EC64E}" type="presParOf" srcId="{486C509E-6B51-489D-BE9F-FAFE833570D6}" destId="{C89CCFC0-DBE1-4498-85C2-6D8A113725C6}" srcOrd="33" destOrd="0" presId="urn:microsoft.com/office/officeart/2005/8/layout/default"/>
    <dgm:cxn modelId="{3650B1F5-354E-4208-BF64-69BE2F6AD571}" type="presParOf" srcId="{486C509E-6B51-489D-BE9F-FAFE833570D6}" destId="{EF318AB0-1919-4124-BA27-F8ED472EDD1E}" srcOrd="34" destOrd="0" presId="urn:microsoft.com/office/officeart/2005/8/layout/default"/>
    <dgm:cxn modelId="{87D02C04-DABA-434D-817F-A37A6BB9F90A}" type="presParOf" srcId="{486C509E-6B51-489D-BE9F-FAFE833570D6}" destId="{44D1FDD0-9E1A-4BC6-87B2-1B400CE6C502}" srcOrd="35" destOrd="0" presId="urn:microsoft.com/office/officeart/2005/8/layout/default"/>
    <dgm:cxn modelId="{CBBC00A9-8961-41AB-B694-FDB9407F7475}" type="presParOf" srcId="{486C509E-6B51-489D-BE9F-FAFE833570D6}" destId="{E4F845F1-11DB-4D9E-8817-EB9060D278D2}" srcOrd="36" destOrd="0" presId="urn:microsoft.com/office/officeart/2005/8/layout/default"/>
    <dgm:cxn modelId="{33F16127-1D99-4BA0-9D84-71A865C0C736}" type="presParOf" srcId="{486C509E-6B51-489D-BE9F-FAFE833570D6}" destId="{CD8FA9CC-4FC8-4928-9097-5CEBB710E37D}" srcOrd="37" destOrd="0" presId="urn:microsoft.com/office/officeart/2005/8/layout/default"/>
    <dgm:cxn modelId="{1C9F9465-B482-4C70-B5AC-D74DB00CE9C0}" type="presParOf" srcId="{486C509E-6B51-489D-BE9F-FAFE833570D6}" destId="{4A385A9B-224B-4F96-A665-B0FE168C2B1B}" srcOrd="38" destOrd="0" presId="urn:microsoft.com/office/officeart/2005/8/layout/default"/>
    <dgm:cxn modelId="{76E99776-24B8-48BB-A9A2-8644EFDB2280}" type="presParOf" srcId="{486C509E-6B51-489D-BE9F-FAFE833570D6}" destId="{01AFB44A-BD1E-408C-9110-61CB433F754B}" srcOrd="39" destOrd="0" presId="urn:microsoft.com/office/officeart/2005/8/layout/default"/>
    <dgm:cxn modelId="{5FABFAF8-2A7C-4878-9F85-76B0D55A342F}" type="presParOf" srcId="{486C509E-6B51-489D-BE9F-FAFE833570D6}" destId="{D266670E-0AEE-44F6-8ECE-815ECF893979}" srcOrd="40" destOrd="0" presId="urn:microsoft.com/office/officeart/2005/8/layout/default"/>
    <dgm:cxn modelId="{E4E2C32E-651E-48B3-A2F0-680736E7D1FF}" type="presParOf" srcId="{486C509E-6B51-489D-BE9F-FAFE833570D6}" destId="{9BC458A5-BCAA-4966-9A1D-B8AA5315016E}" srcOrd="41" destOrd="0" presId="urn:microsoft.com/office/officeart/2005/8/layout/default"/>
    <dgm:cxn modelId="{24AF0218-5089-4899-B357-ACC2ACE6607B}" type="presParOf" srcId="{486C509E-6B51-489D-BE9F-FAFE833570D6}" destId="{268FD9E8-1D3D-4553-AEFF-C52963455D08}" srcOrd="42" destOrd="0" presId="urn:microsoft.com/office/officeart/2005/8/layout/default"/>
    <dgm:cxn modelId="{8F464BBC-FC43-41C2-9CB1-37171B3B7E72}" type="presParOf" srcId="{486C509E-6B51-489D-BE9F-FAFE833570D6}" destId="{1415E7E7-D378-4F3B-9B98-AF595E1584DA}" srcOrd="43" destOrd="0" presId="urn:microsoft.com/office/officeart/2005/8/layout/default"/>
    <dgm:cxn modelId="{CF9EC8F5-1A05-4E35-AC66-EAB13282B06C}" type="presParOf" srcId="{486C509E-6B51-489D-BE9F-FAFE833570D6}" destId="{CEB1FB4A-ECFA-4EAE-8150-367776208C9E}" srcOrd="44" destOrd="0" presId="urn:microsoft.com/office/officeart/2005/8/layout/default"/>
    <dgm:cxn modelId="{4DD11AC0-E5E7-43AF-9EBC-C98208B79747}" type="presParOf" srcId="{486C509E-6B51-489D-BE9F-FAFE833570D6}" destId="{BA8C39D3-EBAA-4BD3-8F65-AC52B889920D}" srcOrd="45" destOrd="0" presId="urn:microsoft.com/office/officeart/2005/8/layout/default"/>
    <dgm:cxn modelId="{97AEC391-B5BE-420A-A731-B04AC754C3B1}" type="presParOf" srcId="{486C509E-6B51-489D-BE9F-FAFE833570D6}" destId="{3B2295B1-4D49-4EB2-8336-4376AF9E172E}" srcOrd="46" destOrd="0" presId="urn:microsoft.com/office/officeart/2005/8/layout/default"/>
    <dgm:cxn modelId="{5F6BF82F-CF0F-41C2-8D81-065C0BDC2180}" type="presParOf" srcId="{486C509E-6B51-489D-BE9F-FAFE833570D6}" destId="{AB4888B7-83C1-4A33-82C3-B0834CB708F3}" srcOrd="47" destOrd="0" presId="urn:microsoft.com/office/officeart/2005/8/layout/default"/>
    <dgm:cxn modelId="{89EFE1A2-EAC1-4681-8290-4185B596394A}" type="presParOf" srcId="{486C509E-6B51-489D-BE9F-FAFE833570D6}" destId="{A4236F53-79BE-40E8-A393-BB0781F5380E}" srcOrd="48" destOrd="0" presId="urn:microsoft.com/office/officeart/2005/8/layout/default"/>
    <dgm:cxn modelId="{AE1C06AC-1198-4365-9426-5E820D0E8810}" type="presParOf" srcId="{486C509E-6B51-489D-BE9F-FAFE833570D6}" destId="{B75DCBB4-4A3E-4722-8C9F-B3DDC04A52F1}" srcOrd="49" destOrd="0" presId="urn:microsoft.com/office/officeart/2005/8/layout/default"/>
    <dgm:cxn modelId="{5D246FF6-3977-4E10-9359-5BFD27C445C3}" type="presParOf" srcId="{486C509E-6B51-489D-BE9F-FAFE833570D6}" destId="{943C7A64-9756-401A-96FC-6906AAF37E25}" srcOrd="50" destOrd="0" presId="urn:microsoft.com/office/officeart/2005/8/layout/default"/>
    <dgm:cxn modelId="{683CB520-F88E-4B67-A7FA-9BC26C15CFB1}" type="presParOf" srcId="{486C509E-6B51-489D-BE9F-FAFE833570D6}" destId="{41C4BF7D-6BED-4F90-941F-2792A7556372}" srcOrd="51" destOrd="0" presId="urn:microsoft.com/office/officeart/2005/8/layout/default"/>
    <dgm:cxn modelId="{0424195B-A475-446F-BFFF-22683538B592}" type="presParOf" srcId="{486C509E-6B51-489D-BE9F-FAFE833570D6}" destId="{40E5E60C-AFCC-457F-9F7F-F83FC818C32F}" srcOrd="52" destOrd="0" presId="urn:microsoft.com/office/officeart/2005/8/layout/default"/>
    <dgm:cxn modelId="{E34FD55E-98CA-4A8A-8C95-803A72D5B510}" type="presParOf" srcId="{486C509E-6B51-489D-BE9F-FAFE833570D6}" destId="{6CD7EBC6-0116-4330-AD39-BAED465D415E}" srcOrd="53" destOrd="0" presId="urn:microsoft.com/office/officeart/2005/8/layout/default"/>
    <dgm:cxn modelId="{6FC838D3-DD93-49AA-8E6C-CAAF2B2AB0BD}" type="presParOf" srcId="{486C509E-6B51-489D-BE9F-FAFE833570D6}" destId="{0AC46B0C-5948-4452-92E2-F5A5B743FE68}" srcOrd="54" destOrd="0" presId="urn:microsoft.com/office/officeart/2005/8/layout/default"/>
    <dgm:cxn modelId="{8F9077EE-3FB1-42C5-9AC3-C49C61905E26}" type="presParOf" srcId="{486C509E-6B51-489D-BE9F-FAFE833570D6}" destId="{9D4ACFDA-8921-486D-A21D-5D2BEAD1A873}" srcOrd="55" destOrd="0" presId="urn:microsoft.com/office/officeart/2005/8/layout/default"/>
    <dgm:cxn modelId="{E74E5B10-BA0B-439D-AB07-452802006129}" type="presParOf" srcId="{486C509E-6B51-489D-BE9F-FAFE833570D6}" destId="{EAF7D4C1-9528-48DA-8B2D-B948DC442D17}" srcOrd="56" destOrd="0" presId="urn:microsoft.com/office/officeart/2005/8/layout/default"/>
    <dgm:cxn modelId="{2DD25403-C16A-4155-93AF-CCA1A6D158C3}" type="presParOf" srcId="{486C509E-6B51-489D-BE9F-FAFE833570D6}" destId="{5D18AD50-6D9C-4748-89FB-B2F571DF4F07}" srcOrd="57" destOrd="0" presId="urn:microsoft.com/office/officeart/2005/8/layout/default"/>
    <dgm:cxn modelId="{C996D06D-8589-421D-94A5-F46F430D8800}" type="presParOf" srcId="{486C509E-6B51-489D-BE9F-FAFE833570D6}" destId="{FB9ADCA6-67BC-4C48-8048-044F246C6A5C}" srcOrd="5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E26752-08D6-4278-9E1F-39674D641E2C}" type="doc">
      <dgm:prSet loTypeId="urn:microsoft.com/office/officeart/2005/8/layout/hProcess7" loCatId="list" qsTypeId="urn:microsoft.com/office/officeart/2005/8/quickstyle/simple5" qsCatId="simple" csTypeId="urn:microsoft.com/office/officeart/2005/8/colors/accent6_2" csCatId="accent6" phldr="1"/>
      <dgm:spPr/>
      <dgm:t>
        <a:bodyPr/>
        <a:lstStyle/>
        <a:p>
          <a:endParaRPr lang="en-US"/>
        </a:p>
      </dgm:t>
    </dgm:pt>
    <dgm:pt modelId="{A0E7A57B-9AAB-49E3-BB1B-BF1303241640}">
      <dgm:prSet phldrT="[Text]"/>
      <dgm:spPr/>
      <dgm:t>
        <a:bodyPr/>
        <a:lstStyle/>
        <a:p>
          <a:r>
            <a:rPr lang="en-US" dirty="0"/>
            <a:t>Backend</a:t>
          </a:r>
        </a:p>
      </dgm:t>
    </dgm:pt>
    <dgm:pt modelId="{A9BDFE18-69FB-4372-9F27-4B583995B137}" type="parTrans" cxnId="{84D153AD-D3E1-4A5C-90D4-6C8C5D637281}">
      <dgm:prSet/>
      <dgm:spPr/>
      <dgm:t>
        <a:bodyPr/>
        <a:lstStyle/>
        <a:p>
          <a:endParaRPr lang="en-US"/>
        </a:p>
      </dgm:t>
    </dgm:pt>
    <dgm:pt modelId="{268E8AC9-43A9-455F-AE2D-FB706A4EBEB8}" type="sibTrans" cxnId="{84D153AD-D3E1-4A5C-90D4-6C8C5D637281}">
      <dgm:prSet/>
      <dgm:spPr/>
      <dgm:t>
        <a:bodyPr/>
        <a:lstStyle/>
        <a:p>
          <a:endParaRPr lang="en-US"/>
        </a:p>
      </dgm:t>
    </dgm:pt>
    <dgm:pt modelId="{3A320220-2DAC-4FDD-BA11-54E83F70A2D2}">
      <dgm:prSet phldrT="[Text]"/>
      <dgm:spPr/>
      <dgm:t>
        <a:bodyPr/>
        <a:lstStyle/>
        <a:p>
          <a:r>
            <a:rPr lang="en-US" dirty="0"/>
            <a:t>Frontend</a:t>
          </a:r>
        </a:p>
      </dgm:t>
    </dgm:pt>
    <dgm:pt modelId="{44C74A25-5485-4120-A89E-B859E18BC845}" type="parTrans" cxnId="{232DFE0E-1DFD-468E-8C6F-81DFAFD3033D}">
      <dgm:prSet/>
      <dgm:spPr/>
      <dgm:t>
        <a:bodyPr/>
        <a:lstStyle/>
        <a:p>
          <a:endParaRPr lang="en-US"/>
        </a:p>
      </dgm:t>
    </dgm:pt>
    <dgm:pt modelId="{CDA48B0B-F4EF-48CE-AA35-90CBC0453742}" type="sibTrans" cxnId="{232DFE0E-1DFD-468E-8C6F-81DFAFD3033D}">
      <dgm:prSet/>
      <dgm:spPr/>
      <dgm:t>
        <a:bodyPr/>
        <a:lstStyle/>
        <a:p>
          <a:endParaRPr lang="en-US"/>
        </a:p>
      </dgm:t>
    </dgm:pt>
    <dgm:pt modelId="{6726F17B-31D0-4F3C-B702-9E831B3C02A5}">
      <dgm:prSet phldrT="[Text]"/>
      <dgm:spPr/>
      <dgm:t>
        <a:bodyPr/>
        <a:lstStyle/>
        <a:p>
          <a:r>
            <a:rPr lang="en-US" dirty="0"/>
            <a:t>Database</a:t>
          </a:r>
        </a:p>
      </dgm:t>
    </dgm:pt>
    <dgm:pt modelId="{BAA0E4AA-5CA1-4D08-AB38-8DE9CED55C71}" type="sibTrans" cxnId="{B26378B4-23D5-4148-89DD-94A35F57F4C7}">
      <dgm:prSet/>
      <dgm:spPr/>
      <dgm:t>
        <a:bodyPr/>
        <a:lstStyle/>
        <a:p>
          <a:endParaRPr lang="en-US"/>
        </a:p>
      </dgm:t>
    </dgm:pt>
    <dgm:pt modelId="{953CC684-8138-4DBE-8579-A2964105EBF6}" type="parTrans" cxnId="{B26378B4-23D5-4148-89DD-94A35F57F4C7}">
      <dgm:prSet/>
      <dgm:spPr/>
      <dgm:t>
        <a:bodyPr/>
        <a:lstStyle/>
        <a:p>
          <a:endParaRPr lang="en-US"/>
        </a:p>
      </dgm:t>
    </dgm:pt>
    <dgm:pt modelId="{A8248895-E96E-4C33-AAE0-4EDD4E5EB205}" type="pres">
      <dgm:prSet presAssocID="{8DE26752-08D6-4278-9E1F-39674D641E2C}" presName="Name0" presStyleCnt="0">
        <dgm:presLayoutVars>
          <dgm:dir/>
          <dgm:animLvl val="lvl"/>
          <dgm:resizeHandles val="exact"/>
        </dgm:presLayoutVars>
      </dgm:prSet>
      <dgm:spPr/>
    </dgm:pt>
    <dgm:pt modelId="{DBC5C87E-E0E9-423E-8361-9DB15C339015}" type="pres">
      <dgm:prSet presAssocID="{6726F17B-31D0-4F3C-B702-9E831B3C02A5}" presName="compositeNode" presStyleCnt="0">
        <dgm:presLayoutVars>
          <dgm:bulletEnabled val="1"/>
        </dgm:presLayoutVars>
      </dgm:prSet>
      <dgm:spPr/>
    </dgm:pt>
    <dgm:pt modelId="{ACDD480F-1FD0-4186-8429-5EF241C134E5}" type="pres">
      <dgm:prSet presAssocID="{6726F17B-31D0-4F3C-B702-9E831B3C02A5}" presName="bgRect" presStyleLbl="node1" presStyleIdx="0" presStyleCnt="3"/>
      <dgm:spPr/>
    </dgm:pt>
    <dgm:pt modelId="{830DA0A2-D686-47A3-8169-73CFD209D526}" type="pres">
      <dgm:prSet presAssocID="{6726F17B-31D0-4F3C-B702-9E831B3C02A5}" presName="parentNode" presStyleLbl="node1" presStyleIdx="0" presStyleCnt="3">
        <dgm:presLayoutVars>
          <dgm:chMax val="0"/>
          <dgm:bulletEnabled val="1"/>
        </dgm:presLayoutVars>
      </dgm:prSet>
      <dgm:spPr/>
    </dgm:pt>
    <dgm:pt modelId="{609F8237-2EBB-47F6-A3D6-AD2ADB5D1149}" type="pres">
      <dgm:prSet presAssocID="{BAA0E4AA-5CA1-4D08-AB38-8DE9CED55C71}" presName="hSp" presStyleCnt="0"/>
      <dgm:spPr/>
    </dgm:pt>
    <dgm:pt modelId="{9A98EF49-BF65-4267-BA98-C12BD8BDF710}" type="pres">
      <dgm:prSet presAssocID="{BAA0E4AA-5CA1-4D08-AB38-8DE9CED55C71}" presName="vProcSp" presStyleCnt="0"/>
      <dgm:spPr/>
    </dgm:pt>
    <dgm:pt modelId="{84FB8B01-4F94-4213-A6DD-750FBA76684B}" type="pres">
      <dgm:prSet presAssocID="{BAA0E4AA-5CA1-4D08-AB38-8DE9CED55C71}" presName="vSp1" presStyleCnt="0"/>
      <dgm:spPr/>
    </dgm:pt>
    <dgm:pt modelId="{EF52C1D6-9452-4FF2-8E5E-E5F3F0FCC1AB}" type="pres">
      <dgm:prSet presAssocID="{BAA0E4AA-5CA1-4D08-AB38-8DE9CED55C71}" presName="simulatedConn" presStyleLbl="solidFgAcc1" presStyleIdx="0" presStyleCnt="2"/>
      <dgm:spPr/>
    </dgm:pt>
    <dgm:pt modelId="{F5AE2798-E97D-48DA-BB46-0E7AA51EFC4C}" type="pres">
      <dgm:prSet presAssocID="{BAA0E4AA-5CA1-4D08-AB38-8DE9CED55C71}" presName="vSp2" presStyleCnt="0"/>
      <dgm:spPr/>
    </dgm:pt>
    <dgm:pt modelId="{057CF3E4-6411-45A7-A04B-816AC82AFF1E}" type="pres">
      <dgm:prSet presAssocID="{BAA0E4AA-5CA1-4D08-AB38-8DE9CED55C71}" presName="sibTrans" presStyleCnt="0"/>
      <dgm:spPr/>
    </dgm:pt>
    <dgm:pt modelId="{2EEBFFCB-AB64-46BF-81C6-45D79528FB2A}" type="pres">
      <dgm:prSet presAssocID="{A0E7A57B-9AAB-49E3-BB1B-BF1303241640}" presName="compositeNode" presStyleCnt="0">
        <dgm:presLayoutVars>
          <dgm:bulletEnabled val="1"/>
        </dgm:presLayoutVars>
      </dgm:prSet>
      <dgm:spPr/>
    </dgm:pt>
    <dgm:pt modelId="{00A87622-6097-4375-BBFC-5AF3EDE01ABE}" type="pres">
      <dgm:prSet presAssocID="{A0E7A57B-9AAB-49E3-BB1B-BF1303241640}" presName="bgRect" presStyleLbl="node1" presStyleIdx="1" presStyleCnt="3"/>
      <dgm:spPr/>
    </dgm:pt>
    <dgm:pt modelId="{FBA58BB1-30D8-4D5B-9558-419E7EAE51A5}" type="pres">
      <dgm:prSet presAssocID="{A0E7A57B-9AAB-49E3-BB1B-BF1303241640}" presName="parentNode" presStyleLbl="node1" presStyleIdx="1" presStyleCnt="3">
        <dgm:presLayoutVars>
          <dgm:chMax val="0"/>
          <dgm:bulletEnabled val="1"/>
        </dgm:presLayoutVars>
      </dgm:prSet>
      <dgm:spPr/>
    </dgm:pt>
    <dgm:pt modelId="{0B921631-4191-4AE7-BFCF-B37CFBAC14A2}" type="pres">
      <dgm:prSet presAssocID="{268E8AC9-43A9-455F-AE2D-FB706A4EBEB8}" presName="hSp" presStyleCnt="0"/>
      <dgm:spPr/>
    </dgm:pt>
    <dgm:pt modelId="{1305B855-0057-4529-853B-0D267663BB66}" type="pres">
      <dgm:prSet presAssocID="{268E8AC9-43A9-455F-AE2D-FB706A4EBEB8}" presName="vProcSp" presStyleCnt="0"/>
      <dgm:spPr/>
    </dgm:pt>
    <dgm:pt modelId="{D452533D-20DB-42AA-B3DF-F4FE328E2120}" type="pres">
      <dgm:prSet presAssocID="{268E8AC9-43A9-455F-AE2D-FB706A4EBEB8}" presName="vSp1" presStyleCnt="0"/>
      <dgm:spPr/>
    </dgm:pt>
    <dgm:pt modelId="{2F5B1495-275F-4042-9B7F-5243F1FB67C6}" type="pres">
      <dgm:prSet presAssocID="{268E8AC9-43A9-455F-AE2D-FB706A4EBEB8}" presName="simulatedConn" presStyleLbl="solidFgAcc1" presStyleIdx="1" presStyleCnt="2"/>
      <dgm:spPr/>
    </dgm:pt>
    <dgm:pt modelId="{C79F5452-D8F3-4607-875F-D1CF0EAE6F40}" type="pres">
      <dgm:prSet presAssocID="{268E8AC9-43A9-455F-AE2D-FB706A4EBEB8}" presName="vSp2" presStyleCnt="0"/>
      <dgm:spPr/>
    </dgm:pt>
    <dgm:pt modelId="{093F38AB-FB1F-4ADE-9C90-1FE63B50A409}" type="pres">
      <dgm:prSet presAssocID="{268E8AC9-43A9-455F-AE2D-FB706A4EBEB8}" presName="sibTrans" presStyleCnt="0"/>
      <dgm:spPr/>
    </dgm:pt>
    <dgm:pt modelId="{AD4CD984-68B1-41E7-80A0-2D14D038D892}" type="pres">
      <dgm:prSet presAssocID="{3A320220-2DAC-4FDD-BA11-54E83F70A2D2}" presName="compositeNode" presStyleCnt="0">
        <dgm:presLayoutVars>
          <dgm:bulletEnabled val="1"/>
        </dgm:presLayoutVars>
      </dgm:prSet>
      <dgm:spPr/>
    </dgm:pt>
    <dgm:pt modelId="{EEDC6794-F753-4042-9093-1F52F7222205}" type="pres">
      <dgm:prSet presAssocID="{3A320220-2DAC-4FDD-BA11-54E83F70A2D2}" presName="bgRect" presStyleLbl="node1" presStyleIdx="2" presStyleCnt="3"/>
      <dgm:spPr/>
    </dgm:pt>
    <dgm:pt modelId="{266F8C8C-4BCA-4931-9FF0-EB5277206BE8}" type="pres">
      <dgm:prSet presAssocID="{3A320220-2DAC-4FDD-BA11-54E83F70A2D2}" presName="parentNode" presStyleLbl="node1" presStyleIdx="2" presStyleCnt="3">
        <dgm:presLayoutVars>
          <dgm:chMax val="0"/>
          <dgm:bulletEnabled val="1"/>
        </dgm:presLayoutVars>
      </dgm:prSet>
      <dgm:spPr/>
    </dgm:pt>
  </dgm:ptLst>
  <dgm:cxnLst>
    <dgm:cxn modelId="{232DFE0E-1DFD-468E-8C6F-81DFAFD3033D}" srcId="{8DE26752-08D6-4278-9E1F-39674D641E2C}" destId="{3A320220-2DAC-4FDD-BA11-54E83F70A2D2}" srcOrd="2" destOrd="0" parTransId="{44C74A25-5485-4120-A89E-B859E18BC845}" sibTransId="{CDA48B0B-F4EF-48CE-AA35-90CBC0453742}"/>
    <dgm:cxn modelId="{C13C842F-6CB8-41A0-BB29-4AE52F565BFD}" type="presOf" srcId="{6726F17B-31D0-4F3C-B702-9E831B3C02A5}" destId="{ACDD480F-1FD0-4186-8429-5EF241C134E5}" srcOrd="0" destOrd="0" presId="urn:microsoft.com/office/officeart/2005/8/layout/hProcess7"/>
    <dgm:cxn modelId="{3C9CCB81-9602-4AAA-99FA-B9B5D1E02D57}" type="presOf" srcId="{6726F17B-31D0-4F3C-B702-9E831B3C02A5}" destId="{830DA0A2-D686-47A3-8169-73CFD209D526}" srcOrd="1" destOrd="0" presId="urn:microsoft.com/office/officeart/2005/8/layout/hProcess7"/>
    <dgm:cxn modelId="{31926EA1-4278-4DF0-A7E6-F38AC06FA3A5}" type="presOf" srcId="{8DE26752-08D6-4278-9E1F-39674D641E2C}" destId="{A8248895-E96E-4C33-AAE0-4EDD4E5EB205}" srcOrd="0" destOrd="0" presId="urn:microsoft.com/office/officeart/2005/8/layout/hProcess7"/>
    <dgm:cxn modelId="{276848A4-7353-4626-9A84-83E315BA207B}" type="presOf" srcId="{A0E7A57B-9AAB-49E3-BB1B-BF1303241640}" destId="{00A87622-6097-4375-BBFC-5AF3EDE01ABE}" srcOrd="0" destOrd="0" presId="urn:microsoft.com/office/officeart/2005/8/layout/hProcess7"/>
    <dgm:cxn modelId="{84D153AD-D3E1-4A5C-90D4-6C8C5D637281}" srcId="{8DE26752-08D6-4278-9E1F-39674D641E2C}" destId="{A0E7A57B-9AAB-49E3-BB1B-BF1303241640}" srcOrd="1" destOrd="0" parTransId="{A9BDFE18-69FB-4372-9F27-4B583995B137}" sibTransId="{268E8AC9-43A9-455F-AE2D-FB706A4EBEB8}"/>
    <dgm:cxn modelId="{B26378B4-23D5-4148-89DD-94A35F57F4C7}" srcId="{8DE26752-08D6-4278-9E1F-39674D641E2C}" destId="{6726F17B-31D0-4F3C-B702-9E831B3C02A5}" srcOrd="0" destOrd="0" parTransId="{953CC684-8138-4DBE-8579-A2964105EBF6}" sibTransId="{BAA0E4AA-5CA1-4D08-AB38-8DE9CED55C71}"/>
    <dgm:cxn modelId="{823D4ACA-B387-4374-B882-97879D7E34D1}" type="presOf" srcId="{3A320220-2DAC-4FDD-BA11-54E83F70A2D2}" destId="{266F8C8C-4BCA-4931-9FF0-EB5277206BE8}" srcOrd="1" destOrd="0" presId="urn:microsoft.com/office/officeart/2005/8/layout/hProcess7"/>
    <dgm:cxn modelId="{D2EA89E4-A945-4F18-B27E-9D8CAEC1613E}" type="presOf" srcId="{A0E7A57B-9AAB-49E3-BB1B-BF1303241640}" destId="{FBA58BB1-30D8-4D5B-9558-419E7EAE51A5}" srcOrd="1" destOrd="0" presId="urn:microsoft.com/office/officeart/2005/8/layout/hProcess7"/>
    <dgm:cxn modelId="{3A1F08FC-E68B-4672-A7D2-61CD27F0A413}" type="presOf" srcId="{3A320220-2DAC-4FDD-BA11-54E83F70A2D2}" destId="{EEDC6794-F753-4042-9093-1F52F7222205}" srcOrd="0" destOrd="0" presId="urn:microsoft.com/office/officeart/2005/8/layout/hProcess7"/>
    <dgm:cxn modelId="{3F9FF9DD-698C-4E89-BD83-F3205A9590B3}" type="presParOf" srcId="{A8248895-E96E-4C33-AAE0-4EDD4E5EB205}" destId="{DBC5C87E-E0E9-423E-8361-9DB15C339015}" srcOrd="0" destOrd="0" presId="urn:microsoft.com/office/officeart/2005/8/layout/hProcess7"/>
    <dgm:cxn modelId="{E18A72B3-F31D-4089-B01D-36F2105CB2B6}" type="presParOf" srcId="{DBC5C87E-E0E9-423E-8361-9DB15C339015}" destId="{ACDD480F-1FD0-4186-8429-5EF241C134E5}" srcOrd="0" destOrd="0" presId="urn:microsoft.com/office/officeart/2005/8/layout/hProcess7"/>
    <dgm:cxn modelId="{6CBD8810-3291-4B62-BD9D-D1133154DEC9}" type="presParOf" srcId="{DBC5C87E-E0E9-423E-8361-9DB15C339015}" destId="{830DA0A2-D686-47A3-8169-73CFD209D526}" srcOrd="1" destOrd="0" presId="urn:microsoft.com/office/officeart/2005/8/layout/hProcess7"/>
    <dgm:cxn modelId="{28DF24F4-514A-421F-8543-F3266D08787B}" type="presParOf" srcId="{A8248895-E96E-4C33-AAE0-4EDD4E5EB205}" destId="{609F8237-2EBB-47F6-A3D6-AD2ADB5D1149}" srcOrd="1" destOrd="0" presId="urn:microsoft.com/office/officeart/2005/8/layout/hProcess7"/>
    <dgm:cxn modelId="{BD126D70-C7B7-4AF9-A84A-16DB1D23C478}" type="presParOf" srcId="{A8248895-E96E-4C33-AAE0-4EDD4E5EB205}" destId="{9A98EF49-BF65-4267-BA98-C12BD8BDF710}" srcOrd="2" destOrd="0" presId="urn:microsoft.com/office/officeart/2005/8/layout/hProcess7"/>
    <dgm:cxn modelId="{BF1F34C6-C761-4B83-B0B0-6FCC92ED7A77}" type="presParOf" srcId="{9A98EF49-BF65-4267-BA98-C12BD8BDF710}" destId="{84FB8B01-4F94-4213-A6DD-750FBA76684B}" srcOrd="0" destOrd="0" presId="urn:microsoft.com/office/officeart/2005/8/layout/hProcess7"/>
    <dgm:cxn modelId="{AB6D8F39-B6EC-4A47-87CF-64750783B19B}" type="presParOf" srcId="{9A98EF49-BF65-4267-BA98-C12BD8BDF710}" destId="{EF52C1D6-9452-4FF2-8E5E-E5F3F0FCC1AB}" srcOrd="1" destOrd="0" presId="urn:microsoft.com/office/officeart/2005/8/layout/hProcess7"/>
    <dgm:cxn modelId="{F4B788E2-36BF-4266-86BD-4C944150CAFC}" type="presParOf" srcId="{9A98EF49-BF65-4267-BA98-C12BD8BDF710}" destId="{F5AE2798-E97D-48DA-BB46-0E7AA51EFC4C}" srcOrd="2" destOrd="0" presId="urn:microsoft.com/office/officeart/2005/8/layout/hProcess7"/>
    <dgm:cxn modelId="{4BBDBEFC-8BAA-4E31-BD88-FF17A4597FF9}" type="presParOf" srcId="{A8248895-E96E-4C33-AAE0-4EDD4E5EB205}" destId="{057CF3E4-6411-45A7-A04B-816AC82AFF1E}" srcOrd="3" destOrd="0" presId="urn:microsoft.com/office/officeart/2005/8/layout/hProcess7"/>
    <dgm:cxn modelId="{93552830-A575-4834-A9B8-5FA10B123704}" type="presParOf" srcId="{A8248895-E96E-4C33-AAE0-4EDD4E5EB205}" destId="{2EEBFFCB-AB64-46BF-81C6-45D79528FB2A}" srcOrd="4" destOrd="0" presId="urn:microsoft.com/office/officeart/2005/8/layout/hProcess7"/>
    <dgm:cxn modelId="{8D5A6337-440B-443F-9A40-7A5E5781A628}" type="presParOf" srcId="{2EEBFFCB-AB64-46BF-81C6-45D79528FB2A}" destId="{00A87622-6097-4375-BBFC-5AF3EDE01ABE}" srcOrd="0" destOrd="0" presId="urn:microsoft.com/office/officeart/2005/8/layout/hProcess7"/>
    <dgm:cxn modelId="{1ACDE00D-AC9A-40F8-9E9E-F10B01264066}" type="presParOf" srcId="{2EEBFFCB-AB64-46BF-81C6-45D79528FB2A}" destId="{FBA58BB1-30D8-4D5B-9558-419E7EAE51A5}" srcOrd="1" destOrd="0" presId="urn:microsoft.com/office/officeart/2005/8/layout/hProcess7"/>
    <dgm:cxn modelId="{BAC71233-FCAA-42ED-BDB4-E877842341D3}" type="presParOf" srcId="{A8248895-E96E-4C33-AAE0-4EDD4E5EB205}" destId="{0B921631-4191-4AE7-BFCF-B37CFBAC14A2}" srcOrd="5" destOrd="0" presId="urn:microsoft.com/office/officeart/2005/8/layout/hProcess7"/>
    <dgm:cxn modelId="{9D8556D0-9FBC-44A8-9E5A-B2DFA65BD74A}" type="presParOf" srcId="{A8248895-E96E-4C33-AAE0-4EDD4E5EB205}" destId="{1305B855-0057-4529-853B-0D267663BB66}" srcOrd="6" destOrd="0" presId="urn:microsoft.com/office/officeart/2005/8/layout/hProcess7"/>
    <dgm:cxn modelId="{AD8924E8-9E10-4EBC-9425-402EBD9CEC95}" type="presParOf" srcId="{1305B855-0057-4529-853B-0D267663BB66}" destId="{D452533D-20DB-42AA-B3DF-F4FE328E2120}" srcOrd="0" destOrd="0" presId="urn:microsoft.com/office/officeart/2005/8/layout/hProcess7"/>
    <dgm:cxn modelId="{3B41A7FF-4430-4B69-BCFF-1CC324A3ED67}" type="presParOf" srcId="{1305B855-0057-4529-853B-0D267663BB66}" destId="{2F5B1495-275F-4042-9B7F-5243F1FB67C6}" srcOrd="1" destOrd="0" presId="urn:microsoft.com/office/officeart/2005/8/layout/hProcess7"/>
    <dgm:cxn modelId="{E2EB98BD-0596-4FD3-96F4-1941B8DC3182}" type="presParOf" srcId="{1305B855-0057-4529-853B-0D267663BB66}" destId="{C79F5452-D8F3-4607-875F-D1CF0EAE6F40}" srcOrd="2" destOrd="0" presId="urn:microsoft.com/office/officeart/2005/8/layout/hProcess7"/>
    <dgm:cxn modelId="{D9013CBB-C551-48D3-8F24-E28D91E0E739}" type="presParOf" srcId="{A8248895-E96E-4C33-AAE0-4EDD4E5EB205}" destId="{093F38AB-FB1F-4ADE-9C90-1FE63B50A409}" srcOrd="7" destOrd="0" presId="urn:microsoft.com/office/officeart/2005/8/layout/hProcess7"/>
    <dgm:cxn modelId="{F560E7BF-80CB-4752-BAF4-83A5F790528E}" type="presParOf" srcId="{A8248895-E96E-4C33-AAE0-4EDD4E5EB205}" destId="{AD4CD984-68B1-41E7-80A0-2D14D038D892}" srcOrd="8" destOrd="0" presId="urn:microsoft.com/office/officeart/2005/8/layout/hProcess7"/>
    <dgm:cxn modelId="{EEDC0635-651C-4F81-B264-02F1616FBFAE}" type="presParOf" srcId="{AD4CD984-68B1-41E7-80A0-2D14D038D892}" destId="{EEDC6794-F753-4042-9093-1F52F7222205}" srcOrd="0" destOrd="0" presId="urn:microsoft.com/office/officeart/2005/8/layout/hProcess7"/>
    <dgm:cxn modelId="{228A5A6A-43AA-4DFF-A0B8-3CB28F966DA0}" type="presParOf" srcId="{AD4CD984-68B1-41E7-80A0-2D14D038D892}" destId="{266F8C8C-4BCA-4931-9FF0-EB5277206BE8}"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F25B83F-26F5-441A-9FA2-B85DBDAFA293}"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F70D16-ED76-445C-B4D6-98A60F28B102}">
      <dgm:prSet/>
      <dgm:spPr/>
      <dgm:t>
        <a:bodyPr/>
        <a:lstStyle/>
        <a:p>
          <a:pPr>
            <a:lnSpc>
              <a:spcPct val="100000"/>
            </a:lnSpc>
            <a:defRPr cap="all"/>
          </a:pPr>
          <a:r>
            <a:rPr lang="en-US"/>
            <a:t>Place the card in the respective columns</a:t>
          </a:r>
        </a:p>
      </dgm:t>
    </dgm:pt>
    <dgm:pt modelId="{55769A91-EFA5-4F03-8FF9-5E87B73FDCB4}" type="parTrans" cxnId="{D3411587-342E-4886-96DB-AC4E4736CCB4}">
      <dgm:prSet/>
      <dgm:spPr/>
      <dgm:t>
        <a:bodyPr/>
        <a:lstStyle/>
        <a:p>
          <a:endParaRPr lang="en-US"/>
        </a:p>
      </dgm:t>
    </dgm:pt>
    <dgm:pt modelId="{D26F319A-9C3B-418E-854A-7A896E95F827}" type="sibTrans" cxnId="{D3411587-342E-4886-96DB-AC4E4736CCB4}">
      <dgm:prSet/>
      <dgm:spPr/>
      <dgm:t>
        <a:bodyPr/>
        <a:lstStyle/>
        <a:p>
          <a:pPr>
            <a:lnSpc>
              <a:spcPct val="100000"/>
            </a:lnSpc>
          </a:pPr>
          <a:endParaRPr lang="en-US"/>
        </a:p>
      </dgm:t>
    </dgm:pt>
    <dgm:pt modelId="{D8902615-4D66-4604-A52A-1DF27DADB282}">
      <dgm:prSet/>
      <dgm:spPr/>
      <dgm:t>
        <a:bodyPr/>
        <a:lstStyle/>
        <a:p>
          <a:pPr>
            <a:lnSpc>
              <a:spcPct val="100000"/>
            </a:lnSpc>
            <a:defRPr cap="all"/>
          </a:pPr>
          <a:r>
            <a:rPr lang="en-US"/>
            <a:t>Clone the card</a:t>
          </a:r>
        </a:p>
      </dgm:t>
    </dgm:pt>
    <dgm:pt modelId="{078A465A-5AC0-4FFF-B933-412AC931219C}" type="parTrans" cxnId="{5AE485C7-79B7-4298-A9AF-CA4E2148CF67}">
      <dgm:prSet/>
      <dgm:spPr/>
      <dgm:t>
        <a:bodyPr/>
        <a:lstStyle/>
        <a:p>
          <a:endParaRPr lang="en-US"/>
        </a:p>
      </dgm:t>
    </dgm:pt>
    <dgm:pt modelId="{5FCBF16C-7A7C-4692-9E79-B280E6382065}" type="sibTrans" cxnId="{5AE485C7-79B7-4298-A9AF-CA4E2148CF67}">
      <dgm:prSet/>
      <dgm:spPr/>
      <dgm:t>
        <a:bodyPr/>
        <a:lstStyle/>
        <a:p>
          <a:pPr>
            <a:lnSpc>
              <a:spcPct val="100000"/>
            </a:lnSpc>
          </a:pPr>
          <a:endParaRPr lang="en-US"/>
        </a:p>
      </dgm:t>
    </dgm:pt>
    <dgm:pt modelId="{056C8BDB-ACD4-4CD4-8FF8-FC2E95D74085}">
      <dgm:prSet/>
      <dgm:spPr/>
      <dgm:t>
        <a:bodyPr/>
        <a:lstStyle/>
        <a:p>
          <a:pPr>
            <a:lnSpc>
              <a:spcPct val="100000"/>
            </a:lnSpc>
            <a:defRPr cap="all"/>
          </a:pPr>
          <a:r>
            <a:rPr lang="en-US"/>
            <a:t>Change the due date of the card</a:t>
          </a:r>
        </a:p>
      </dgm:t>
    </dgm:pt>
    <dgm:pt modelId="{572E2734-75A8-4DA0-952B-3542AB4E12C8}" type="parTrans" cxnId="{1619BF3E-F82C-4400-874D-307D4357574D}">
      <dgm:prSet/>
      <dgm:spPr/>
      <dgm:t>
        <a:bodyPr/>
        <a:lstStyle/>
        <a:p>
          <a:endParaRPr lang="en-US"/>
        </a:p>
      </dgm:t>
    </dgm:pt>
    <dgm:pt modelId="{B6C8665E-2538-427C-AAAA-5AF69AB62689}" type="sibTrans" cxnId="{1619BF3E-F82C-4400-874D-307D4357574D}">
      <dgm:prSet/>
      <dgm:spPr/>
      <dgm:t>
        <a:bodyPr/>
        <a:lstStyle/>
        <a:p>
          <a:pPr>
            <a:lnSpc>
              <a:spcPct val="100000"/>
            </a:lnSpc>
          </a:pPr>
          <a:endParaRPr lang="en-US"/>
        </a:p>
      </dgm:t>
    </dgm:pt>
    <dgm:pt modelId="{3D5BB332-99DC-4FB2-9BDD-F4AF23AED67A}">
      <dgm:prSet/>
      <dgm:spPr/>
      <dgm:t>
        <a:bodyPr/>
        <a:lstStyle/>
        <a:p>
          <a:pPr>
            <a:lnSpc>
              <a:spcPct val="100000"/>
            </a:lnSpc>
            <a:defRPr cap="all"/>
          </a:pPr>
          <a:r>
            <a:rPr lang="en-US"/>
            <a:t>Change title, Add description, Add labels</a:t>
          </a:r>
        </a:p>
      </dgm:t>
    </dgm:pt>
    <dgm:pt modelId="{79C0C97A-F0F1-4AE4-B8C4-AFA05B7F8F7A}" type="parTrans" cxnId="{3EB28F68-F538-42CA-A91A-F91BF767B8A1}">
      <dgm:prSet/>
      <dgm:spPr/>
      <dgm:t>
        <a:bodyPr/>
        <a:lstStyle/>
        <a:p>
          <a:endParaRPr lang="en-US"/>
        </a:p>
      </dgm:t>
    </dgm:pt>
    <dgm:pt modelId="{1BC8D59D-F9AC-43A4-BD01-9E6E23F5FE35}" type="sibTrans" cxnId="{3EB28F68-F538-42CA-A91A-F91BF767B8A1}">
      <dgm:prSet/>
      <dgm:spPr/>
      <dgm:t>
        <a:bodyPr/>
        <a:lstStyle/>
        <a:p>
          <a:pPr>
            <a:lnSpc>
              <a:spcPct val="100000"/>
            </a:lnSpc>
          </a:pPr>
          <a:endParaRPr lang="en-US"/>
        </a:p>
      </dgm:t>
    </dgm:pt>
    <dgm:pt modelId="{4BA1CB8C-D31D-4E78-BB5C-01468C9DE1BF}">
      <dgm:prSet/>
      <dgm:spPr/>
      <dgm:t>
        <a:bodyPr/>
        <a:lstStyle/>
        <a:p>
          <a:pPr>
            <a:lnSpc>
              <a:spcPct val="100000"/>
            </a:lnSpc>
            <a:defRPr cap="all"/>
          </a:pPr>
          <a:r>
            <a:rPr lang="en-US"/>
            <a:t>Add watchers to the assigned tasks</a:t>
          </a:r>
        </a:p>
      </dgm:t>
    </dgm:pt>
    <dgm:pt modelId="{A50A8B74-D1E2-4C60-B782-B525D860ED8E}" type="parTrans" cxnId="{E32C76F0-E1D3-4682-B382-254A37443E97}">
      <dgm:prSet/>
      <dgm:spPr/>
      <dgm:t>
        <a:bodyPr/>
        <a:lstStyle/>
        <a:p>
          <a:endParaRPr lang="en-US"/>
        </a:p>
      </dgm:t>
    </dgm:pt>
    <dgm:pt modelId="{BA0A355C-B224-4D8E-AD80-FDAB8F2DB77C}" type="sibTrans" cxnId="{E32C76F0-E1D3-4682-B382-254A37443E97}">
      <dgm:prSet/>
      <dgm:spPr/>
      <dgm:t>
        <a:bodyPr/>
        <a:lstStyle/>
        <a:p>
          <a:endParaRPr lang="en-US"/>
        </a:p>
      </dgm:t>
    </dgm:pt>
    <dgm:pt modelId="{ED25B467-0FAF-4AD1-AFF6-C7B17ED6FA20}" type="pres">
      <dgm:prSet presAssocID="{BF25B83F-26F5-441A-9FA2-B85DBDAFA293}" presName="root" presStyleCnt="0">
        <dgm:presLayoutVars>
          <dgm:dir/>
          <dgm:resizeHandles val="exact"/>
        </dgm:presLayoutVars>
      </dgm:prSet>
      <dgm:spPr/>
    </dgm:pt>
    <dgm:pt modelId="{ED7B7878-08D8-4441-99D1-335CCD767CBF}" type="pres">
      <dgm:prSet presAssocID="{34F70D16-ED76-445C-B4D6-98A60F28B102}" presName="compNode" presStyleCnt="0"/>
      <dgm:spPr/>
    </dgm:pt>
    <dgm:pt modelId="{0103C58E-CB7A-4443-8195-7E4576701C16}" type="pres">
      <dgm:prSet presAssocID="{34F70D16-ED76-445C-B4D6-98A60F28B102}" presName="iconBgRect" presStyleLbl="bgShp" presStyleIdx="0" presStyleCnt="5"/>
      <dgm:spPr>
        <a:prstGeom prst="round2DiagRect">
          <a:avLst>
            <a:gd name="adj1" fmla="val 29727"/>
            <a:gd name="adj2" fmla="val 0"/>
          </a:avLst>
        </a:prstGeom>
      </dgm:spPr>
    </dgm:pt>
    <dgm:pt modelId="{0BEDD83E-DF5C-4DE2-B38F-956DE40D862A}" type="pres">
      <dgm:prSet presAssocID="{34F70D16-ED76-445C-B4D6-98A60F28B10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132E0D4-9512-4957-A87B-759640E1E582}" type="pres">
      <dgm:prSet presAssocID="{34F70D16-ED76-445C-B4D6-98A60F28B102}" presName="spaceRect" presStyleCnt="0"/>
      <dgm:spPr/>
    </dgm:pt>
    <dgm:pt modelId="{2B0CAC50-6841-484F-B15A-5782AECDD9AD}" type="pres">
      <dgm:prSet presAssocID="{34F70D16-ED76-445C-B4D6-98A60F28B102}" presName="textRect" presStyleLbl="revTx" presStyleIdx="0" presStyleCnt="5">
        <dgm:presLayoutVars>
          <dgm:chMax val="1"/>
          <dgm:chPref val="1"/>
        </dgm:presLayoutVars>
      </dgm:prSet>
      <dgm:spPr/>
    </dgm:pt>
    <dgm:pt modelId="{33D5FA24-8187-4306-AC72-1C860CD1A2C5}" type="pres">
      <dgm:prSet presAssocID="{D26F319A-9C3B-418E-854A-7A896E95F827}" presName="sibTrans" presStyleCnt="0"/>
      <dgm:spPr/>
    </dgm:pt>
    <dgm:pt modelId="{397C4BBB-8AEE-45E0-A3EA-D7DF9BC7284D}" type="pres">
      <dgm:prSet presAssocID="{D8902615-4D66-4604-A52A-1DF27DADB282}" presName="compNode" presStyleCnt="0"/>
      <dgm:spPr/>
    </dgm:pt>
    <dgm:pt modelId="{7514C85C-116B-4BC7-BC96-DFF2EFEC54B0}" type="pres">
      <dgm:prSet presAssocID="{D8902615-4D66-4604-A52A-1DF27DADB282}" presName="iconBgRect" presStyleLbl="bgShp" presStyleIdx="1" presStyleCnt="5"/>
      <dgm:spPr>
        <a:prstGeom prst="round2DiagRect">
          <a:avLst>
            <a:gd name="adj1" fmla="val 29727"/>
            <a:gd name="adj2" fmla="val 0"/>
          </a:avLst>
        </a:prstGeom>
      </dgm:spPr>
    </dgm:pt>
    <dgm:pt modelId="{B057FD32-8F84-42E5-821A-649931B99DB9}" type="pres">
      <dgm:prSet presAssocID="{D8902615-4D66-4604-A52A-1DF27DADB2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08048552-1CEA-423E-A026-3E3BED7FA100}" type="pres">
      <dgm:prSet presAssocID="{D8902615-4D66-4604-A52A-1DF27DADB282}" presName="spaceRect" presStyleCnt="0"/>
      <dgm:spPr/>
    </dgm:pt>
    <dgm:pt modelId="{EBC90F76-D173-4177-9A5F-7911ABF5F0A8}" type="pres">
      <dgm:prSet presAssocID="{D8902615-4D66-4604-A52A-1DF27DADB282}" presName="textRect" presStyleLbl="revTx" presStyleIdx="1" presStyleCnt="5">
        <dgm:presLayoutVars>
          <dgm:chMax val="1"/>
          <dgm:chPref val="1"/>
        </dgm:presLayoutVars>
      </dgm:prSet>
      <dgm:spPr/>
    </dgm:pt>
    <dgm:pt modelId="{2A8C2349-CA40-4466-BA19-D6649A2EAF1E}" type="pres">
      <dgm:prSet presAssocID="{5FCBF16C-7A7C-4692-9E79-B280E6382065}" presName="sibTrans" presStyleCnt="0"/>
      <dgm:spPr/>
    </dgm:pt>
    <dgm:pt modelId="{2F421860-39E9-4D7A-94C7-582A34D5E5EA}" type="pres">
      <dgm:prSet presAssocID="{056C8BDB-ACD4-4CD4-8FF8-FC2E95D74085}" presName="compNode" presStyleCnt="0"/>
      <dgm:spPr/>
    </dgm:pt>
    <dgm:pt modelId="{95EA5501-D2F6-42A0-8F1B-BCCC6255A1D3}" type="pres">
      <dgm:prSet presAssocID="{056C8BDB-ACD4-4CD4-8FF8-FC2E95D74085}" presName="iconBgRect" presStyleLbl="bgShp" presStyleIdx="2" presStyleCnt="5"/>
      <dgm:spPr>
        <a:prstGeom prst="round2DiagRect">
          <a:avLst>
            <a:gd name="adj1" fmla="val 29727"/>
            <a:gd name="adj2" fmla="val 0"/>
          </a:avLst>
        </a:prstGeom>
      </dgm:spPr>
    </dgm:pt>
    <dgm:pt modelId="{DEE8F06F-F7EE-4AF1-AA4D-706362AE7066}" type="pres">
      <dgm:prSet presAssocID="{056C8BDB-ACD4-4CD4-8FF8-FC2E95D7408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C71FEFC6-8D8F-40A6-B8B8-42F907470FE1}" type="pres">
      <dgm:prSet presAssocID="{056C8BDB-ACD4-4CD4-8FF8-FC2E95D74085}" presName="spaceRect" presStyleCnt="0"/>
      <dgm:spPr/>
    </dgm:pt>
    <dgm:pt modelId="{539A01E6-BDD9-489A-8723-75D7FBBBC151}" type="pres">
      <dgm:prSet presAssocID="{056C8BDB-ACD4-4CD4-8FF8-FC2E95D74085}" presName="textRect" presStyleLbl="revTx" presStyleIdx="2" presStyleCnt="5">
        <dgm:presLayoutVars>
          <dgm:chMax val="1"/>
          <dgm:chPref val="1"/>
        </dgm:presLayoutVars>
      </dgm:prSet>
      <dgm:spPr/>
    </dgm:pt>
    <dgm:pt modelId="{4001905D-9658-4F53-B368-7AB7ECB79B39}" type="pres">
      <dgm:prSet presAssocID="{B6C8665E-2538-427C-AAAA-5AF69AB62689}" presName="sibTrans" presStyleCnt="0"/>
      <dgm:spPr/>
    </dgm:pt>
    <dgm:pt modelId="{61D3C874-6185-432A-9C4E-90B1BDE0AD5B}" type="pres">
      <dgm:prSet presAssocID="{3D5BB332-99DC-4FB2-9BDD-F4AF23AED67A}" presName="compNode" presStyleCnt="0"/>
      <dgm:spPr/>
    </dgm:pt>
    <dgm:pt modelId="{FB3786BB-037B-4A89-910A-692B5C0263C6}" type="pres">
      <dgm:prSet presAssocID="{3D5BB332-99DC-4FB2-9BDD-F4AF23AED67A}" presName="iconBgRect" presStyleLbl="bgShp" presStyleIdx="3" presStyleCnt="5"/>
      <dgm:spPr>
        <a:prstGeom prst="round2DiagRect">
          <a:avLst>
            <a:gd name="adj1" fmla="val 29727"/>
            <a:gd name="adj2" fmla="val 0"/>
          </a:avLst>
        </a:prstGeom>
      </dgm:spPr>
    </dgm:pt>
    <dgm:pt modelId="{B369986A-0F7C-4212-A1DA-5D5E145FADF1}" type="pres">
      <dgm:prSet presAssocID="{3D5BB332-99DC-4FB2-9BDD-F4AF23AED6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d"/>
        </a:ext>
      </dgm:extLst>
    </dgm:pt>
    <dgm:pt modelId="{CDB8873D-CA2A-45CC-B53B-5A657C246303}" type="pres">
      <dgm:prSet presAssocID="{3D5BB332-99DC-4FB2-9BDD-F4AF23AED67A}" presName="spaceRect" presStyleCnt="0"/>
      <dgm:spPr/>
    </dgm:pt>
    <dgm:pt modelId="{2CC68F10-0107-481F-BE34-982BFA791732}" type="pres">
      <dgm:prSet presAssocID="{3D5BB332-99DC-4FB2-9BDD-F4AF23AED67A}" presName="textRect" presStyleLbl="revTx" presStyleIdx="3" presStyleCnt="5">
        <dgm:presLayoutVars>
          <dgm:chMax val="1"/>
          <dgm:chPref val="1"/>
        </dgm:presLayoutVars>
      </dgm:prSet>
      <dgm:spPr/>
    </dgm:pt>
    <dgm:pt modelId="{683A57C7-1D80-4430-9011-AFEE8B2D4C0C}" type="pres">
      <dgm:prSet presAssocID="{1BC8D59D-F9AC-43A4-BD01-9E6E23F5FE35}" presName="sibTrans" presStyleCnt="0"/>
      <dgm:spPr/>
    </dgm:pt>
    <dgm:pt modelId="{01E2B9C5-8825-4799-85F7-24B97CCEB524}" type="pres">
      <dgm:prSet presAssocID="{4BA1CB8C-D31D-4E78-BB5C-01468C9DE1BF}" presName="compNode" presStyleCnt="0"/>
      <dgm:spPr/>
    </dgm:pt>
    <dgm:pt modelId="{9C1621A4-975C-4120-8662-FFDA73863CA5}" type="pres">
      <dgm:prSet presAssocID="{4BA1CB8C-D31D-4E78-BB5C-01468C9DE1BF}" presName="iconBgRect" presStyleLbl="bgShp" presStyleIdx="4" presStyleCnt="5"/>
      <dgm:spPr>
        <a:prstGeom prst="round2DiagRect">
          <a:avLst>
            <a:gd name="adj1" fmla="val 29727"/>
            <a:gd name="adj2" fmla="val 0"/>
          </a:avLst>
        </a:prstGeom>
      </dgm:spPr>
    </dgm:pt>
    <dgm:pt modelId="{D11002F4-9433-4A45-90E8-DF10485480E3}" type="pres">
      <dgm:prSet presAssocID="{4BA1CB8C-D31D-4E78-BB5C-01468C9DE1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65D3A43C-8A7F-4FEE-8141-789E7E46F174}" type="pres">
      <dgm:prSet presAssocID="{4BA1CB8C-D31D-4E78-BB5C-01468C9DE1BF}" presName="spaceRect" presStyleCnt="0"/>
      <dgm:spPr/>
    </dgm:pt>
    <dgm:pt modelId="{2659D119-FFA1-4185-A882-A6FF15C7D694}" type="pres">
      <dgm:prSet presAssocID="{4BA1CB8C-D31D-4E78-BB5C-01468C9DE1BF}" presName="textRect" presStyleLbl="revTx" presStyleIdx="4" presStyleCnt="5">
        <dgm:presLayoutVars>
          <dgm:chMax val="1"/>
          <dgm:chPref val="1"/>
        </dgm:presLayoutVars>
      </dgm:prSet>
      <dgm:spPr/>
    </dgm:pt>
  </dgm:ptLst>
  <dgm:cxnLst>
    <dgm:cxn modelId="{74592336-8AA2-49B5-ADB7-4DB008D3F128}" type="presOf" srcId="{BF25B83F-26F5-441A-9FA2-B85DBDAFA293}" destId="{ED25B467-0FAF-4AD1-AFF6-C7B17ED6FA20}" srcOrd="0" destOrd="0" presId="urn:microsoft.com/office/officeart/2018/5/layout/IconLeafLabelList"/>
    <dgm:cxn modelId="{1619BF3E-F82C-4400-874D-307D4357574D}" srcId="{BF25B83F-26F5-441A-9FA2-B85DBDAFA293}" destId="{056C8BDB-ACD4-4CD4-8FF8-FC2E95D74085}" srcOrd="2" destOrd="0" parTransId="{572E2734-75A8-4DA0-952B-3542AB4E12C8}" sibTransId="{B6C8665E-2538-427C-AAAA-5AF69AB62689}"/>
    <dgm:cxn modelId="{3EB28F68-F538-42CA-A91A-F91BF767B8A1}" srcId="{BF25B83F-26F5-441A-9FA2-B85DBDAFA293}" destId="{3D5BB332-99DC-4FB2-9BDD-F4AF23AED67A}" srcOrd="3" destOrd="0" parTransId="{79C0C97A-F0F1-4AE4-B8C4-AFA05B7F8F7A}" sibTransId="{1BC8D59D-F9AC-43A4-BD01-9E6E23F5FE35}"/>
    <dgm:cxn modelId="{D3411587-342E-4886-96DB-AC4E4736CCB4}" srcId="{BF25B83F-26F5-441A-9FA2-B85DBDAFA293}" destId="{34F70D16-ED76-445C-B4D6-98A60F28B102}" srcOrd="0" destOrd="0" parTransId="{55769A91-EFA5-4F03-8FF9-5E87B73FDCB4}" sibTransId="{D26F319A-9C3B-418E-854A-7A896E95F827}"/>
    <dgm:cxn modelId="{55EFC3C0-BFA3-465F-BFC3-ECD1B64B504C}" type="presOf" srcId="{34F70D16-ED76-445C-B4D6-98A60F28B102}" destId="{2B0CAC50-6841-484F-B15A-5782AECDD9AD}" srcOrd="0" destOrd="0" presId="urn:microsoft.com/office/officeart/2018/5/layout/IconLeafLabelList"/>
    <dgm:cxn modelId="{DB4247C6-3AE3-4011-9242-88F038F67AF5}" type="presOf" srcId="{D8902615-4D66-4604-A52A-1DF27DADB282}" destId="{EBC90F76-D173-4177-9A5F-7911ABF5F0A8}" srcOrd="0" destOrd="0" presId="urn:microsoft.com/office/officeart/2018/5/layout/IconLeafLabelList"/>
    <dgm:cxn modelId="{5AE485C7-79B7-4298-A9AF-CA4E2148CF67}" srcId="{BF25B83F-26F5-441A-9FA2-B85DBDAFA293}" destId="{D8902615-4D66-4604-A52A-1DF27DADB282}" srcOrd="1" destOrd="0" parTransId="{078A465A-5AC0-4FFF-B933-412AC931219C}" sibTransId="{5FCBF16C-7A7C-4692-9E79-B280E6382065}"/>
    <dgm:cxn modelId="{0E66B7CB-68C8-47CE-9A5B-D71E91DA5FA7}" type="presOf" srcId="{056C8BDB-ACD4-4CD4-8FF8-FC2E95D74085}" destId="{539A01E6-BDD9-489A-8723-75D7FBBBC151}" srcOrd="0" destOrd="0" presId="urn:microsoft.com/office/officeart/2018/5/layout/IconLeafLabelList"/>
    <dgm:cxn modelId="{445033D3-C33A-40A2-91AA-E0A02B2977B4}" type="presOf" srcId="{4BA1CB8C-D31D-4E78-BB5C-01468C9DE1BF}" destId="{2659D119-FFA1-4185-A882-A6FF15C7D694}" srcOrd="0" destOrd="0" presId="urn:microsoft.com/office/officeart/2018/5/layout/IconLeafLabelList"/>
    <dgm:cxn modelId="{E32C76F0-E1D3-4682-B382-254A37443E97}" srcId="{BF25B83F-26F5-441A-9FA2-B85DBDAFA293}" destId="{4BA1CB8C-D31D-4E78-BB5C-01468C9DE1BF}" srcOrd="4" destOrd="0" parTransId="{A50A8B74-D1E2-4C60-B782-B525D860ED8E}" sibTransId="{BA0A355C-B224-4D8E-AD80-FDAB8F2DB77C}"/>
    <dgm:cxn modelId="{393E27F3-0669-48DA-9586-C2CAD0159023}" type="presOf" srcId="{3D5BB332-99DC-4FB2-9BDD-F4AF23AED67A}" destId="{2CC68F10-0107-481F-BE34-982BFA791732}" srcOrd="0" destOrd="0" presId="urn:microsoft.com/office/officeart/2018/5/layout/IconLeafLabelList"/>
    <dgm:cxn modelId="{FE4F1B34-E41E-4A52-95D3-9B6574FA818C}" type="presParOf" srcId="{ED25B467-0FAF-4AD1-AFF6-C7B17ED6FA20}" destId="{ED7B7878-08D8-4441-99D1-335CCD767CBF}" srcOrd="0" destOrd="0" presId="urn:microsoft.com/office/officeart/2018/5/layout/IconLeafLabelList"/>
    <dgm:cxn modelId="{228A1C62-D791-4A68-9D68-BB9FA3970E59}" type="presParOf" srcId="{ED7B7878-08D8-4441-99D1-335CCD767CBF}" destId="{0103C58E-CB7A-4443-8195-7E4576701C16}" srcOrd="0" destOrd="0" presId="urn:microsoft.com/office/officeart/2018/5/layout/IconLeafLabelList"/>
    <dgm:cxn modelId="{3D842146-706A-4021-B69A-A67E8209AD56}" type="presParOf" srcId="{ED7B7878-08D8-4441-99D1-335CCD767CBF}" destId="{0BEDD83E-DF5C-4DE2-B38F-956DE40D862A}" srcOrd="1" destOrd="0" presId="urn:microsoft.com/office/officeart/2018/5/layout/IconLeafLabelList"/>
    <dgm:cxn modelId="{6327A474-AD44-4D6D-AA47-EC65FDF56D04}" type="presParOf" srcId="{ED7B7878-08D8-4441-99D1-335CCD767CBF}" destId="{B132E0D4-9512-4957-A87B-759640E1E582}" srcOrd="2" destOrd="0" presId="urn:microsoft.com/office/officeart/2018/5/layout/IconLeafLabelList"/>
    <dgm:cxn modelId="{5AA1E536-789D-4D70-AC18-33D20BEB1165}" type="presParOf" srcId="{ED7B7878-08D8-4441-99D1-335CCD767CBF}" destId="{2B0CAC50-6841-484F-B15A-5782AECDD9AD}" srcOrd="3" destOrd="0" presId="urn:microsoft.com/office/officeart/2018/5/layout/IconLeafLabelList"/>
    <dgm:cxn modelId="{86C75FA5-45C6-42FB-B8B0-FC43A3F6D443}" type="presParOf" srcId="{ED25B467-0FAF-4AD1-AFF6-C7B17ED6FA20}" destId="{33D5FA24-8187-4306-AC72-1C860CD1A2C5}" srcOrd="1" destOrd="0" presId="urn:microsoft.com/office/officeart/2018/5/layout/IconLeafLabelList"/>
    <dgm:cxn modelId="{BF788E0E-7E90-4ACE-A3CC-9BFAC69432C2}" type="presParOf" srcId="{ED25B467-0FAF-4AD1-AFF6-C7B17ED6FA20}" destId="{397C4BBB-8AEE-45E0-A3EA-D7DF9BC7284D}" srcOrd="2" destOrd="0" presId="urn:microsoft.com/office/officeart/2018/5/layout/IconLeafLabelList"/>
    <dgm:cxn modelId="{4AD90CDC-F05D-4193-B7A8-3B1C4B63626E}" type="presParOf" srcId="{397C4BBB-8AEE-45E0-A3EA-D7DF9BC7284D}" destId="{7514C85C-116B-4BC7-BC96-DFF2EFEC54B0}" srcOrd="0" destOrd="0" presId="urn:microsoft.com/office/officeart/2018/5/layout/IconLeafLabelList"/>
    <dgm:cxn modelId="{B8819B3D-97A0-4CAA-B9FD-DF0BBB3C258E}" type="presParOf" srcId="{397C4BBB-8AEE-45E0-A3EA-D7DF9BC7284D}" destId="{B057FD32-8F84-42E5-821A-649931B99DB9}" srcOrd="1" destOrd="0" presId="urn:microsoft.com/office/officeart/2018/5/layout/IconLeafLabelList"/>
    <dgm:cxn modelId="{E53DBE61-77A1-419E-9302-16238A4B936C}" type="presParOf" srcId="{397C4BBB-8AEE-45E0-A3EA-D7DF9BC7284D}" destId="{08048552-1CEA-423E-A026-3E3BED7FA100}" srcOrd="2" destOrd="0" presId="urn:microsoft.com/office/officeart/2018/5/layout/IconLeafLabelList"/>
    <dgm:cxn modelId="{45402DD6-2163-4F58-B051-A30506234B93}" type="presParOf" srcId="{397C4BBB-8AEE-45E0-A3EA-D7DF9BC7284D}" destId="{EBC90F76-D173-4177-9A5F-7911ABF5F0A8}" srcOrd="3" destOrd="0" presId="urn:microsoft.com/office/officeart/2018/5/layout/IconLeafLabelList"/>
    <dgm:cxn modelId="{5ECCC7CD-F4B6-410D-9D01-BF92EC2CE203}" type="presParOf" srcId="{ED25B467-0FAF-4AD1-AFF6-C7B17ED6FA20}" destId="{2A8C2349-CA40-4466-BA19-D6649A2EAF1E}" srcOrd="3" destOrd="0" presId="urn:microsoft.com/office/officeart/2018/5/layout/IconLeafLabelList"/>
    <dgm:cxn modelId="{CA66794C-2277-4C63-9C34-61C9ADE87035}" type="presParOf" srcId="{ED25B467-0FAF-4AD1-AFF6-C7B17ED6FA20}" destId="{2F421860-39E9-4D7A-94C7-582A34D5E5EA}" srcOrd="4" destOrd="0" presId="urn:microsoft.com/office/officeart/2018/5/layout/IconLeafLabelList"/>
    <dgm:cxn modelId="{742854A9-A0C7-4F5B-B855-E65B98A3C96F}" type="presParOf" srcId="{2F421860-39E9-4D7A-94C7-582A34D5E5EA}" destId="{95EA5501-D2F6-42A0-8F1B-BCCC6255A1D3}" srcOrd="0" destOrd="0" presId="urn:microsoft.com/office/officeart/2018/5/layout/IconLeafLabelList"/>
    <dgm:cxn modelId="{95071A9B-8D68-4182-9043-4902ED110E51}" type="presParOf" srcId="{2F421860-39E9-4D7A-94C7-582A34D5E5EA}" destId="{DEE8F06F-F7EE-4AF1-AA4D-706362AE7066}" srcOrd="1" destOrd="0" presId="urn:microsoft.com/office/officeart/2018/5/layout/IconLeafLabelList"/>
    <dgm:cxn modelId="{40A5C4D6-BACC-4800-A135-82A1E75E73D1}" type="presParOf" srcId="{2F421860-39E9-4D7A-94C7-582A34D5E5EA}" destId="{C71FEFC6-8D8F-40A6-B8B8-42F907470FE1}" srcOrd="2" destOrd="0" presId="urn:microsoft.com/office/officeart/2018/5/layout/IconLeafLabelList"/>
    <dgm:cxn modelId="{DD589DE0-9DC7-4707-BC53-91D525B1FE87}" type="presParOf" srcId="{2F421860-39E9-4D7A-94C7-582A34D5E5EA}" destId="{539A01E6-BDD9-489A-8723-75D7FBBBC151}" srcOrd="3" destOrd="0" presId="urn:microsoft.com/office/officeart/2018/5/layout/IconLeafLabelList"/>
    <dgm:cxn modelId="{AEB777D7-F0A4-41AB-9AAC-F01FF88EBC5F}" type="presParOf" srcId="{ED25B467-0FAF-4AD1-AFF6-C7B17ED6FA20}" destId="{4001905D-9658-4F53-B368-7AB7ECB79B39}" srcOrd="5" destOrd="0" presId="urn:microsoft.com/office/officeart/2018/5/layout/IconLeafLabelList"/>
    <dgm:cxn modelId="{2E3D6272-F113-4ADD-A663-E46DD875800F}" type="presParOf" srcId="{ED25B467-0FAF-4AD1-AFF6-C7B17ED6FA20}" destId="{61D3C874-6185-432A-9C4E-90B1BDE0AD5B}" srcOrd="6" destOrd="0" presId="urn:microsoft.com/office/officeart/2018/5/layout/IconLeafLabelList"/>
    <dgm:cxn modelId="{33B7A8AE-41F8-444C-BC51-48488377FE95}" type="presParOf" srcId="{61D3C874-6185-432A-9C4E-90B1BDE0AD5B}" destId="{FB3786BB-037B-4A89-910A-692B5C0263C6}" srcOrd="0" destOrd="0" presId="urn:microsoft.com/office/officeart/2018/5/layout/IconLeafLabelList"/>
    <dgm:cxn modelId="{9B0DBA85-94CC-4F03-9223-6DEB0E33A9B8}" type="presParOf" srcId="{61D3C874-6185-432A-9C4E-90B1BDE0AD5B}" destId="{B369986A-0F7C-4212-A1DA-5D5E145FADF1}" srcOrd="1" destOrd="0" presId="urn:microsoft.com/office/officeart/2018/5/layout/IconLeafLabelList"/>
    <dgm:cxn modelId="{C3ABE44A-623A-421E-BE43-ECA7683D9F68}" type="presParOf" srcId="{61D3C874-6185-432A-9C4E-90B1BDE0AD5B}" destId="{CDB8873D-CA2A-45CC-B53B-5A657C246303}" srcOrd="2" destOrd="0" presId="urn:microsoft.com/office/officeart/2018/5/layout/IconLeafLabelList"/>
    <dgm:cxn modelId="{56983722-AC60-4533-A240-FDE36475B38A}" type="presParOf" srcId="{61D3C874-6185-432A-9C4E-90B1BDE0AD5B}" destId="{2CC68F10-0107-481F-BE34-982BFA791732}" srcOrd="3" destOrd="0" presId="urn:microsoft.com/office/officeart/2018/5/layout/IconLeafLabelList"/>
    <dgm:cxn modelId="{14A43BC6-3A15-4633-9BFC-571C151A1EE4}" type="presParOf" srcId="{ED25B467-0FAF-4AD1-AFF6-C7B17ED6FA20}" destId="{683A57C7-1D80-4430-9011-AFEE8B2D4C0C}" srcOrd="7" destOrd="0" presId="urn:microsoft.com/office/officeart/2018/5/layout/IconLeafLabelList"/>
    <dgm:cxn modelId="{DC5FD066-0392-4F02-A8DD-C1830AB507A4}" type="presParOf" srcId="{ED25B467-0FAF-4AD1-AFF6-C7B17ED6FA20}" destId="{01E2B9C5-8825-4799-85F7-24B97CCEB524}" srcOrd="8" destOrd="0" presId="urn:microsoft.com/office/officeart/2018/5/layout/IconLeafLabelList"/>
    <dgm:cxn modelId="{5A3812B0-302D-4EEC-8EB3-A067F67AB54F}" type="presParOf" srcId="{01E2B9C5-8825-4799-85F7-24B97CCEB524}" destId="{9C1621A4-975C-4120-8662-FFDA73863CA5}" srcOrd="0" destOrd="0" presId="urn:microsoft.com/office/officeart/2018/5/layout/IconLeafLabelList"/>
    <dgm:cxn modelId="{8D3A2775-0D80-4D4B-B1F3-9EACCA51A1AF}" type="presParOf" srcId="{01E2B9C5-8825-4799-85F7-24B97CCEB524}" destId="{D11002F4-9433-4A45-90E8-DF10485480E3}" srcOrd="1" destOrd="0" presId="urn:microsoft.com/office/officeart/2018/5/layout/IconLeafLabelList"/>
    <dgm:cxn modelId="{73F3DCAE-A654-4395-9CA0-240BD74C4504}" type="presParOf" srcId="{01E2B9C5-8825-4799-85F7-24B97CCEB524}" destId="{65D3A43C-8A7F-4FEE-8141-789E7E46F174}" srcOrd="2" destOrd="0" presId="urn:microsoft.com/office/officeart/2018/5/layout/IconLeafLabelList"/>
    <dgm:cxn modelId="{75C42D4F-DE26-4644-BB26-78A0A795E32F}" type="presParOf" srcId="{01E2B9C5-8825-4799-85F7-24B97CCEB524}" destId="{2659D119-FFA1-4185-A882-A6FF15C7D69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E0972-2E15-4F9B-8614-939C3727D63B}">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A6FD2-8543-4F3F-893A-2B8AF43D04D0}">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579755-AE69-4D0B-B4B2-AF0A131BEDAB}">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755650">
            <a:lnSpc>
              <a:spcPct val="100000"/>
            </a:lnSpc>
            <a:spcBef>
              <a:spcPct val="0"/>
            </a:spcBef>
            <a:spcAft>
              <a:spcPct val="35000"/>
            </a:spcAft>
            <a:buNone/>
          </a:pPr>
          <a:r>
            <a:rPr lang="en-US" sz="1700" kern="1200" dirty="0"/>
            <a:t>The world is becoming more and more agile by the day with the introduction of practices such as Scrum, Kanban and Extreme programming.</a:t>
          </a:r>
        </a:p>
      </dsp:txBody>
      <dsp:txXfrm>
        <a:off x="1144111" y="1954"/>
        <a:ext cx="5868258" cy="990573"/>
      </dsp:txXfrm>
    </dsp:sp>
    <dsp:sp modelId="{AA14ED73-CC61-4097-9D1A-FCA47ECF2AD8}">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EC299-67D3-4F4B-B975-7675B4BE33D3}">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A2A146-3BF3-458D-BD1D-85EB69067754}">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755650">
            <a:lnSpc>
              <a:spcPct val="100000"/>
            </a:lnSpc>
            <a:spcBef>
              <a:spcPct val="0"/>
            </a:spcBef>
            <a:spcAft>
              <a:spcPct val="35000"/>
            </a:spcAft>
            <a:buNone/>
          </a:pPr>
          <a:r>
            <a:rPr lang="en-US" sz="1700" kern="1200"/>
            <a:t>With the software companies becoming more decentralized and us working in different time zones it gets difficult to coordinate with everyone individually.</a:t>
          </a:r>
        </a:p>
      </dsp:txBody>
      <dsp:txXfrm>
        <a:off x="1144111" y="1240170"/>
        <a:ext cx="5868258" cy="990573"/>
      </dsp:txXfrm>
    </dsp:sp>
    <dsp:sp modelId="{FB316B7E-4B12-4183-B000-8CEBD915DDD9}">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D6D2A-3F9B-4FF4-B187-8922787AB08E}">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365182-B304-4534-9991-3926532C99B9}">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755650">
            <a:lnSpc>
              <a:spcPct val="100000"/>
            </a:lnSpc>
            <a:spcBef>
              <a:spcPct val="0"/>
            </a:spcBef>
            <a:spcAft>
              <a:spcPct val="35000"/>
            </a:spcAft>
            <a:buNone/>
          </a:pPr>
          <a:r>
            <a:rPr lang="en-US" sz="1700" kern="1200" dirty="0"/>
            <a:t>One of the major problems we face with respect to software development is how to coordinate among the different team members.</a:t>
          </a:r>
        </a:p>
      </dsp:txBody>
      <dsp:txXfrm>
        <a:off x="1144111" y="2478387"/>
        <a:ext cx="5868258" cy="990573"/>
      </dsp:txXfrm>
    </dsp:sp>
    <dsp:sp modelId="{5E9AAF39-684A-491A-A1F6-711C12BABE20}">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8DE56-C032-4201-A819-8A82C4D5158A}">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195DE6-5053-4D7E-9F32-E1AC3BE69133}">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755650">
            <a:lnSpc>
              <a:spcPct val="100000"/>
            </a:lnSpc>
            <a:spcBef>
              <a:spcPct val="0"/>
            </a:spcBef>
            <a:spcAft>
              <a:spcPct val="35000"/>
            </a:spcAft>
            <a:buNone/>
          </a:pPr>
          <a:r>
            <a:rPr lang="en-US" sz="1700" kern="1200" dirty="0"/>
            <a:t>With so many people working simultaneously on the same application keeping track of who does what and what is the status of each task is very important.</a:t>
          </a:r>
        </a:p>
      </dsp:txBody>
      <dsp:txXfrm>
        <a:off x="1144111" y="3716603"/>
        <a:ext cx="5868258" cy="990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8B0B5-DA1D-43FC-B649-D571874C17FB}">
      <dsp:nvSpPr>
        <dsp:cNvPr id="0" name=""/>
        <dsp:cNvSpPr/>
      </dsp:nvSpPr>
      <dsp:spPr>
        <a:xfrm>
          <a:off x="975923" y="557275"/>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253374-1D2D-4EF0-BCE3-B8C4DBA519EA}">
      <dsp:nvSpPr>
        <dsp:cNvPr id="0" name=""/>
        <dsp:cNvSpPr/>
      </dsp:nvSpPr>
      <dsp:spPr>
        <a:xfrm>
          <a:off x="84324" y="2400962"/>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t>We are trying to create an application which will make the coordination among different people seamless.</a:t>
          </a:r>
        </a:p>
      </dsp:txBody>
      <dsp:txXfrm>
        <a:off x="84324" y="2400962"/>
        <a:ext cx="3242179" cy="720000"/>
      </dsp:txXfrm>
    </dsp:sp>
    <dsp:sp modelId="{3F08972D-0C93-4DB7-82A3-9444D96E3996}">
      <dsp:nvSpPr>
        <dsp:cNvPr id="0" name=""/>
        <dsp:cNvSpPr/>
      </dsp:nvSpPr>
      <dsp:spPr>
        <a:xfrm>
          <a:off x="4785484" y="557275"/>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E8EF98-1560-41C8-ADF4-96467A841CE3}">
      <dsp:nvSpPr>
        <dsp:cNvPr id="0" name=""/>
        <dsp:cNvSpPr/>
      </dsp:nvSpPr>
      <dsp:spPr>
        <a:xfrm>
          <a:off x="3893885" y="2400962"/>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t>We want people to know who is working on what and when it might get completed so that we can take care of all the dependencies on time without facing any impediments.</a:t>
          </a:r>
        </a:p>
      </dsp:txBody>
      <dsp:txXfrm>
        <a:off x="3893885" y="2400962"/>
        <a:ext cx="3242179" cy="720000"/>
      </dsp:txXfrm>
    </dsp:sp>
    <dsp:sp modelId="{1E66F6CF-9575-45C6-8095-1918059D9E93}">
      <dsp:nvSpPr>
        <dsp:cNvPr id="0" name=""/>
        <dsp:cNvSpPr/>
      </dsp:nvSpPr>
      <dsp:spPr>
        <a:xfrm>
          <a:off x="8595045" y="557275"/>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4873AB-887C-434A-ADB8-6929DD844659}">
      <dsp:nvSpPr>
        <dsp:cNvPr id="0" name=""/>
        <dsp:cNvSpPr/>
      </dsp:nvSpPr>
      <dsp:spPr>
        <a:xfrm>
          <a:off x="7703446" y="2400962"/>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Central repository which will keep track of all the pending and completed tasks for coordination among team.</a:t>
          </a:r>
        </a:p>
      </dsp:txBody>
      <dsp:txXfrm>
        <a:off x="7703446" y="2400962"/>
        <a:ext cx="324217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B1E7A-F967-4162-80D8-F8DAAD749BEC}">
      <dsp:nvSpPr>
        <dsp:cNvPr id="0" name=""/>
        <dsp:cNvSpPr/>
      </dsp:nvSpPr>
      <dsp:spPr>
        <a:xfrm>
          <a:off x="867737" y="102184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5667CB-6401-4C5F-BF8E-0AFE51E53DE5}">
      <dsp:nvSpPr>
        <dsp:cNvPr id="0" name=""/>
        <dsp:cNvSpPr/>
      </dsp:nvSpPr>
      <dsp:spPr>
        <a:xfrm>
          <a:off x="1101737" y="125585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1CAF2-3151-455A-B61E-4735AEEED663}">
      <dsp:nvSpPr>
        <dsp:cNvPr id="0" name=""/>
        <dsp:cNvSpPr/>
      </dsp:nvSpPr>
      <dsp:spPr>
        <a:xfrm>
          <a:off x="516737" y="2461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Labels</a:t>
          </a:r>
        </a:p>
      </dsp:txBody>
      <dsp:txXfrm>
        <a:off x="516737" y="2461850"/>
        <a:ext cx="1800000" cy="720000"/>
      </dsp:txXfrm>
    </dsp:sp>
    <dsp:sp modelId="{750919D3-E4F7-42EF-8FCB-8A7992D66C9A}">
      <dsp:nvSpPr>
        <dsp:cNvPr id="0" name=""/>
        <dsp:cNvSpPr/>
      </dsp:nvSpPr>
      <dsp:spPr>
        <a:xfrm>
          <a:off x="2982737" y="1021849"/>
          <a:ext cx="1098000" cy="1098000"/>
        </a:xfrm>
        <a:prstGeom prst="ellipse">
          <a:avLst/>
        </a:prstGeom>
        <a:solidFill>
          <a:schemeClr val="accent5">
            <a:hueOff val="329677"/>
            <a:satOff val="-2351"/>
            <a:lumOff val="-4265"/>
            <a:alphaOff val="0"/>
          </a:schemeClr>
        </a:solidFill>
        <a:ln>
          <a:noFill/>
        </a:ln>
        <a:effectLst/>
      </dsp:spPr>
      <dsp:style>
        <a:lnRef idx="0">
          <a:scrgbClr r="0" g="0" b="0"/>
        </a:lnRef>
        <a:fillRef idx="1">
          <a:scrgbClr r="0" g="0" b="0"/>
        </a:fillRef>
        <a:effectRef idx="0">
          <a:scrgbClr r="0" g="0" b="0"/>
        </a:effectRef>
        <a:fontRef idx="minor"/>
      </dsp:style>
    </dsp:sp>
    <dsp:sp modelId="{9D2B1266-69FC-4E6F-A186-7D0A8162DCDF}">
      <dsp:nvSpPr>
        <dsp:cNvPr id="0" name=""/>
        <dsp:cNvSpPr/>
      </dsp:nvSpPr>
      <dsp:spPr>
        <a:xfrm>
          <a:off x="3216737" y="125585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5E7A0B-42A4-4E6C-AB98-D6BBE72A4669}">
      <dsp:nvSpPr>
        <dsp:cNvPr id="0" name=""/>
        <dsp:cNvSpPr/>
      </dsp:nvSpPr>
      <dsp:spPr>
        <a:xfrm>
          <a:off x="2631737" y="2461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Description</a:t>
          </a:r>
        </a:p>
      </dsp:txBody>
      <dsp:txXfrm>
        <a:off x="2631737" y="2461850"/>
        <a:ext cx="1800000" cy="720000"/>
      </dsp:txXfrm>
    </dsp:sp>
    <dsp:sp modelId="{A71A882F-0F55-4AE5-B7D2-FA55B9411F3A}">
      <dsp:nvSpPr>
        <dsp:cNvPr id="0" name=""/>
        <dsp:cNvSpPr/>
      </dsp:nvSpPr>
      <dsp:spPr>
        <a:xfrm>
          <a:off x="5097737" y="1021849"/>
          <a:ext cx="1098000" cy="1098000"/>
        </a:xfrm>
        <a:prstGeom prst="ellipse">
          <a:avLst/>
        </a:prstGeom>
        <a:solidFill>
          <a:schemeClr val="accent5">
            <a:hueOff val="659355"/>
            <a:satOff val="-4702"/>
            <a:lumOff val="-8529"/>
            <a:alphaOff val="0"/>
          </a:schemeClr>
        </a:solidFill>
        <a:ln>
          <a:noFill/>
        </a:ln>
        <a:effectLst/>
      </dsp:spPr>
      <dsp:style>
        <a:lnRef idx="0">
          <a:scrgbClr r="0" g="0" b="0"/>
        </a:lnRef>
        <a:fillRef idx="1">
          <a:scrgbClr r="0" g="0" b="0"/>
        </a:fillRef>
        <a:effectRef idx="0">
          <a:scrgbClr r="0" g="0" b="0"/>
        </a:effectRef>
        <a:fontRef idx="minor"/>
      </dsp:style>
    </dsp:sp>
    <dsp:sp modelId="{760D3C10-FA33-4085-AD6D-947977138B22}">
      <dsp:nvSpPr>
        <dsp:cNvPr id="0" name=""/>
        <dsp:cNvSpPr/>
      </dsp:nvSpPr>
      <dsp:spPr>
        <a:xfrm>
          <a:off x="5331737" y="125585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3F9DBD-C230-4C0C-BBB0-175EDAF7D827}">
      <dsp:nvSpPr>
        <dsp:cNvPr id="0" name=""/>
        <dsp:cNvSpPr/>
      </dsp:nvSpPr>
      <dsp:spPr>
        <a:xfrm>
          <a:off x="4746737" y="2461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Milestone</a:t>
          </a:r>
        </a:p>
      </dsp:txBody>
      <dsp:txXfrm>
        <a:off x="4746737" y="2461850"/>
        <a:ext cx="1800000" cy="720000"/>
      </dsp:txXfrm>
    </dsp:sp>
    <dsp:sp modelId="{17AA7625-3ADC-4503-A73F-5375525DD086}">
      <dsp:nvSpPr>
        <dsp:cNvPr id="0" name=""/>
        <dsp:cNvSpPr/>
      </dsp:nvSpPr>
      <dsp:spPr>
        <a:xfrm>
          <a:off x="7212737" y="1021849"/>
          <a:ext cx="1098000" cy="1098000"/>
        </a:xfrm>
        <a:prstGeom prst="ellipse">
          <a:avLst/>
        </a:prstGeom>
        <a:solidFill>
          <a:schemeClr val="accent5">
            <a:hueOff val="989032"/>
            <a:satOff val="-7053"/>
            <a:lumOff val="-12794"/>
            <a:alphaOff val="0"/>
          </a:schemeClr>
        </a:solidFill>
        <a:ln>
          <a:noFill/>
        </a:ln>
        <a:effectLst/>
      </dsp:spPr>
      <dsp:style>
        <a:lnRef idx="0">
          <a:scrgbClr r="0" g="0" b="0"/>
        </a:lnRef>
        <a:fillRef idx="1">
          <a:scrgbClr r="0" g="0" b="0"/>
        </a:fillRef>
        <a:effectRef idx="0">
          <a:scrgbClr r="0" g="0" b="0"/>
        </a:effectRef>
        <a:fontRef idx="minor"/>
      </dsp:style>
    </dsp:sp>
    <dsp:sp modelId="{5EA931E0-C025-4E78-80B5-AF067E1698EA}">
      <dsp:nvSpPr>
        <dsp:cNvPr id="0" name=""/>
        <dsp:cNvSpPr/>
      </dsp:nvSpPr>
      <dsp:spPr>
        <a:xfrm>
          <a:off x="7446737" y="125585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2029E-E012-4ED0-9DEE-3DC8BDAD40C5}">
      <dsp:nvSpPr>
        <dsp:cNvPr id="0" name=""/>
        <dsp:cNvSpPr/>
      </dsp:nvSpPr>
      <dsp:spPr>
        <a:xfrm>
          <a:off x="6861737" y="2461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Due Date</a:t>
          </a:r>
        </a:p>
      </dsp:txBody>
      <dsp:txXfrm>
        <a:off x="6861737" y="2461850"/>
        <a:ext cx="1800000" cy="720000"/>
      </dsp:txXfrm>
    </dsp:sp>
    <dsp:sp modelId="{279C7584-0DF4-4C84-9CB1-D5607C6D226C}">
      <dsp:nvSpPr>
        <dsp:cNvPr id="0" name=""/>
        <dsp:cNvSpPr/>
      </dsp:nvSpPr>
      <dsp:spPr>
        <a:xfrm>
          <a:off x="9327737" y="1021849"/>
          <a:ext cx="1098000" cy="1098000"/>
        </a:xfrm>
        <a:prstGeom prst="ellipse">
          <a:avLst/>
        </a:prstGeom>
        <a:solidFill>
          <a:schemeClr val="accent5">
            <a:hueOff val="1318709"/>
            <a:satOff val="-9404"/>
            <a:lumOff val="-17059"/>
            <a:alphaOff val="0"/>
          </a:schemeClr>
        </a:solidFill>
        <a:ln>
          <a:noFill/>
        </a:ln>
        <a:effectLst/>
      </dsp:spPr>
      <dsp:style>
        <a:lnRef idx="0">
          <a:scrgbClr r="0" g="0" b="0"/>
        </a:lnRef>
        <a:fillRef idx="1">
          <a:scrgbClr r="0" g="0" b="0"/>
        </a:fillRef>
        <a:effectRef idx="0">
          <a:scrgbClr r="0" g="0" b="0"/>
        </a:effectRef>
        <a:fontRef idx="minor"/>
      </dsp:style>
    </dsp:sp>
    <dsp:sp modelId="{DB7B0800-2100-45DF-A952-C8684A7F8E39}">
      <dsp:nvSpPr>
        <dsp:cNvPr id="0" name=""/>
        <dsp:cNvSpPr/>
      </dsp:nvSpPr>
      <dsp:spPr>
        <a:xfrm>
          <a:off x="9561737" y="125585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09A208-9EAC-4DF6-9229-8D361295A0DB}">
      <dsp:nvSpPr>
        <dsp:cNvPr id="0" name=""/>
        <dsp:cNvSpPr/>
      </dsp:nvSpPr>
      <dsp:spPr>
        <a:xfrm>
          <a:off x="8976737" y="2461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Assigned User</a:t>
          </a:r>
        </a:p>
      </dsp:txBody>
      <dsp:txXfrm>
        <a:off x="8976737" y="2461850"/>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2940B-B0CC-4652-8B5C-75406315F427}">
      <dsp:nvSpPr>
        <dsp:cNvPr id="0" name=""/>
        <dsp:cNvSpPr/>
      </dsp:nvSpPr>
      <dsp:spPr>
        <a:xfrm>
          <a:off x="698502" y="784513"/>
          <a:ext cx="1459938" cy="145993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71C1DD-EB18-4922-B12D-E289C0824331}">
      <dsp:nvSpPr>
        <dsp:cNvPr id="0" name=""/>
        <dsp:cNvSpPr/>
      </dsp:nvSpPr>
      <dsp:spPr>
        <a:xfrm>
          <a:off x="1009637" y="1095647"/>
          <a:ext cx="837669" cy="8376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CD27F6-CBB3-4D12-A248-F983C3F80159}">
      <dsp:nvSpPr>
        <dsp:cNvPr id="0" name=""/>
        <dsp:cNvSpPr/>
      </dsp:nvSpPr>
      <dsp:spPr>
        <a:xfrm>
          <a:off x="231800" y="2699186"/>
          <a:ext cx="23933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Open</a:t>
          </a:r>
        </a:p>
      </dsp:txBody>
      <dsp:txXfrm>
        <a:off x="231800" y="2699186"/>
        <a:ext cx="2393342" cy="720000"/>
      </dsp:txXfrm>
    </dsp:sp>
    <dsp:sp modelId="{94E6A2B5-DC79-4EFF-AEE6-478FE03F7720}">
      <dsp:nvSpPr>
        <dsp:cNvPr id="0" name=""/>
        <dsp:cNvSpPr/>
      </dsp:nvSpPr>
      <dsp:spPr>
        <a:xfrm>
          <a:off x="3510679" y="784513"/>
          <a:ext cx="1459938" cy="145993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286D9-3559-4888-AD79-987772832EA1}">
      <dsp:nvSpPr>
        <dsp:cNvPr id="0" name=""/>
        <dsp:cNvSpPr/>
      </dsp:nvSpPr>
      <dsp:spPr>
        <a:xfrm>
          <a:off x="3821814" y="1095647"/>
          <a:ext cx="837669" cy="837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25E6BC-7C1C-45BF-B1BE-AE7289178929}">
      <dsp:nvSpPr>
        <dsp:cNvPr id="0" name=""/>
        <dsp:cNvSpPr/>
      </dsp:nvSpPr>
      <dsp:spPr>
        <a:xfrm>
          <a:off x="3043977" y="2699186"/>
          <a:ext cx="23933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Close</a:t>
          </a:r>
        </a:p>
      </dsp:txBody>
      <dsp:txXfrm>
        <a:off x="3043977" y="2699186"/>
        <a:ext cx="2393342" cy="720000"/>
      </dsp:txXfrm>
    </dsp:sp>
    <dsp:sp modelId="{30F7AB99-FA0C-4A93-8233-236B38CDC7F5}">
      <dsp:nvSpPr>
        <dsp:cNvPr id="0" name=""/>
        <dsp:cNvSpPr/>
      </dsp:nvSpPr>
      <dsp:spPr>
        <a:xfrm>
          <a:off x="6322856" y="784513"/>
          <a:ext cx="1459938" cy="145993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7102C-7181-4956-A289-402D452D613E}">
      <dsp:nvSpPr>
        <dsp:cNvPr id="0" name=""/>
        <dsp:cNvSpPr/>
      </dsp:nvSpPr>
      <dsp:spPr>
        <a:xfrm>
          <a:off x="6633991" y="1095647"/>
          <a:ext cx="837669" cy="8376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53DDC8-888A-4577-9E0A-AB91849F617A}">
      <dsp:nvSpPr>
        <dsp:cNvPr id="0" name=""/>
        <dsp:cNvSpPr/>
      </dsp:nvSpPr>
      <dsp:spPr>
        <a:xfrm>
          <a:off x="5856154" y="2699186"/>
          <a:ext cx="23933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Backlog</a:t>
          </a:r>
        </a:p>
      </dsp:txBody>
      <dsp:txXfrm>
        <a:off x="5856154" y="2699186"/>
        <a:ext cx="2393342" cy="720000"/>
      </dsp:txXfrm>
    </dsp:sp>
    <dsp:sp modelId="{2FDAE111-CAC7-4C67-B0F8-17811E41824B}">
      <dsp:nvSpPr>
        <dsp:cNvPr id="0" name=""/>
        <dsp:cNvSpPr/>
      </dsp:nvSpPr>
      <dsp:spPr>
        <a:xfrm>
          <a:off x="9135033" y="784513"/>
          <a:ext cx="1459938" cy="145993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BDB0E-DB7A-4B32-A31B-F325506CA206}">
      <dsp:nvSpPr>
        <dsp:cNvPr id="0" name=""/>
        <dsp:cNvSpPr/>
      </dsp:nvSpPr>
      <dsp:spPr>
        <a:xfrm>
          <a:off x="9446168" y="1095647"/>
          <a:ext cx="837669" cy="8376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99B829-754F-49C7-8F34-072791BD3063}">
      <dsp:nvSpPr>
        <dsp:cNvPr id="0" name=""/>
        <dsp:cNvSpPr/>
      </dsp:nvSpPr>
      <dsp:spPr>
        <a:xfrm>
          <a:off x="8668332" y="2699186"/>
          <a:ext cx="23933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Deferred</a:t>
          </a:r>
        </a:p>
      </dsp:txBody>
      <dsp:txXfrm>
        <a:off x="8668332" y="2699186"/>
        <a:ext cx="239334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C701A-F354-4E96-B185-FAB3EE96A27D}">
      <dsp:nvSpPr>
        <dsp:cNvPr id="0" name=""/>
        <dsp:cNvSpPr/>
      </dsp:nvSpPr>
      <dsp:spPr>
        <a:xfrm>
          <a:off x="3231"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A47DB7-FB72-4C83-83CC-9E3A7FF42290}">
      <dsp:nvSpPr>
        <dsp:cNvPr id="0" name=""/>
        <dsp:cNvSpPr/>
      </dsp:nvSpPr>
      <dsp:spPr>
        <a:xfrm>
          <a:off x="259591"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Portability</a:t>
          </a:r>
          <a:endParaRPr lang="en-US" sz="2900" kern="1200"/>
        </a:p>
      </dsp:txBody>
      <dsp:txXfrm>
        <a:off x="302502" y="1271251"/>
        <a:ext cx="2221419" cy="1379276"/>
      </dsp:txXfrm>
    </dsp:sp>
    <dsp:sp modelId="{9312793A-A3BD-4151-8C66-9BC70AFF9885}">
      <dsp:nvSpPr>
        <dsp:cNvPr id="0" name=""/>
        <dsp:cNvSpPr/>
      </dsp:nvSpPr>
      <dsp:spPr>
        <a:xfrm>
          <a:off x="2823193"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B33018-1848-4E0A-8E31-E94DD03B1DFF}">
      <dsp:nvSpPr>
        <dsp:cNvPr id="0" name=""/>
        <dsp:cNvSpPr/>
      </dsp:nvSpPr>
      <dsp:spPr>
        <a:xfrm>
          <a:off x="3079553"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Performance</a:t>
          </a:r>
          <a:endParaRPr lang="en-US" sz="2900" kern="1200"/>
        </a:p>
      </dsp:txBody>
      <dsp:txXfrm>
        <a:off x="3122464" y="1271251"/>
        <a:ext cx="2221419" cy="1379276"/>
      </dsp:txXfrm>
    </dsp:sp>
    <dsp:sp modelId="{899846A9-762D-475F-90C7-515BB8314CDC}">
      <dsp:nvSpPr>
        <dsp:cNvPr id="0" name=""/>
        <dsp:cNvSpPr/>
      </dsp:nvSpPr>
      <dsp:spPr>
        <a:xfrm>
          <a:off x="5643155"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442239-23D9-47DC-9004-BC45C5889167}">
      <dsp:nvSpPr>
        <dsp:cNvPr id="0" name=""/>
        <dsp:cNvSpPr/>
      </dsp:nvSpPr>
      <dsp:spPr>
        <a:xfrm>
          <a:off x="5899515"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Reliability</a:t>
          </a:r>
          <a:endParaRPr lang="en-US" sz="2900" kern="1200"/>
        </a:p>
      </dsp:txBody>
      <dsp:txXfrm>
        <a:off x="5942426" y="1271251"/>
        <a:ext cx="2221419" cy="1379276"/>
      </dsp:txXfrm>
    </dsp:sp>
    <dsp:sp modelId="{E65D377F-BA12-4E45-8794-20151161780F}">
      <dsp:nvSpPr>
        <dsp:cNvPr id="0" name=""/>
        <dsp:cNvSpPr/>
      </dsp:nvSpPr>
      <dsp:spPr>
        <a:xfrm>
          <a:off x="8463116"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2E92A0-4E09-4CDC-B80D-98F66830B8D5}">
      <dsp:nvSpPr>
        <dsp:cNvPr id="0" name=""/>
        <dsp:cNvSpPr/>
      </dsp:nvSpPr>
      <dsp:spPr>
        <a:xfrm>
          <a:off x="8719477"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Serviceability</a:t>
          </a:r>
          <a:endParaRPr lang="en-US" sz="2900" kern="1200"/>
        </a:p>
      </dsp:txBody>
      <dsp:txXfrm>
        <a:off x="8762388" y="1271251"/>
        <a:ext cx="2221419" cy="13792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39BC7-2644-4959-8C72-EA07E383B8B4}">
      <dsp:nvSpPr>
        <dsp:cNvPr id="0" name=""/>
        <dsp:cNvSpPr/>
      </dsp:nvSpPr>
      <dsp:spPr>
        <a:xfrm>
          <a:off x="556344" y="2589"/>
          <a:ext cx="1836529" cy="110191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1. Login and profile management. </a:t>
          </a:r>
          <a:endParaRPr lang="en-US" sz="1000" kern="1200"/>
        </a:p>
      </dsp:txBody>
      <dsp:txXfrm>
        <a:off x="556344" y="2589"/>
        <a:ext cx="1836529" cy="1101917"/>
      </dsp:txXfrm>
    </dsp:sp>
    <dsp:sp modelId="{36362366-EDF4-470C-BAFA-2A8A587795DA}">
      <dsp:nvSpPr>
        <dsp:cNvPr id="0" name=""/>
        <dsp:cNvSpPr/>
      </dsp:nvSpPr>
      <dsp:spPr>
        <a:xfrm>
          <a:off x="2576527" y="2589"/>
          <a:ext cx="1836529" cy="1101917"/>
        </a:xfrm>
        <a:prstGeom prst="rect">
          <a:avLst/>
        </a:prstGeom>
        <a:solidFill>
          <a:schemeClr val="accent2">
            <a:hueOff val="99311"/>
            <a:satOff val="576"/>
            <a:lumOff val="57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2. </a:t>
          </a:r>
          <a:r>
            <a:rPr lang="en-US" sz="1000" b="1" kern="1200"/>
            <a:t>Projects are created and assigned a column. </a:t>
          </a:r>
          <a:endParaRPr lang="en-US" sz="1000" kern="1200"/>
        </a:p>
      </dsp:txBody>
      <dsp:txXfrm>
        <a:off x="2576527" y="2589"/>
        <a:ext cx="1836529" cy="1101917"/>
      </dsp:txXfrm>
    </dsp:sp>
    <dsp:sp modelId="{573E6394-6FDD-4B09-A89F-1F1EA04CFB60}">
      <dsp:nvSpPr>
        <dsp:cNvPr id="0" name=""/>
        <dsp:cNvSpPr/>
      </dsp:nvSpPr>
      <dsp:spPr>
        <a:xfrm>
          <a:off x="4596710" y="2589"/>
          <a:ext cx="1836529" cy="1101917"/>
        </a:xfrm>
        <a:prstGeom prst="rect">
          <a:avLst/>
        </a:prstGeom>
        <a:solidFill>
          <a:schemeClr val="accent2">
            <a:hueOff val="198622"/>
            <a:satOff val="1152"/>
            <a:lumOff val="114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3. Cards are the means to stay aware of the progress of the project. Each project has cards which include the amount of work assigned and the amount of work currently being worked on. </a:t>
          </a:r>
          <a:endParaRPr lang="en-US" sz="1000" kern="1200"/>
        </a:p>
      </dsp:txBody>
      <dsp:txXfrm>
        <a:off x="4596710" y="2589"/>
        <a:ext cx="1836529" cy="1101917"/>
      </dsp:txXfrm>
    </dsp:sp>
    <dsp:sp modelId="{06BBE23F-73BA-488F-B201-0FB6E7E07163}">
      <dsp:nvSpPr>
        <dsp:cNvPr id="0" name=""/>
        <dsp:cNvSpPr/>
      </dsp:nvSpPr>
      <dsp:spPr>
        <a:xfrm>
          <a:off x="6616892" y="2589"/>
          <a:ext cx="1836529" cy="1101917"/>
        </a:xfrm>
        <a:prstGeom prst="rect">
          <a:avLst/>
        </a:prstGeom>
        <a:solidFill>
          <a:schemeClr val="accent2">
            <a:hueOff val="297934"/>
            <a:satOff val="1728"/>
            <a:lumOff val="17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4. Filtering the contents using keywords and labels. </a:t>
          </a:r>
          <a:endParaRPr lang="en-US" sz="1000" kern="1200"/>
        </a:p>
      </dsp:txBody>
      <dsp:txXfrm>
        <a:off x="6616892" y="2589"/>
        <a:ext cx="1836529" cy="1101917"/>
      </dsp:txXfrm>
    </dsp:sp>
    <dsp:sp modelId="{A845015A-3711-4C69-AC66-625D047C26E0}">
      <dsp:nvSpPr>
        <dsp:cNvPr id="0" name=""/>
        <dsp:cNvSpPr/>
      </dsp:nvSpPr>
      <dsp:spPr>
        <a:xfrm>
          <a:off x="8637075" y="2589"/>
          <a:ext cx="1836529" cy="1101917"/>
        </a:xfrm>
        <a:prstGeom prst="rect">
          <a:avLst/>
        </a:prstGeom>
        <a:solidFill>
          <a:schemeClr val="accent2">
            <a:hueOff val="397245"/>
            <a:satOff val="2304"/>
            <a:lumOff val="228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5. Searching date, milestones or specifics on different pages. </a:t>
          </a:r>
          <a:endParaRPr lang="en-US" sz="1000" kern="1200"/>
        </a:p>
      </dsp:txBody>
      <dsp:txXfrm>
        <a:off x="8637075" y="2589"/>
        <a:ext cx="1836529" cy="1101917"/>
      </dsp:txXfrm>
    </dsp:sp>
    <dsp:sp modelId="{424C1DED-74F0-46CC-9ACE-EBDCEA9B9023}">
      <dsp:nvSpPr>
        <dsp:cNvPr id="0" name=""/>
        <dsp:cNvSpPr/>
      </dsp:nvSpPr>
      <dsp:spPr>
        <a:xfrm>
          <a:off x="556344" y="1288160"/>
          <a:ext cx="1836529" cy="1101917"/>
        </a:xfrm>
        <a:prstGeom prst="rect">
          <a:avLst/>
        </a:prstGeom>
        <a:solidFill>
          <a:schemeClr val="accent2">
            <a:hueOff val="496556"/>
            <a:satOff val="2880"/>
            <a:lumOff val="286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6. Users can insert dates and details of the projects inside the calendar tab. </a:t>
          </a:r>
          <a:endParaRPr lang="en-US" sz="1000" kern="1200"/>
        </a:p>
      </dsp:txBody>
      <dsp:txXfrm>
        <a:off x="556344" y="1288160"/>
        <a:ext cx="1836529" cy="1101917"/>
      </dsp:txXfrm>
    </dsp:sp>
    <dsp:sp modelId="{83C43B68-5D12-4452-BEDA-2B777B71BBE0}">
      <dsp:nvSpPr>
        <dsp:cNvPr id="0" name=""/>
        <dsp:cNvSpPr/>
      </dsp:nvSpPr>
      <dsp:spPr>
        <a:xfrm>
          <a:off x="2576527" y="1288160"/>
          <a:ext cx="1836529" cy="1101917"/>
        </a:xfrm>
        <a:prstGeom prst="rect">
          <a:avLst/>
        </a:prstGeom>
        <a:solidFill>
          <a:schemeClr val="accent2">
            <a:hueOff val="595867"/>
            <a:satOff val="3457"/>
            <a:lumOff val="343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7. Project statistics are shown in the project tab. </a:t>
          </a:r>
          <a:endParaRPr lang="en-US" sz="1000" kern="1200"/>
        </a:p>
      </dsp:txBody>
      <dsp:txXfrm>
        <a:off x="2576527" y="1288160"/>
        <a:ext cx="1836529" cy="1101917"/>
      </dsp:txXfrm>
    </dsp:sp>
    <dsp:sp modelId="{26B4C268-D19B-4E31-9B1B-6057E20FD515}">
      <dsp:nvSpPr>
        <dsp:cNvPr id="0" name=""/>
        <dsp:cNvSpPr/>
      </dsp:nvSpPr>
      <dsp:spPr>
        <a:xfrm>
          <a:off x="4596710" y="1288160"/>
          <a:ext cx="1836529" cy="1101917"/>
        </a:xfrm>
        <a:prstGeom prst="rect">
          <a:avLst/>
        </a:prstGeom>
        <a:solidFill>
          <a:schemeClr val="accent2">
            <a:hueOff val="695179"/>
            <a:satOff val="4033"/>
            <a:lumOff val="400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8. Import/Export are allowed and executed by the users to acquire important data or get a database onto the application. </a:t>
          </a:r>
          <a:endParaRPr lang="en-US" sz="1000" kern="1200"/>
        </a:p>
      </dsp:txBody>
      <dsp:txXfrm>
        <a:off x="4596710" y="1288160"/>
        <a:ext cx="1836529" cy="1101917"/>
      </dsp:txXfrm>
    </dsp:sp>
    <dsp:sp modelId="{DEC1A289-9379-42D2-9495-DB6561935E5F}">
      <dsp:nvSpPr>
        <dsp:cNvPr id="0" name=""/>
        <dsp:cNvSpPr/>
      </dsp:nvSpPr>
      <dsp:spPr>
        <a:xfrm>
          <a:off x="6616892" y="1288160"/>
          <a:ext cx="1836529" cy="1101917"/>
        </a:xfrm>
        <a:prstGeom prst="rect">
          <a:avLst/>
        </a:prstGeom>
        <a:solidFill>
          <a:schemeClr val="accent2">
            <a:hueOff val="794490"/>
            <a:satOff val="4609"/>
            <a:lumOff val="457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9. Creating cards via email. Configuration is required and could also be disabled for certain reasons. Notifying users by email can be done by them as well. </a:t>
          </a:r>
          <a:endParaRPr lang="en-US" sz="1000" kern="1200"/>
        </a:p>
      </dsp:txBody>
      <dsp:txXfrm>
        <a:off x="6616892" y="1288160"/>
        <a:ext cx="1836529" cy="1101917"/>
      </dsp:txXfrm>
    </dsp:sp>
    <dsp:sp modelId="{60D60788-42C5-4C64-B6B7-70E66231EE6D}">
      <dsp:nvSpPr>
        <dsp:cNvPr id="0" name=""/>
        <dsp:cNvSpPr/>
      </dsp:nvSpPr>
      <dsp:spPr>
        <a:xfrm>
          <a:off x="8637075" y="1288160"/>
          <a:ext cx="1836529" cy="1101917"/>
        </a:xfrm>
        <a:prstGeom prst="rect">
          <a:avLst/>
        </a:prstGeom>
        <a:solidFill>
          <a:schemeClr val="accent2">
            <a:hueOff val="893801"/>
            <a:satOff val="5185"/>
            <a:lumOff val="514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10. Administrations are the only one who are allowed to add and edit users. </a:t>
          </a:r>
          <a:endParaRPr lang="en-US" sz="1000" kern="1200"/>
        </a:p>
      </dsp:txBody>
      <dsp:txXfrm>
        <a:off x="8637075" y="1288160"/>
        <a:ext cx="1836529" cy="1101917"/>
      </dsp:txXfrm>
    </dsp:sp>
    <dsp:sp modelId="{6B22A886-90D8-4B6A-BE6E-A137A2E347CA}">
      <dsp:nvSpPr>
        <dsp:cNvPr id="0" name=""/>
        <dsp:cNvSpPr/>
      </dsp:nvSpPr>
      <dsp:spPr>
        <a:xfrm>
          <a:off x="2576527" y="2573730"/>
          <a:ext cx="1836529" cy="1101917"/>
        </a:xfrm>
        <a:prstGeom prst="rect">
          <a:avLst/>
        </a:prstGeom>
        <a:solidFill>
          <a:schemeClr val="accent2">
            <a:hueOff val="993112"/>
            <a:satOff val="5761"/>
            <a:lumOff val="572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11. External Integrations can be done by the administrators using javascript. </a:t>
          </a:r>
          <a:endParaRPr lang="en-US" sz="1000" kern="1200"/>
        </a:p>
      </dsp:txBody>
      <dsp:txXfrm>
        <a:off x="2576527" y="2573730"/>
        <a:ext cx="1836529" cy="1101917"/>
      </dsp:txXfrm>
    </dsp:sp>
    <dsp:sp modelId="{8721A2F6-4C6A-41C7-A17F-3E3554CDB418}">
      <dsp:nvSpPr>
        <dsp:cNvPr id="0" name=""/>
        <dsp:cNvSpPr/>
      </dsp:nvSpPr>
      <dsp:spPr>
        <a:xfrm>
          <a:off x="4596710" y="2573730"/>
          <a:ext cx="1836529" cy="1101917"/>
        </a:xfrm>
        <a:prstGeom prst="rect">
          <a:avLst/>
        </a:prstGeom>
        <a:solidFill>
          <a:schemeClr val="accent2">
            <a:hueOff val="1092423"/>
            <a:satOff val="6337"/>
            <a:lumOff val="629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12. Feedbacks and comments are shared with the team. </a:t>
          </a:r>
          <a:endParaRPr lang="en-US" sz="1000" kern="1200"/>
        </a:p>
      </dsp:txBody>
      <dsp:txXfrm>
        <a:off x="4596710" y="2573730"/>
        <a:ext cx="1836529" cy="1101917"/>
      </dsp:txXfrm>
    </dsp:sp>
    <dsp:sp modelId="{018622A0-6525-4B78-8A0F-BACAB19C01A5}">
      <dsp:nvSpPr>
        <dsp:cNvPr id="0" name=""/>
        <dsp:cNvSpPr/>
      </dsp:nvSpPr>
      <dsp:spPr>
        <a:xfrm>
          <a:off x="6616892" y="2573730"/>
          <a:ext cx="1836529" cy="1101917"/>
        </a:xfrm>
        <a:prstGeom prst="rect">
          <a:avLst/>
        </a:prstGeom>
        <a:solidFill>
          <a:schemeClr val="accent2">
            <a:hueOff val="1191735"/>
            <a:satOff val="6913"/>
            <a:lumOff val="6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a:t>13. Access Control of the card menu in a board. </a:t>
          </a:r>
          <a:endParaRPr lang="en-US" sz="1000" kern="1200"/>
        </a:p>
      </dsp:txBody>
      <dsp:txXfrm>
        <a:off x="6616892" y="2573730"/>
        <a:ext cx="1836529" cy="11019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13E96-9B08-49AC-A8BE-AE9E4312D54F}">
      <dsp:nvSpPr>
        <dsp:cNvPr id="0" name=""/>
        <dsp:cNvSpPr/>
      </dsp:nvSpPr>
      <dsp:spPr>
        <a:xfrm>
          <a:off x="3568" y="128682"/>
          <a:ext cx="1266990" cy="76019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CREATE_PROJECT</a:t>
          </a:r>
          <a:endParaRPr lang="en-US" sz="600" kern="1200"/>
        </a:p>
      </dsp:txBody>
      <dsp:txXfrm>
        <a:off x="3568" y="128682"/>
        <a:ext cx="1266990" cy="760194"/>
      </dsp:txXfrm>
    </dsp:sp>
    <dsp:sp modelId="{EF8341B0-5999-4362-AD2F-7B70C1C81E62}">
      <dsp:nvSpPr>
        <dsp:cNvPr id="0" name=""/>
        <dsp:cNvSpPr/>
      </dsp:nvSpPr>
      <dsp:spPr>
        <a:xfrm>
          <a:off x="1397257" y="128682"/>
          <a:ext cx="1266990" cy="760194"/>
        </a:xfrm>
        <a:prstGeom prst="rect">
          <a:avLst/>
        </a:prstGeom>
        <a:solidFill>
          <a:schemeClr val="accent2">
            <a:hueOff val="41094"/>
            <a:satOff val="238"/>
            <a:lumOff val="23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UPDATE_PROJECT</a:t>
          </a:r>
          <a:endParaRPr lang="en-US" sz="600" kern="1200"/>
        </a:p>
      </dsp:txBody>
      <dsp:txXfrm>
        <a:off x="1397257" y="128682"/>
        <a:ext cx="1266990" cy="760194"/>
      </dsp:txXfrm>
    </dsp:sp>
    <dsp:sp modelId="{03B7E538-96F5-46D2-B306-00C45D4F99CA}">
      <dsp:nvSpPr>
        <dsp:cNvPr id="0" name=""/>
        <dsp:cNvSpPr/>
      </dsp:nvSpPr>
      <dsp:spPr>
        <a:xfrm>
          <a:off x="2790946" y="128682"/>
          <a:ext cx="1266990" cy="760194"/>
        </a:xfrm>
        <a:prstGeom prst="rect">
          <a:avLst/>
        </a:prstGeom>
        <a:solidFill>
          <a:schemeClr val="accent2">
            <a:hueOff val="82189"/>
            <a:satOff val="477"/>
            <a:lumOff val="47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CREATE_BOARD</a:t>
          </a:r>
          <a:endParaRPr lang="en-US" sz="600" kern="1200"/>
        </a:p>
      </dsp:txBody>
      <dsp:txXfrm>
        <a:off x="2790946" y="128682"/>
        <a:ext cx="1266990" cy="760194"/>
      </dsp:txXfrm>
    </dsp:sp>
    <dsp:sp modelId="{225378BE-BB9F-4D1D-AD74-EECB8AC01C02}">
      <dsp:nvSpPr>
        <dsp:cNvPr id="0" name=""/>
        <dsp:cNvSpPr/>
      </dsp:nvSpPr>
      <dsp:spPr>
        <a:xfrm>
          <a:off x="4184635" y="128682"/>
          <a:ext cx="1266990" cy="760194"/>
        </a:xfrm>
        <a:prstGeom prst="rect">
          <a:avLst/>
        </a:prstGeom>
        <a:solidFill>
          <a:schemeClr val="accent2">
            <a:hueOff val="123283"/>
            <a:satOff val="715"/>
            <a:lumOff val="71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UPDATE_BOARD</a:t>
          </a:r>
          <a:endParaRPr lang="en-US" sz="600" kern="1200"/>
        </a:p>
      </dsp:txBody>
      <dsp:txXfrm>
        <a:off x="4184635" y="128682"/>
        <a:ext cx="1266990" cy="760194"/>
      </dsp:txXfrm>
    </dsp:sp>
    <dsp:sp modelId="{937514C1-5013-4924-B88E-108DEC803C8C}">
      <dsp:nvSpPr>
        <dsp:cNvPr id="0" name=""/>
        <dsp:cNvSpPr/>
      </dsp:nvSpPr>
      <dsp:spPr>
        <a:xfrm>
          <a:off x="5578324" y="128682"/>
          <a:ext cx="1266990" cy="760194"/>
        </a:xfrm>
        <a:prstGeom prst="rect">
          <a:avLst/>
        </a:prstGeom>
        <a:solidFill>
          <a:schemeClr val="accent2">
            <a:hueOff val="164377"/>
            <a:satOff val="954"/>
            <a:lumOff val="94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CREATE_COLUMN</a:t>
          </a:r>
          <a:endParaRPr lang="en-US" sz="600" kern="1200"/>
        </a:p>
      </dsp:txBody>
      <dsp:txXfrm>
        <a:off x="5578324" y="128682"/>
        <a:ext cx="1266990" cy="760194"/>
      </dsp:txXfrm>
    </dsp:sp>
    <dsp:sp modelId="{554E7179-1089-4156-A4FA-E831F9EE441A}">
      <dsp:nvSpPr>
        <dsp:cNvPr id="0" name=""/>
        <dsp:cNvSpPr/>
      </dsp:nvSpPr>
      <dsp:spPr>
        <a:xfrm>
          <a:off x="6972013" y="128682"/>
          <a:ext cx="1266990" cy="760194"/>
        </a:xfrm>
        <a:prstGeom prst="rect">
          <a:avLst/>
        </a:prstGeom>
        <a:solidFill>
          <a:schemeClr val="accent2">
            <a:hueOff val="205471"/>
            <a:satOff val="1192"/>
            <a:lumOff val="118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UPDATE_COLUMN</a:t>
          </a:r>
          <a:endParaRPr lang="en-US" sz="600" kern="1200"/>
        </a:p>
      </dsp:txBody>
      <dsp:txXfrm>
        <a:off x="6972013" y="128682"/>
        <a:ext cx="1266990" cy="760194"/>
      </dsp:txXfrm>
    </dsp:sp>
    <dsp:sp modelId="{5E07CAB4-AA14-4D34-87D6-01F5F8B43650}">
      <dsp:nvSpPr>
        <dsp:cNvPr id="0" name=""/>
        <dsp:cNvSpPr/>
      </dsp:nvSpPr>
      <dsp:spPr>
        <a:xfrm>
          <a:off x="8365702" y="128682"/>
          <a:ext cx="1266990" cy="760194"/>
        </a:xfrm>
        <a:prstGeom prst="rect">
          <a:avLst/>
        </a:prstGeom>
        <a:solidFill>
          <a:schemeClr val="accent2">
            <a:hueOff val="246566"/>
            <a:satOff val="1430"/>
            <a:lumOff val="142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CREATE_CARD</a:t>
          </a:r>
          <a:endParaRPr lang="en-US" sz="600" kern="1200"/>
        </a:p>
      </dsp:txBody>
      <dsp:txXfrm>
        <a:off x="8365702" y="128682"/>
        <a:ext cx="1266990" cy="760194"/>
      </dsp:txXfrm>
    </dsp:sp>
    <dsp:sp modelId="{F0E32381-D174-4078-9C84-27CBDF359261}">
      <dsp:nvSpPr>
        <dsp:cNvPr id="0" name=""/>
        <dsp:cNvSpPr/>
      </dsp:nvSpPr>
      <dsp:spPr>
        <a:xfrm>
          <a:off x="9759391" y="128682"/>
          <a:ext cx="1266990" cy="760194"/>
        </a:xfrm>
        <a:prstGeom prst="rect">
          <a:avLst/>
        </a:prstGeom>
        <a:solidFill>
          <a:schemeClr val="accent2">
            <a:hueOff val="287660"/>
            <a:satOff val="1669"/>
            <a:lumOff val="165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UPDATE_CARD</a:t>
          </a:r>
          <a:endParaRPr lang="en-US" sz="600" kern="1200"/>
        </a:p>
      </dsp:txBody>
      <dsp:txXfrm>
        <a:off x="9759391" y="128682"/>
        <a:ext cx="1266990" cy="760194"/>
      </dsp:txXfrm>
    </dsp:sp>
    <dsp:sp modelId="{C5E2A0A7-8164-48FF-B2EC-B03743F788EC}">
      <dsp:nvSpPr>
        <dsp:cNvPr id="0" name=""/>
        <dsp:cNvSpPr/>
      </dsp:nvSpPr>
      <dsp:spPr>
        <a:xfrm>
          <a:off x="3568" y="1015575"/>
          <a:ext cx="1266990" cy="760194"/>
        </a:xfrm>
        <a:prstGeom prst="rect">
          <a:avLst/>
        </a:prstGeom>
        <a:solidFill>
          <a:schemeClr val="accent2">
            <a:hueOff val="328754"/>
            <a:satOff val="1907"/>
            <a:lumOff val="18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UPDATE_CARD_POSITION</a:t>
          </a:r>
          <a:endParaRPr lang="en-US" sz="600" kern="1200"/>
        </a:p>
      </dsp:txBody>
      <dsp:txXfrm>
        <a:off x="3568" y="1015575"/>
        <a:ext cx="1266990" cy="760194"/>
      </dsp:txXfrm>
    </dsp:sp>
    <dsp:sp modelId="{C151B629-963C-4602-8095-7643B642D4CC}">
      <dsp:nvSpPr>
        <dsp:cNvPr id="0" name=""/>
        <dsp:cNvSpPr/>
      </dsp:nvSpPr>
      <dsp:spPr>
        <a:xfrm>
          <a:off x="1397257" y="1015575"/>
          <a:ext cx="1266990" cy="760194"/>
        </a:xfrm>
        <a:prstGeom prst="rect">
          <a:avLst/>
        </a:prstGeom>
        <a:solidFill>
          <a:schemeClr val="accent2">
            <a:hueOff val="369849"/>
            <a:satOff val="2145"/>
            <a:lumOff val="21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UPDATE_DESCRIPTION</a:t>
          </a:r>
          <a:endParaRPr lang="en-US" sz="600" kern="1200"/>
        </a:p>
      </dsp:txBody>
      <dsp:txXfrm>
        <a:off x="1397257" y="1015575"/>
        <a:ext cx="1266990" cy="760194"/>
      </dsp:txXfrm>
    </dsp:sp>
    <dsp:sp modelId="{D644F570-0B28-444C-9EBE-D3C4F07AE511}">
      <dsp:nvSpPr>
        <dsp:cNvPr id="0" name=""/>
        <dsp:cNvSpPr/>
      </dsp:nvSpPr>
      <dsp:spPr>
        <a:xfrm>
          <a:off x="2790946" y="1015575"/>
          <a:ext cx="1266990" cy="760194"/>
        </a:xfrm>
        <a:prstGeom prst="rect">
          <a:avLst/>
        </a:prstGeom>
        <a:solidFill>
          <a:schemeClr val="accent2">
            <a:hueOff val="410943"/>
            <a:satOff val="2384"/>
            <a:lumOff val="236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UPDATE_ACTION_LIST</a:t>
          </a:r>
          <a:endParaRPr lang="en-US" sz="600" kern="1200"/>
        </a:p>
      </dsp:txBody>
      <dsp:txXfrm>
        <a:off x="2790946" y="1015575"/>
        <a:ext cx="1266990" cy="760194"/>
      </dsp:txXfrm>
    </dsp:sp>
    <dsp:sp modelId="{F8AA57FE-FFC5-4185-B309-7D6E5D85B297}">
      <dsp:nvSpPr>
        <dsp:cNvPr id="0" name=""/>
        <dsp:cNvSpPr/>
      </dsp:nvSpPr>
      <dsp:spPr>
        <a:xfrm>
          <a:off x="4184635" y="1015575"/>
          <a:ext cx="1266990" cy="760194"/>
        </a:xfrm>
        <a:prstGeom prst="rect">
          <a:avLst/>
        </a:prstGeom>
        <a:solidFill>
          <a:schemeClr val="accent2">
            <a:hueOff val="452037"/>
            <a:satOff val="2622"/>
            <a:lumOff val="260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CREATE_ACTION_ITEM</a:t>
          </a:r>
          <a:endParaRPr lang="en-US" sz="600" kern="1200"/>
        </a:p>
      </dsp:txBody>
      <dsp:txXfrm>
        <a:off x="4184635" y="1015575"/>
        <a:ext cx="1266990" cy="760194"/>
      </dsp:txXfrm>
    </dsp:sp>
    <dsp:sp modelId="{EE1EF027-E2C8-468A-BD7A-AB0E82E30582}">
      <dsp:nvSpPr>
        <dsp:cNvPr id="0" name=""/>
        <dsp:cNvSpPr/>
      </dsp:nvSpPr>
      <dsp:spPr>
        <a:xfrm>
          <a:off x="5578324" y="1015575"/>
          <a:ext cx="1266990" cy="760194"/>
        </a:xfrm>
        <a:prstGeom prst="rect">
          <a:avLst/>
        </a:prstGeom>
        <a:solidFill>
          <a:schemeClr val="accent2">
            <a:hueOff val="493132"/>
            <a:satOff val="2861"/>
            <a:lumOff val="284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DELETE_ACTION_ITEM</a:t>
          </a:r>
          <a:endParaRPr lang="en-US" sz="600" kern="1200"/>
        </a:p>
      </dsp:txBody>
      <dsp:txXfrm>
        <a:off x="5578324" y="1015575"/>
        <a:ext cx="1266990" cy="760194"/>
      </dsp:txXfrm>
    </dsp:sp>
    <dsp:sp modelId="{CE802D9B-942D-43DD-8CFF-90F0288B53D2}">
      <dsp:nvSpPr>
        <dsp:cNvPr id="0" name=""/>
        <dsp:cNvSpPr/>
      </dsp:nvSpPr>
      <dsp:spPr>
        <a:xfrm>
          <a:off x="6972013" y="1015575"/>
          <a:ext cx="1266990" cy="760194"/>
        </a:xfrm>
        <a:prstGeom prst="rect">
          <a:avLst/>
        </a:prstGeom>
        <a:solidFill>
          <a:schemeClr val="accent2">
            <a:hueOff val="534226"/>
            <a:satOff val="3099"/>
            <a:lumOff val="30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UNDO_DELETE_ACTION_ITEM</a:t>
          </a:r>
          <a:endParaRPr lang="en-US" sz="600" kern="1200"/>
        </a:p>
      </dsp:txBody>
      <dsp:txXfrm>
        <a:off x="6972013" y="1015575"/>
        <a:ext cx="1266990" cy="760194"/>
      </dsp:txXfrm>
    </dsp:sp>
    <dsp:sp modelId="{D907E443-89FE-428E-B3CF-AA05F93FBFBB}">
      <dsp:nvSpPr>
        <dsp:cNvPr id="0" name=""/>
        <dsp:cNvSpPr/>
      </dsp:nvSpPr>
      <dsp:spPr>
        <a:xfrm>
          <a:off x="8365702" y="1015575"/>
          <a:ext cx="1266990" cy="760194"/>
        </a:xfrm>
        <a:prstGeom prst="rect">
          <a:avLst/>
        </a:prstGeom>
        <a:solidFill>
          <a:schemeClr val="accent2">
            <a:hueOff val="575320"/>
            <a:satOff val="3337"/>
            <a:lumOff val="331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TOGGLE_ACTION_ITEM</a:t>
          </a:r>
          <a:endParaRPr lang="en-US" sz="600" kern="1200"/>
        </a:p>
      </dsp:txBody>
      <dsp:txXfrm>
        <a:off x="8365702" y="1015575"/>
        <a:ext cx="1266990" cy="760194"/>
      </dsp:txXfrm>
    </dsp:sp>
    <dsp:sp modelId="{B7A2CFFF-CE73-4CAF-8420-429683197372}">
      <dsp:nvSpPr>
        <dsp:cNvPr id="0" name=""/>
        <dsp:cNvSpPr/>
      </dsp:nvSpPr>
      <dsp:spPr>
        <a:xfrm>
          <a:off x="9759391" y="1015575"/>
          <a:ext cx="1266990" cy="760194"/>
        </a:xfrm>
        <a:prstGeom prst="rect">
          <a:avLst/>
        </a:prstGeom>
        <a:solidFill>
          <a:schemeClr val="accent2">
            <a:hueOff val="616414"/>
            <a:satOff val="3576"/>
            <a:lumOff val="355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UPDATE_ACTION_ITEM</a:t>
          </a:r>
          <a:endParaRPr lang="en-US" sz="600" kern="1200"/>
        </a:p>
      </dsp:txBody>
      <dsp:txXfrm>
        <a:off x="9759391" y="1015575"/>
        <a:ext cx="1266990" cy="760194"/>
      </dsp:txXfrm>
    </dsp:sp>
    <dsp:sp modelId="{A6DD0970-76EA-4031-BD20-A358A5151681}">
      <dsp:nvSpPr>
        <dsp:cNvPr id="0" name=""/>
        <dsp:cNvSpPr/>
      </dsp:nvSpPr>
      <dsp:spPr>
        <a:xfrm>
          <a:off x="3568" y="1902468"/>
          <a:ext cx="1266990" cy="760194"/>
        </a:xfrm>
        <a:prstGeom prst="rect">
          <a:avLst/>
        </a:prstGeom>
        <a:solidFill>
          <a:schemeClr val="accent2">
            <a:hueOff val="657509"/>
            <a:satOff val="3814"/>
            <a:lumOff val="378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MOVE_ACTION_ITEM</a:t>
          </a:r>
          <a:endParaRPr lang="en-US" sz="600" kern="1200"/>
        </a:p>
      </dsp:txBody>
      <dsp:txXfrm>
        <a:off x="3568" y="1902468"/>
        <a:ext cx="1266990" cy="760194"/>
      </dsp:txXfrm>
    </dsp:sp>
    <dsp:sp modelId="{EF318AB0-1919-4124-BA27-F8ED472EDD1E}">
      <dsp:nvSpPr>
        <dsp:cNvPr id="0" name=""/>
        <dsp:cNvSpPr/>
      </dsp:nvSpPr>
      <dsp:spPr>
        <a:xfrm>
          <a:off x="1397257" y="1902468"/>
          <a:ext cx="1266990" cy="760194"/>
        </a:xfrm>
        <a:prstGeom prst="rect">
          <a:avLst/>
        </a:prstGeom>
        <a:solidFill>
          <a:schemeClr val="accent2">
            <a:hueOff val="698603"/>
            <a:satOff val="4052"/>
            <a:lumOff val="402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CREATE_FILE</a:t>
          </a:r>
          <a:endParaRPr lang="en-US" sz="600" kern="1200"/>
        </a:p>
      </dsp:txBody>
      <dsp:txXfrm>
        <a:off x="1397257" y="1902468"/>
        <a:ext cx="1266990" cy="760194"/>
      </dsp:txXfrm>
    </dsp:sp>
    <dsp:sp modelId="{E4F845F1-11DB-4D9E-8817-EB9060D278D2}">
      <dsp:nvSpPr>
        <dsp:cNvPr id="0" name=""/>
        <dsp:cNvSpPr/>
      </dsp:nvSpPr>
      <dsp:spPr>
        <a:xfrm>
          <a:off x="2790946" y="1902468"/>
          <a:ext cx="1266990" cy="760194"/>
        </a:xfrm>
        <a:prstGeom prst="rect">
          <a:avLst/>
        </a:prstGeom>
        <a:solidFill>
          <a:schemeClr val="accent2">
            <a:hueOff val="739697"/>
            <a:satOff val="4291"/>
            <a:lumOff val="426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UNDO_DELETE_FILE</a:t>
          </a:r>
          <a:endParaRPr lang="en-US" sz="600" kern="1200"/>
        </a:p>
      </dsp:txBody>
      <dsp:txXfrm>
        <a:off x="2790946" y="1902468"/>
        <a:ext cx="1266990" cy="760194"/>
      </dsp:txXfrm>
    </dsp:sp>
    <dsp:sp modelId="{4A385A9B-224B-4F96-A665-B0FE168C2B1B}">
      <dsp:nvSpPr>
        <dsp:cNvPr id="0" name=""/>
        <dsp:cNvSpPr/>
      </dsp:nvSpPr>
      <dsp:spPr>
        <a:xfrm>
          <a:off x="4184635" y="1902468"/>
          <a:ext cx="1266990" cy="760194"/>
        </a:xfrm>
        <a:prstGeom prst="rect">
          <a:avLst/>
        </a:prstGeom>
        <a:solidFill>
          <a:schemeClr val="accent2">
            <a:hueOff val="780792"/>
            <a:satOff val="4529"/>
            <a:lumOff val="44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ADD_LABEL_VALUE_TO_CARD</a:t>
          </a:r>
          <a:endParaRPr lang="en-US" sz="600" kern="1200"/>
        </a:p>
      </dsp:txBody>
      <dsp:txXfrm>
        <a:off x="4184635" y="1902468"/>
        <a:ext cx="1266990" cy="760194"/>
      </dsp:txXfrm>
    </dsp:sp>
    <dsp:sp modelId="{D266670E-0AEE-44F6-8ECE-815ECF893979}">
      <dsp:nvSpPr>
        <dsp:cNvPr id="0" name=""/>
        <dsp:cNvSpPr/>
      </dsp:nvSpPr>
      <dsp:spPr>
        <a:xfrm>
          <a:off x="5578324" y="1902468"/>
          <a:ext cx="1266990" cy="760194"/>
        </a:xfrm>
        <a:prstGeom prst="rect">
          <a:avLst/>
        </a:prstGeom>
        <a:solidFill>
          <a:schemeClr val="accent2">
            <a:hueOff val="821886"/>
            <a:satOff val="4768"/>
            <a:lumOff val="473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UPDATE_LABLE_VALUE</a:t>
          </a:r>
          <a:endParaRPr lang="en-US" sz="600" kern="1200"/>
        </a:p>
      </dsp:txBody>
      <dsp:txXfrm>
        <a:off x="5578324" y="1902468"/>
        <a:ext cx="1266990" cy="760194"/>
      </dsp:txXfrm>
    </dsp:sp>
    <dsp:sp modelId="{268FD9E8-1D3D-4553-AEFF-C52963455D08}">
      <dsp:nvSpPr>
        <dsp:cNvPr id="0" name=""/>
        <dsp:cNvSpPr/>
      </dsp:nvSpPr>
      <dsp:spPr>
        <a:xfrm>
          <a:off x="6972013" y="1902468"/>
          <a:ext cx="1266990" cy="760194"/>
        </a:xfrm>
        <a:prstGeom prst="rect">
          <a:avLst/>
        </a:prstGeom>
        <a:solidFill>
          <a:schemeClr val="accent2">
            <a:hueOff val="862980"/>
            <a:satOff val="5006"/>
            <a:lumOff val="497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REMOVE_LABEL_VALUE</a:t>
          </a:r>
          <a:endParaRPr lang="en-US" sz="600" kern="1200"/>
        </a:p>
      </dsp:txBody>
      <dsp:txXfrm>
        <a:off x="6972013" y="1902468"/>
        <a:ext cx="1266990" cy="760194"/>
      </dsp:txXfrm>
    </dsp:sp>
    <dsp:sp modelId="{CEB1FB4A-ECFA-4EAE-8150-367776208C9E}">
      <dsp:nvSpPr>
        <dsp:cNvPr id="0" name=""/>
        <dsp:cNvSpPr/>
      </dsp:nvSpPr>
      <dsp:spPr>
        <a:xfrm>
          <a:off x="8365702" y="1902468"/>
          <a:ext cx="1266990" cy="760194"/>
        </a:xfrm>
        <a:prstGeom prst="rect">
          <a:avLst/>
        </a:prstGeom>
        <a:solidFill>
          <a:schemeClr val="accent2">
            <a:hueOff val="904075"/>
            <a:satOff val="5244"/>
            <a:lumOff val="520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CREATE_COMMENT</a:t>
          </a:r>
          <a:endParaRPr lang="en-US" sz="600" kern="1200"/>
        </a:p>
      </dsp:txBody>
      <dsp:txXfrm>
        <a:off x="8365702" y="1902468"/>
        <a:ext cx="1266990" cy="760194"/>
      </dsp:txXfrm>
    </dsp:sp>
    <dsp:sp modelId="{3B2295B1-4D49-4EB2-8336-4376AF9E172E}">
      <dsp:nvSpPr>
        <dsp:cNvPr id="0" name=""/>
        <dsp:cNvSpPr/>
      </dsp:nvSpPr>
      <dsp:spPr>
        <a:xfrm>
          <a:off x="9759391" y="1902468"/>
          <a:ext cx="1266990" cy="760194"/>
        </a:xfrm>
        <a:prstGeom prst="rect">
          <a:avLst/>
        </a:prstGeom>
        <a:solidFill>
          <a:schemeClr val="accent2">
            <a:hueOff val="945169"/>
            <a:satOff val="5483"/>
            <a:lumOff val="544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UPDATE_COMMENT</a:t>
          </a:r>
          <a:endParaRPr lang="en-US" sz="600" kern="1200"/>
        </a:p>
      </dsp:txBody>
      <dsp:txXfrm>
        <a:off x="9759391" y="1902468"/>
        <a:ext cx="1266990" cy="760194"/>
      </dsp:txXfrm>
    </dsp:sp>
    <dsp:sp modelId="{A4236F53-79BE-40E8-A393-BB0781F5380E}">
      <dsp:nvSpPr>
        <dsp:cNvPr id="0" name=""/>
        <dsp:cNvSpPr/>
      </dsp:nvSpPr>
      <dsp:spPr>
        <a:xfrm>
          <a:off x="1397257" y="2789361"/>
          <a:ext cx="1266990" cy="760194"/>
        </a:xfrm>
        <a:prstGeom prst="rect">
          <a:avLst/>
        </a:prstGeom>
        <a:solidFill>
          <a:schemeClr val="accent2">
            <a:hueOff val="986263"/>
            <a:satOff val="5721"/>
            <a:lumOff val="568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DELETE_COMMENT</a:t>
          </a:r>
          <a:endParaRPr lang="en-US" sz="600" kern="1200"/>
        </a:p>
      </dsp:txBody>
      <dsp:txXfrm>
        <a:off x="1397257" y="2789361"/>
        <a:ext cx="1266990" cy="760194"/>
      </dsp:txXfrm>
    </dsp:sp>
    <dsp:sp modelId="{943C7A64-9756-401A-96FC-6906AAF37E25}">
      <dsp:nvSpPr>
        <dsp:cNvPr id="0" name=""/>
        <dsp:cNvSpPr/>
      </dsp:nvSpPr>
      <dsp:spPr>
        <a:xfrm>
          <a:off x="2790946" y="2789361"/>
          <a:ext cx="1266990" cy="760194"/>
        </a:xfrm>
        <a:prstGeom prst="rect">
          <a:avLst/>
        </a:prstGeom>
        <a:solidFill>
          <a:schemeClr val="accent2">
            <a:hueOff val="1027357"/>
            <a:satOff val="5959"/>
            <a:lumOff val="591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UNDO_ DELETE_COMMENT</a:t>
          </a:r>
          <a:endParaRPr lang="en-US" sz="600" kern="1200"/>
        </a:p>
      </dsp:txBody>
      <dsp:txXfrm>
        <a:off x="2790946" y="2789361"/>
        <a:ext cx="1266990" cy="760194"/>
      </dsp:txXfrm>
    </dsp:sp>
    <dsp:sp modelId="{40E5E60C-AFCC-457F-9F7F-F83FC818C32F}">
      <dsp:nvSpPr>
        <dsp:cNvPr id="0" name=""/>
        <dsp:cNvSpPr/>
      </dsp:nvSpPr>
      <dsp:spPr>
        <a:xfrm>
          <a:off x="4184635" y="2789361"/>
          <a:ext cx="1266990" cy="760194"/>
        </a:xfrm>
        <a:prstGeom prst="rect">
          <a:avLst/>
        </a:prstGeom>
        <a:solidFill>
          <a:schemeClr val="accent2">
            <a:hueOff val="1068452"/>
            <a:satOff val="6198"/>
            <a:lumOff val="615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CREATE_ACTION_LIST</a:t>
          </a:r>
          <a:endParaRPr lang="en-US" sz="600" kern="1200"/>
        </a:p>
      </dsp:txBody>
      <dsp:txXfrm>
        <a:off x="4184635" y="2789361"/>
        <a:ext cx="1266990" cy="760194"/>
      </dsp:txXfrm>
    </dsp:sp>
    <dsp:sp modelId="{0AC46B0C-5948-4452-92E2-F5A5B743FE68}">
      <dsp:nvSpPr>
        <dsp:cNvPr id="0" name=""/>
        <dsp:cNvSpPr/>
      </dsp:nvSpPr>
      <dsp:spPr>
        <a:xfrm>
          <a:off x="5578324" y="2789361"/>
          <a:ext cx="1266990" cy="760194"/>
        </a:xfrm>
        <a:prstGeom prst="rect">
          <a:avLst/>
        </a:prstGeom>
        <a:solidFill>
          <a:schemeClr val="accent2">
            <a:hueOff val="1109546"/>
            <a:satOff val="6436"/>
            <a:lumOff val="63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DELETE_ACTION_LIST</a:t>
          </a:r>
          <a:endParaRPr lang="en-US" sz="600" kern="1200"/>
        </a:p>
      </dsp:txBody>
      <dsp:txXfrm>
        <a:off x="5578324" y="2789361"/>
        <a:ext cx="1266990" cy="760194"/>
      </dsp:txXfrm>
    </dsp:sp>
    <dsp:sp modelId="{EAF7D4C1-9528-48DA-8B2D-B948DC442D17}">
      <dsp:nvSpPr>
        <dsp:cNvPr id="0" name=""/>
        <dsp:cNvSpPr/>
      </dsp:nvSpPr>
      <dsp:spPr>
        <a:xfrm>
          <a:off x="6972013" y="2789361"/>
          <a:ext cx="1266990" cy="760194"/>
        </a:xfrm>
        <a:prstGeom prst="rect">
          <a:avLst/>
        </a:prstGeom>
        <a:solidFill>
          <a:schemeClr val="accent2">
            <a:hueOff val="1150640"/>
            <a:satOff val="6675"/>
            <a:lumOff val="662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UNDO_DELETE_ACTION_LIST</a:t>
          </a:r>
          <a:endParaRPr lang="en-US" sz="600" kern="1200"/>
        </a:p>
      </dsp:txBody>
      <dsp:txXfrm>
        <a:off x="6972013" y="2789361"/>
        <a:ext cx="1266990" cy="760194"/>
      </dsp:txXfrm>
    </dsp:sp>
    <dsp:sp modelId="{FB9ADCA6-67BC-4C48-8048-044F246C6A5C}">
      <dsp:nvSpPr>
        <dsp:cNvPr id="0" name=""/>
        <dsp:cNvSpPr/>
      </dsp:nvSpPr>
      <dsp:spPr>
        <a:xfrm>
          <a:off x="8365702" y="2789361"/>
          <a:ext cx="1266990" cy="760194"/>
        </a:xfrm>
        <a:prstGeom prst="rect">
          <a:avLst/>
        </a:prstGeom>
        <a:solidFill>
          <a:schemeClr val="accent2">
            <a:hueOff val="1191735"/>
            <a:satOff val="6913"/>
            <a:lumOff val="6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UPDATE_ACTION_LIST</a:t>
          </a:r>
          <a:endParaRPr lang="en-US" sz="600" kern="1200"/>
        </a:p>
      </dsp:txBody>
      <dsp:txXfrm>
        <a:off x="8365702" y="2789361"/>
        <a:ext cx="1266990" cy="7601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D480F-1FD0-4186-8429-5EF241C134E5}">
      <dsp:nvSpPr>
        <dsp:cNvPr id="0" name=""/>
        <dsp:cNvSpPr/>
      </dsp:nvSpPr>
      <dsp:spPr>
        <a:xfrm>
          <a:off x="358" y="913344"/>
          <a:ext cx="1542956" cy="1851548"/>
        </a:xfrm>
        <a:prstGeom prst="roundRect">
          <a:avLst>
            <a:gd name="adj" fmla="val 5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kern="1200" dirty="0"/>
            <a:t>Database</a:t>
          </a:r>
        </a:p>
      </dsp:txBody>
      <dsp:txXfrm rot="16200000">
        <a:off x="-604480" y="1518183"/>
        <a:ext cx="1518269" cy="308591"/>
      </dsp:txXfrm>
    </dsp:sp>
    <dsp:sp modelId="{00A87622-6097-4375-BBFC-5AF3EDE01ABE}">
      <dsp:nvSpPr>
        <dsp:cNvPr id="0" name=""/>
        <dsp:cNvSpPr/>
      </dsp:nvSpPr>
      <dsp:spPr>
        <a:xfrm>
          <a:off x="1597319" y="913344"/>
          <a:ext cx="1542956" cy="1851548"/>
        </a:xfrm>
        <a:prstGeom prst="roundRect">
          <a:avLst>
            <a:gd name="adj" fmla="val 5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kern="1200" dirty="0"/>
            <a:t>Backend</a:t>
          </a:r>
        </a:p>
      </dsp:txBody>
      <dsp:txXfrm rot="16200000">
        <a:off x="992479" y="1518183"/>
        <a:ext cx="1518269" cy="308591"/>
      </dsp:txXfrm>
    </dsp:sp>
    <dsp:sp modelId="{EF52C1D6-9452-4FF2-8E5E-E5F3F0FCC1AB}">
      <dsp:nvSpPr>
        <dsp:cNvPr id="0" name=""/>
        <dsp:cNvSpPr/>
      </dsp:nvSpPr>
      <dsp:spPr>
        <a:xfrm rot="5400000">
          <a:off x="1469088" y="2383650"/>
          <a:ext cx="271890" cy="231443"/>
        </a:xfrm>
        <a:prstGeom prst="flowChartExtract">
          <a:avLst/>
        </a:prstGeom>
        <a:solidFill>
          <a:schemeClr val="lt1">
            <a:hueOff val="0"/>
            <a:satOff val="0"/>
            <a:lumOff val="0"/>
            <a:alphaOff val="0"/>
          </a:schemeClr>
        </a:solidFill>
        <a:ln w="12700" cap="rnd" cmpd="sng" algn="ctr">
          <a:solidFill>
            <a:schemeClr val="accent6">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 modelId="{EEDC6794-F753-4042-9093-1F52F7222205}">
      <dsp:nvSpPr>
        <dsp:cNvPr id="0" name=""/>
        <dsp:cNvSpPr/>
      </dsp:nvSpPr>
      <dsp:spPr>
        <a:xfrm>
          <a:off x="3194279" y="913344"/>
          <a:ext cx="1542956" cy="1851548"/>
        </a:xfrm>
        <a:prstGeom prst="roundRect">
          <a:avLst>
            <a:gd name="adj" fmla="val 5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kern="1200" dirty="0"/>
            <a:t>Frontend</a:t>
          </a:r>
        </a:p>
      </dsp:txBody>
      <dsp:txXfrm rot="16200000">
        <a:off x="2589440" y="1518183"/>
        <a:ext cx="1518269" cy="308591"/>
      </dsp:txXfrm>
    </dsp:sp>
    <dsp:sp modelId="{2F5B1495-275F-4042-9B7F-5243F1FB67C6}">
      <dsp:nvSpPr>
        <dsp:cNvPr id="0" name=""/>
        <dsp:cNvSpPr/>
      </dsp:nvSpPr>
      <dsp:spPr>
        <a:xfrm rot="5400000">
          <a:off x="3066049" y="2383650"/>
          <a:ext cx="271890" cy="231443"/>
        </a:xfrm>
        <a:prstGeom prst="flowChartExtract">
          <a:avLst/>
        </a:prstGeom>
        <a:solidFill>
          <a:schemeClr val="lt1">
            <a:hueOff val="0"/>
            <a:satOff val="0"/>
            <a:lumOff val="0"/>
            <a:alphaOff val="0"/>
          </a:schemeClr>
        </a:solidFill>
        <a:ln w="12700" cap="rnd" cmpd="sng" algn="ctr">
          <a:solidFill>
            <a:schemeClr val="accent6">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3C58E-CB7A-4443-8195-7E4576701C16}">
      <dsp:nvSpPr>
        <dsp:cNvPr id="0" name=""/>
        <dsp:cNvSpPr/>
      </dsp:nvSpPr>
      <dsp:spPr>
        <a:xfrm>
          <a:off x="878606" y="2172"/>
          <a:ext cx="1082988" cy="108298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DD83E-DF5C-4DE2-B38F-956DE40D862A}">
      <dsp:nvSpPr>
        <dsp:cNvPr id="0" name=""/>
        <dsp:cNvSpPr/>
      </dsp:nvSpPr>
      <dsp:spPr>
        <a:xfrm>
          <a:off x="1109407" y="232973"/>
          <a:ext cx="621386" cy="621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0CAC50-6841-484F-B15A-5782AECDD9AD}">
      <dsp:nvSpPr>
        <dsp:cNvPr id="0" name=""/>
        <dsp:cNvSpPr/>
      </dsp:nvSpPr>
      <dsp:spPr>
        <a:xfrm>
          <a:off x="532405"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Place the card in the respective columns</a:t>
          </a:r>
        </a:p>
      </dsp:txBody>
      <dsp:txXfrm>
        <a:off x="532405" y="1422485"/>
        <a:ext cx="1775390" cy="710156"/>
      </dsp:txXfrm>
    </dsp:sp>
    <dsp:sp modelId="{7514C85C-116B-4BC7-BC96-DFF2EFEC54B0}">
      <dsp:nvSpPr>
        <dsp:cNvPr id="0" name=""/>
        <dsp:cNvSpPr/>
      </dsp:nvSpPr>
      <dsp:spPr>
        <a:xfrm>
          <a:off x="2964690" y="2172"/>
          <a:ext cx="1082988" cy="108298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7FD32-8F84-42E5-821A-649931B99DB9}">
      <dsp:nvSpPr>
        <dsp:cNvPr id="0" name=""/>
        <dsp:cNvSpPr/>
      </dsp:nvSpPr>
      <dsp:spPr>
        <a:xfrm>
          <a:off x="3195491" y="232973"/>
          <a:ext cx="621386" cy="621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C90F76-D173-4177-9A5F-7911ABF5F0A8}">
      <dsp:nvSpPr>
        <dsp:cNvPr id="0" name=""/>
        <dsp:cNvSpPr/>
      </dsp:nvSpPr>
      <dsp:spPr>
        <a:xfrm>
          <a:off x="2618489"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Clone the card</a:t>
          </a:r>
        </a:p>
      </dsp:txBody>
      <dsp:txXfrm>
        <a:off x="2618489" y="1422485"/>
        <a:ext cx="1775390" cy="710156"/>
      </dsp:txXfrm>
    </dsp:sp>
    <dsp:sp modelId="{95EA5501-D2F6-42A0-8F1B-BCCC6255A1D3}">
      <dsp:nvSpPr>
        <dsp:cNvPr id="0" name=""/>
        <dsp:cNvSpPr/>
      </dsp:nvSpPr>
      <dsp:spPr>
        <a:xfrm>
          <a:off x="5050774" y="2172"/>
          <a:ext cx="1082988" cy="108298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8F06F-F7EE-4AF1-AA4D-706362AE7066}">
      <dsp:nvSpPr>
        <dsp:cNvPr id="0" name=""/>
        <dsp:cNvSpPr/>
      </dsp:nvSpPr>
      <dsp:spPr>
        <a:xfrm>
          <a:off x="5281575" y="232973"/>
          <a:ext cx="621386" cy="621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9A01E6-BDD9-489A-8723-75D7FBBBC151}">
      <dsp:nvSpPr>
        <dsp:cNvPr id="0" name=""/>
        <dsp:cNvSpPr/>
      </dsp:nvSpPr>
      <dsp:spPr>
        <a:xfrm>
          <a:off x="4704573"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Change the due date of the card</a:t>
          </a:r>
        </a:p>
      </dsp:txBody>
      <dsp:txXfrm>
        <a:off x="4704573" y="1422485"/>
        <a:ext cx="1775390" cy="710156"/>
      </dsp:txXfrm>
    </dsp:sp>
    <dsp:sp modelId="{FB3786BB-037B-4A89-910A-692B5C0263C6}">
      <dsp:nvSpPr>
        <dsp:cNvPr id="0" name=""/>
        <dsp:cNvSpPr/>
      </dsp:nvSpPr>
      <dsp:spPr>
        <a:xfrm>
          <a:off x="1921648" y="2576489"/>
          <a:ext cx="1082988" cy="108298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9986A-0F7C-4212-A1DA-5D5E145FADF1}">
      <dsp:nvSpPr>
        <dsp:cNvPr id="0" name=""/>
        <dsp:cNvSpPr/>
      </dsp:nvSpPr>
      <dsp:spPr>
        <a:xfrm>
          <a:off x="2152449" y="2807290"/>
          <a:ext cx="621386" cy="6213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C68F10-0107-481F-BE34-982BFA791732}">
      <dsp:nvSpPr>
        <dsp:cNvPr id="0" name=""/>
        <dsp:cNvSpPr/>
      </dsp:nvSpPr>
      <dsp:spPr>
        <a:xfrm>
          <a:off x="1575447" y="3996801"/>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Change title, Add description, Add labels</a:t>
          </a:r>
        </a:p>
      </dsp:txBody>
      <dsp:txXfrm>
        <a:off x="1575447" y="3996801"/>
        <a:ext cx="1775390" cy="710156"/>
      </dsp:txXfrm>
    </dsp:sp>
    <dsp:sp modelId="{9C1621A4-975C-4120-8662-FFDA73863CA5}">
      <dsp:nvSpPr>
        <dsp:cNvPr id="0" name=""/>
        <dsp:cNvSpPr/>
      </dsp:nvSpPr>
      <dsp:spPr>
        <a:xfrm>
          <a:off x="4007732" y="2576489"/>
          <a:ext cx="1082988" cy="108298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1002F4-9433-4A45-90E8-DF10485480E3}">
      <dsp:nvSpPr>
        <dsp:cNvPr id="0" name=""/>
        <dsp:cNvSpPr/>
      </dsp:nvSpPr>
      <dsp:spPr>
        <a:xfrm>
          <a:off x="4238533" y="2807290"/>
          <a:ext cx="621386" cy="6213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59D119-FFA1-4185-A882-A6FF15C7D694}">
      <dsp:nvSpPr>
        <dsp:cNvPr id="0" name=""/>
        <dsp:cNvSpPr/>
      </dsp:nvSpPr>
      <dsp:spPr>
        <a:xfrm>
          <a:off x="3661531" y="3996801"/>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Add watchers to the assigned tasks</a:t>
          </a:r>
        </a:p>
      </dsp:txBody>
      <dsp:txXfrm>
        <a:off x="3661531" y="3996801"/>
        <a:ext cx="1775390" cy="7101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diagramLayout" Target="../diagrams/layout8.xml"/><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image" Target="../media/image40.png"/><Relationship Id="rId5" Type="http://schemas.openxmlformats.org/officeDocument/2006/relationships/diagramColors" Target="../diagrams/colors8.xml"/><Relationship Id="rId10" Type="http://schemas.openxmlformats.org/officeDocument/2006/relationships/image" Target="../media/image39.png"/><Relationship Id="rId4" Type="http://schemas.openxmlformats.org/officeDocument/2006/relationships/diagramQuickStyle" Target="../diagrams/quickStyle8.xml"/><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8B4B3-30E2-4F9C-8658-493FE57F03A7}"/>
              </a:ext>
            </a:extLst>
          </p:cNvPr>
          <p:cNvSpPr>
            <a:spLocks noGrp="1"/>
          </p:cNvSpPr>
          <p:nvPr>
            <p:ph type="title"/>
          </p:nvPr>
        </p:nvSpPr>
        <p:spPr>
          <a:xfrm>
            <a:off x="746228" y="1073231"/>
            <a:ext cx="3054091" cy="4711539"/>
          </a:xfrm>
        </p:spPr>
        <p:txBody>
          <a:bodyPr vert="horz" lIns="91440" tIns="45720" rIns="91440" bIns="45720" rtlCol="0" anchor="ctr">
            <a:normAutofit/>
          </a:bodyPr>
          <a:lstStyle/>
          <a:p>
            <a:r>
              <a:rPr lang="en-US" sz="3200" dirty="0">
                <a:solidFill>
                  <a:schemeClr val="accent1"/>
                </a:solidFill>
                <a:latin typeface="Lucida Calligraphy" panose="03010101010101010101" pitchFamily="66" charset="0"/>
                <a:cs typeface="Cavolini" panose="020B0502040204020203" pitchFamily="66" charset="0"/>
              </a:rPr>
              <a:t>Track my Project</a:t>
            </a:r>
            <a:br>
              <a:rPr lang="en-US" sz="3200" dirty="0">
                <a:solidFill>
                  <a:schemeClr val="accent1"/>
                </a:solidFill>
                <a:latin typeface="Lucida Calligraphy" panose="03010101010101010101" pitchFamily="66" charset="0"/>
                <a:cs typeface="Cavolini" panose="020B0502040204020203" pitchFamily="66" charset="0"/>
              </a:rPr>
            </a:br>
            <a:endParaRPr lang="en-US" sz="3200" dirty="0">
              <a:solidFill>
                <a:schemeClr val="accent1"/>
              </a:solidFill>
              <a:latin typeface="Lucida Calligraphy" panose="03010101010101010101" pitchFamily="66" charset="0"/>
              <a:cs typeface="Cavolini" panose="020B0502040204020203" pitchFamily="66" charset="0"/>
            </a:endParaRPr>
          </a:p>
        </p:txBody>
      </p:sp>
      <p:sp>
        <p:nvSpPr>
          <p:cNvPr id="55" name="Rectangle 54">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07071297-E6D1-48C6-AF40-49239DD76EC3}"/>
              </a:ext>
            </a:extLst>
          </p:cNvPr>
          <p:cNvSpPr>
            <a:spLocks noGrp="1"/>
          </p:cNvSpPr>
          <p:nvPr>
            <p:ph idx="1"/>
          </p:nvPr>
        </p:nvSpPr>
        <p:spPr>
          <a:xfrm>
            <a:off x="4702629" y="1073231"/>
            <a:ext cx="6599582" cy="4711539"/>
          </a:xfrm>
        </p:spPr>
        <p:txBody>
          <a:bodyPr vert="horz" lIns="91440" tIns="45720" rIns="91440" bIns="45720" rtlCol="0">
            <a:normAutofit/>
          </a:bodyPr>
          <a:lstStyle/>
          <a:p>
            <a:pPr marL="0" indent="0">
              <a:buNone/>
            </a:pPr>
            <a:r>
              <a:rPr lang="en-US" sz="1600" cap="all" dirty="0">
                <a:solidFill>
                  <a:schemeClr val="bg1"/>
                </a:solidFill>
                <a:latin typeface="Lucida Calligraphy" panose="03010101010101010101" pitchFamily="66" charset="0"/>
                <a:ea typeface="+mj-ea"/>
                <a:cs typeface="Cavolini" panose="020B0502040204020203" pitchFamily="66" charset="0"/>
              </a:rPr>
              <a:t>CSE 687 – object-oriented design</a:t>
            </a:r>
          </a:p>
          <a:p>
            <a:pPr marL="0" indent="0">
              <a:buNone/>
            </a:pPr>
            <a:r>
              <a:rPr lang="en-US" sz="1600" cap="all" dirty="0">
                <a:solidFill>
                  <a:schemeClr val="bg1"/>
                </a:solidFill>
                <a:latin typeface="Lucida Calligraphy" panose="03010101010101010101" pitchFamily="66" charset="0"/>
                <a:ea typeface="+mj-ea"/>
                <a:cs typeface="Cavolini" panose="020B0502040204020203" pitchFamily="66" charset="0"/>
              </a:rPr>
              <a:t>Instructor: Edmund Yu</a:t>
            </a:r>
          </a:p>
          <a:p>
            <a:pPr marL="0" indent="0">
              <a:buNone/>
            </a:pPr>
            <a:endParaRPr lang="en-US" sz="1600" cap="all" dirty="0">
              <a:solidFill>
                <a:schemeClr val="bg1"/>
              </a:solidFill>
              <a:latin typeface="Lucida Calligraphy" panose="03010101010101010101" pitchFamily="66" charset="0"/>
              <a:ea typeface="+mj-ea"/>
              <a:cs typeface="Cavolini" panose="020B0502040204020203" pitchFamily="66" charset="0"/>
            </a:endParaRPr>
          </a:p>
          <a:p>
            <a:pPr marL="0" indent="0">
              <a:buNone/>
            </a:pPr>
            <a:r>
              <a:rPr lang="en-US" sz="2000" dirty="0">
                <a:solidFill>
                  <a:srgbClr val="FFFFFF"/>
                </a:solidFill>
              </a:rPr>
              <a:t>Kiran Kumar Veparala [Team Lead]</a:t>
            </a:r>
          </a:p>
          <a:p>
            <a:pPr marL="0" indent="0">
              <a:buNone/>
            </a:pPr>
            <a:r>
              <a:rPr lang="en-US" sz="2000" dirty="0">
                <a:solidFill>
                  <a:srgbClr val="FFFFFF"/>
                </a:solidFill>
              </a:rPr>
              <a:t>Pavan Kumar Vaddineni </a:t>
            </a:r>
          </a:p>
          <a:p>
            <a:pPr marL="0" indent="0">
              <a:buNone/>
            </a:pPr>
            <a:r>
              <a:rPr lang="en-US" sz="2000" dirty="0">
                <a:solidFill>
                  <a:srgbClr val="FFFFFF"/>
                </a:solidFill>
              </a:rPr>
              <a:t>Sai Srinidhi Kanchi </a:t>
            </a:r>
          </a:p>
          <a:p>
            <a:pPr marL="0" indent="0">
              <a:buNone/>
            </a:pPr>
            <a:r>
              <a:rPr lang="en-US" sz="2000" dirty="0">
                <a:solidFill>
                  <a:srgbClr val="FFFFFF"/>
                </a:solidFill>
              </a:rPr>
              <a:t>Devendar Sai Thallam</a:t>
            </a:r>
          </a:p>
          <a:p>
            <a:pPr marL="0" indent="0">
              <a:buNone/>
            </a:pPr>
            <a:r>
              <a:rPr lang="en-US" sz="2000" dirty="0">
                <a:solidFill>
                  <a:srgbClr val="FFFFFF"/>
                </a:solidFill>
              </a:rPr>
              <a:t>Chaitanya Mandava</a:t>
            </a:r>
          </a:p>
        </p:txBody>
      </p:sp>
    </p:spTree>
    <p:extLst>
      <p:ext uri="{BB962C8B-B14F-4D97-AF65-F5344CB8AC3E}">
        <p14:creationId xmlns:p14="http://schemas.microsoft.com/office/powerpoint/2010/main" val="340777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1884-71A5-4CF7-9DE0-53D617CDD718}"/>
              </a:ext>
            </a:extLst>
          </p:cNvPr>
          <p:cNvSpPr>
            <a:spLocks noGrp="1"/>
          </p:cNvSpPr>
          <p:nvPr>
            <p:ph type="title"/>
          </p:nvPr>
        </p:nvSpPr>
        <p:spPr>
          <a:xfrm>
            <a:off x="581192" y="702156"/>
            <a:ext cx="11029616" cy="1013800"/>
          </a:xfrm>
        </p:spPr>
        <p:txBody>
          <a:bodyPr>
            <a:normAutofit/>
          </a:bodyPr>
          <a:lstStyle/>
          <a:p>
            <a:r>
              <a:rPr lang="en-US">
                <a:solidFill>
                  <a:srgbClr val="FFFEFF"/>
                </a:solidFill>
              </a:rPr>
              <a:t>SRS</a:t>
            </a:r>
          </a:p>
        </p:txBody>
      </p:sp>
      <p:graphicFrame>
        <p:nvGraphicFramePr>
          <p:cNvPr id="6" name="Content Placeholder 2">
            <a:extLst>
              <a:ext uri="{FF2B5EF4-FFF2-40B4-BE49-F238E27FC236}">
                <a16:creationId xmlns:a16="http://schemas.microsoft.com/office/drawing/2014/main" id="{25CE9E58-EC4D-4309-9E51-1A9827755746}"/>
              </a:ext>
            </a:extLst>
          </p:cNvPr>
          <p:cNvGraphicFramePr>
            <a:graphicFrameLocks noGrp="1"/>
          </p:cNvGraphicFramePr>
          <p:nvPr>
            <p:ph idx="1"/>
            <p:extLst>
              <p:ext uri="{D42A27DB-BD31-4B8C-83A1-F6EECF244321}">
                <p14:modId xmlns:p14="http://schemas.microsoft.com/office/powerpoint/2010/main" val="130870871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27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1546-AC6A-4318-BB51-AE98E30D02E9}"/>
              </a:ext>
            </a:extLst>
          </p:cNvPr>
          <p:cNvSpPr>
            <a:spLocks noGrp="1"/>
          </p:cNvSpPr>
          <p:nvPr>
            <p:ph type="title"/>
          </p:nvPr>
        </p:nvSpPr>
        <p:spPr>
          <a:xfrm>
            <a:off x="581192" y="702156"/>
            <a:ext cx="11029616" cy="1013800"/>
          </a:xfrm>
        </p:spPr>
        <p:txBody>
          <a:bodyPr>
            <a:normAutofit/>
          </a:bodyPr>
          <a:lstStyle/>
          <a:p>
            <a:r>
              <a:rPr lang="en-IN" dirty="0">
                <a:solidFill>
                  <a:srgbClr val="FFFEFF"/>
                </a:solidFill>
              </a:rPr>
              <a:t>General Features to implement</a:t>
            </a:r>
          </a:p>
        </p:txBody>
      </p:sp>
      <p:graphicFrame>
        <p:nvGraphicFramePr>
          <p:cNvPr id="5" name="Content Placeholder 2">
            <a:extLst>
              <a:ext uri="{FF2B5EF4-FFF2-40B4-BE49-F238E27FC236}">
                <a16:creationId xmlns:a16="http://schemas.microsoft.com/office/drawing/2014/main" id="{931F7AC0-D9AA-48D2-BC4F-C409C9B7997A}"/>
              </a:ext>
            </a:extLst>
          </p:cNvPr>
          <p:cNvGraphicFramePr>
            <a:graphicFrameLocks noGrp="1"/>
          </p:cNvGraphicFramePr>
          <p:nvPr>
            <p:ph idx="1"/>
            <p:extLst>
              <p:ext uri="{D42A27DB-BD31-4B8C-83A1-F6EECF244321}">
                <p14:modId xmlns:p14="http://schemas.microsoft.com/office/powerpoint/2010/main" val="98763654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824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E114-F100-4789-A8FC-086F5809E6CF}"/>
              </a:ext>
            </a:extLst>
          </p:cNvPr>
          <p:cNvSpPr>
            <a:spLocks noGrp="1"/>
          </p:cNvSpPr>
          <p:nvPr>
            <p:ph type="title"/>
          </p:nvPr>
        </p:nvSpPr>
        <p:spPr/>
        <p:txBody>
          <a:bodyPr/>
          <a:lstStyle/>
          <a:p>
            <a:r>
              <a:rPr lang="en-IN" dirty="0"/>
              <a:t>System architecture</a:t>
            </a:r>
          </a:p>
        </p:txBody>
      </p:sp>
      <p:graphicFrame>
        <p:nvGraphicFramePr>
          <p:cNvPr id="4" name="Content Placeholder 3">
            <a:extLst>
              <a:ext uri="{FF2B5EF4-FFF2-40B4-BE49-F238E27FC236}">
                <a16:creationId xmlns:a16="http://schemas.microsoft.com/office/drawing/2014/main" id="{CAF6A863-36B9-417A-B79A-ECFC5606C1B4}"/>
              </a:ext>
            </a:extLst>
          </p:cNvPr>
          <p:cNvGraphicFramePr>
            <a:graphicFrameLocks noGrp="1"/>
          </p:cNvGraphicFramePr>
          <p:nvPr>
            <p:ph idx="1"/>
            <p:extLst>
              <p:ext uri="{D42A27DB-BD31-4B8C-83A1-F6EECF244321}">
                <p14:modId xmlns:p14="http://schemas.microsoft.com/office/powerpoint/2010/main" val="4126311578"/>
              </p:ext>
            </p:extLst>
          </p:nvPr>
        </p:nvGraphicFramePr>
        <p:xfrm>
          <a:off x="581025" y="2181225"/>
          <a:ext cx="4737595"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B79F3369-82F9-4B2C-922B-F5AA38DDCDFF}"/>
              </a:ext>
            </a:extLst>
          </p:cNvPr>
          <p:cNvPicPr>
            <a:picLocks noChangeAspect="1"/>
          </p:cNvPicPr>
          <p:nvPr/>
        </p:nvPicPr>
        <p:blipFill>
          <a:blip r:embed="rId7"/>
          <a:stretch>
            <a:fillRect/>
          </a:stretch>
        </p:blipFill>
        <p:spPr>
          <a:xfrm>
            <a:off x="7810158" y="2123939"/>
            <a:ext cx="596724" cy="731772"/>
          </a:xfrm>
          <a:prstGeom prst="rect">
            <a:avLst/>
          </a:prstGeom>
        </p:spPr>
      </p:pic>
      <p:pic>
        <p:nvPicPr>
          <p:cNvPr id="6" name="Picture 5">
            <a:extLst>
              <a:ext uri="{FF2B5EF4-FFF2-40B4-BE49-F238E27FC236}">
                <a16:creationId xmlns:a16="http://schemas.microsoft.com/office/drawing/2014/main" id="{F972A9AA-CE12-4C18-84C5-BE7F33CF52F6}"/>
              </a:ext>
            </a:extLst>
          </p:cNvPr>
          <p:cNvPicPr>
            <a:picLocks noChangeAspect="1"/>
          </p:cNvPicPr>
          <p:nvPr/>
        </p:nvPicPr>
        <p:blipFill>
          <a:blip r:embed="rId8"/>
          <a:stretch>
            <a:fillRect/>
          </a:stretch>
        </p:blipFill>
        <p:spPr>
          <a:xfrm>
            <a:off x="9613319" y="1932837"/>
            <a:ext cx="1569111" cy="993039"/>
          </a:xfrm>
          <a:prstGeom prst="rect">
            <a:avLst/>
          </a:prstGeom>
        </p:spPr>
      </p:pic>
      <p:pic>
        <p:nvPicPr>
          <p:cNvPr id="7" name="Picture 6">
            <a:extLst>
              <a:ext uri="{FF2B5EF4-FFF2-40B4-BE49-F238E27FC236}">
                <a16:creationId xmlns:a16="http://schemas.microsoft.com/office/drawing/2014/main" id="{A2382095-2C19-467C-BE14-C14BFBBE5BB7}"/>
              </a:ext>
            </a:extLst>
          </p:cNvPr>
          <p:cNvPicPr>
            <a:picLocks noChangeAspect="1"/>
          </p:cNvPicPr>
          <p:nvPr/>
        </p:nvPicPr>
        <p:blipFill>
          <a:blip r:embed="rId9"/>
          <a:stretch>
            <a:fillRect/>
          </a:stretch>
        </p:blipFill>
        <p:spPr>
          <a:xfrm>
            <a:off x="9624129" y="3142757"/>
            <a:ext cx="1559440" cy="993039"/>
          </a:xfrm>
          <a:prstGeom prst="rect">
            <a:avLst/>
          </a:prstGeom>
        </p:spPr>
      </p:pic>
      <p:pic>
        <p:nvPicPr>
          <p:cNvPr id="8" name="Picture 7">
            <a:extLst>
              <a:ext uri="{FF2B5EF4-FFF2-40B4-BE49-F238E27FC236}">
                <a16:creationId xmlns:a16="http://schemas.microsoft.com/office/drawing/2014/main" id="{BF367291-D412-43B8-96F5-F09EC37765C6}"/>
              </a:ext>
            </a:extLst>
          </p:cNvPr>
          <p:cNvPicPr>
            <a:picLocks noChangeAspect="1"/>
          </p:cNvPicPr>
          <p:nvPr/>
        </p:nvPicPr>
        <p:blipFill>
          <a:blip r:embed="rId10"/>
          <a:stretch>
            <a:fillRect/>
          </a:stretch>
        </p:blipFill>
        <p:spPr>
          <a:xfrm>
            <a:off x="6982010" y="4823928"/>
            <a:ext cx="872402" cy="868104"/>
          </a:xfrm>
          <a:prstGeom prst="rect">
            <a:avLst/>
          </a:prstGeom>
        </p:spPr>
      </p:pic>
      <p:pic>
        <p:nvPicPr>
          <p:cNvPr id="9" name="Picture 8">
            <a:extLst>
              <a:ext uri="{FF2B5EF4-FFF2-40B4-BE49-F238E27FC236}">
                <a16:creationId xmlns:a16="http://schemas.microsoft.com/office/drawing/2014/main" id="{64A76B7F-5E8F-470A-AFAF-3CD00ED2B1A8}"/>
              </a:ext>
            </a:extLst>
          </p:cNvPr>
          <p:cNvPicPr>
            <a:picLocks noChangeAspect="1"/>
          </p:cNvPicPr>
          <p:nvPr/>
        </p:nvPicPr>
        <p:blipFill>
          <a:blip r:embed="rId11"/>
          <a:stretch>
            <a:fillRect/>
          </a:stretch>
        </p:blipFill>
        <p:spPr>
          <a:xfrm>
            <a:off x="8179635" y="4727239"/>
            <a:ext cx="1169638" cy="1022860"/>
          </a:xfrm>
          <a:prstGeom prst="rect">
            <a:avLst/>
          </a:prstGeom>
        </p:spPr>
      </p:pic>
      <p:pic>
        <p:nvPicPr>
          <p:cNvPr id="10" name="Picture 9">
            <a:extLst>
              <a:ext uri="{FF2B5EF4-FFF2-40B4-BE49-F238E27FC236}">
                <a16:creationId xmlns:a16="http://schemas.microsoft.com/office/drawing/2014/main" id="{92FA7056-97E9-44BE-A924-B0B6E1141DA3}"/>
              </a:ext>
            </a:extLst>
          </p:cNvPr>
          <p:cNvPicPr>
            <a:picLocks noChangeAspect="1"/>
          </p:cNvPicPr>
          <p:nvPr/>
        </p:nvPicPr>
        <p:blipFill>
          <a:blip r:embed="rId12"/>
          <a:stretch>
            <a:fillRect/>
          </a:stretch>
        </p:blipFill>
        <p:spPr>
          <a:xfrm>
            <a:off x="7319063" y="3412674"/>
            <a:ext cx="1721143" cy="685270"/>
          </a:xfrm>
          <a:prstGeom prst="rect">
            <a:avLst/>
          </a:prstGeom>
        </p:spPr>
      </p:pic>
      <p:pic>
        <p:nvPicPr>
          <p:cNvPr id="11" name="Picture 10">
            <a:extLst>
              <a:ext uri="{FF2B5EF4-FFF2-40B4-BE49-F238E27FC236}">
                <a16:creationId xmlns:a16="http://schemas.microsoft.com/office/drawing/2014/main" id="{A8427085-1B47-4ABC-AA72-3B16534BF450}"/>
              </a:ext>
            </a:extLst>
          </p:cNvPr>
          <p:cNvPicPr>
            <a:picLocks noChangeAspect="1"/>
          </p:cNvPicPr>
          <p:nvPr/>
        </p:nvPicPr>
        <p:blipFill>
          <a:blip r:embed="rId13"/>
          <a:stretch>
            <a:fillRect/>
          </a:stretch>
        </p:blipFill>
        <p:spPr>
          <a:xfrm>
            <a:off x="9901590" y="4592059"/>
            <a:ext cx="1122984" cy="1099972"/>
          </a:xfrm>
          <a:prstGeom prst="rect">
            <a:avLst/>
          </a:prstGeom>
        </p:spPr>
      </p:pic>
    </p:spTree>
    <p:extLst>
      <p:ext uri="{BB962C8B-B14F-4D97-AF65-F5344CB8AC3E}">
        <p14:creationId xmlns:p14="http://schemas.microsoft.com/office/powerpoint/2010/main" val="309504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14BD91A-1377-40EB-A3A3-A6EA6ED03E71}"/>
              </a:ext>
            </a:extLst>
          </p:cNvPr>
          <p:cNvPicPr>
            <a:picLocks noGrp="1" noChangeAspect="1"/>
          </p:cNvPicPr>
          <p:nvPr>
            <p:ph idx="1"/>
          </p:nvPr>
        </p:nvPicPr>
        <p:blipFill>
          <a:blip r:embed="rId2"/>
          <a:stretch>
            <a:fillRect/>
          </a:stretch>
        </p:blipFill>
        <p:spPr>
          <a:xfrm>
            <a:off x="1628702" y="1047665"/>
            <a:ext cx="5119986" cy="5030386"/>
          </a:xfrm>
          <a:prstGeom prst="rect">
            <a:avLst/>
          </a:prstGeom>
        </p:spPr>
      </p:pic>
      <p:sp>
        <p:nvSpPr>
          <p:cNvPr id="83" name="Rectangle 82">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93D59F9-4F12-4B42-B76C-9B294A7CD68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Use case diagram</a:t>
            </a:r>
          </a:p>
        </p:txBody>
      </p:sp>
    </p:spTree>
    <p:extLst>
      <p:ext uri="{BB962C8B-B14F-4D97-AF65-F5344CB8AC3E}">
        <p14:creationId xmlns:p14="http://schemas.microsoft.com/office/powerpoint/2010/main" val="346690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6"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EEE6565-E13B-4B97-9B0B-51092558597F}"/>
              </a:ext>
            </a:extLst>
          </p:cNvPr>
          <p:cNvPicPr>
            <a:picLocks noGrp="1" noChangeAspect="1"/>
          </p:cNvPicPr>
          <p:nvPr>
            <p:ph idx="1"/>
          </p:nvPr>
        </p:nvPicPr>
        <p:blipFill>
          <a:blip r:embed="rId2"/>
          <a:stretch>
            <a:fillRect/>
          </a:stretch>
        </p:blipFill>
        <p:spPr>
          <a:xfrm>
            <a:off x="1811838" y="1064443"/>
            <a:ext cx="4753714" cy="5030386"/>
          </a:xfrm>
          <a:prstGeom prst="rect">
            <a:avLst/>
          </a:prstGeom>
        </p:spPr>
      </p:pic>
      <p:sp>
        <p:nvSpPr>
          <p:cNvPr id="37"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FE6207-0C28-4B23-9AEF-222B156F4D1A}"/>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Activity diagram</a:t>
            </a:r>
          </a:p>
        </p:txBody>
      </p:sp>
    </p:spTree>
    <p:extLst>
      <p:ext uri="{BB962C8B-B14F-4D97-AF65-F5344CB8AC3E}">
        <p14:creationId xmlns:p14="http://schemas.microsoft.com/office/powerpoint/2010/main" val="150460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1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1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1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9" name="Rectangle 1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Table&#10;&#10;Description automatically generated">
            <a:extLst>
              <a:ext uri="{FF2B5EF4-FFF2-40B4-BE49-F238E27FC236}">
                <a16:creationId xmlns:a16="http://schemas.microsoft.com/office/drawing/2014/main" id="{11C6F102-EA1D-4396-93B1-A78D25D76EE3}"/>
              </a:ext>
            </a:extLst>
          </p:cNvPr>
          <p:cNvPicPr>
            <a:picLocks noGrp="1" noChangeAspect="1"/>
          </p:cNvPicPr>
          <p:nvPr>
            <p:ph idx="1"/>
          </p:nvPr>
        </p:nvPicPr>
        <p:blipFill rotWithShape="1">
          <a:blip r:embed="rId2"/>
          <a:srcRect r="2" b="15650"/>
          <a:stretch/>
        </p:blipFill>
        <p:spPr>
          <a:xfrm>
            <a:off x="866364" y="1047665"/>
            <a:ext cx="6644663" cy="5030386"/>
          </a:xfrm>
          <a:prstGeom prst="rect">
            <a:avLst/>
          </a:prstGeom>
        </p:spPr>
      </p:pic>
      <p:sp>
        <p:nvSpPr>
          <p:cNvPr id="140" name="Rectangle 1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AC0E78-9388-4227-812E-39208C4D0BF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Sequence diagram</a:t>
            </a:r>
          </a:p>
        </p:txBody>
      </p:sp>
    </p:spTree>
    <p:extLst>
      <p:ext uri="{BB962C8B-B14F-4D97-AF65-F5344CB8AC3E}">
        <p14:creationId xmlns:p14="http://schemas.microsoft.com/office/powerpoint/2010/main" val="170399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iagram&#10;&#10;Description automatically generated">
            <a:extLst>
              <a:ext uri="{FF2B5EF4-FFF2-40B4-BE49-F238E27FC236}">
                <a16:creationId xmlns:a16="http://schemas.microsoft.com/office/drawing/2014/main" id="{02B24AE6-E2C8-418F-9DAB-B242576E41B4}"/>
              </a:ext>
            </a:extLst>
          </p:cNvPr>
          <p:cNvPicPr>
            <a:picLocks noGrp="1" noChangeAspect="1"/>
          </p:cNvPicPr>
          <p:nvPr>
            <p:ph idx="1"/>
          </p:nvPr>
        </p:nvPicPr>
        <p:blipFill>
          <a:blip r:embed="rId2"/>
          <a:stretch>
            <a:fillRect/>
          </a:stretch>
        </p:blipFill>
        <p:spPr>
          <a:xfrm>
            <a:off x="1064232" y="1047665"/>
            <a:ext cx="6248926" cy="5030386"/>
          </a:xfrm>
          <a:prstGeom prst="rect">
            <a:avLst/>
          </a:prstGeom>
        </p:spPr>
      </p:pic>
      <p:sp>
        <p:nvSpPr>
          <p:cNvPr id="53"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19ECE54-F349-4C06-A1B8-91C7019AD99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Class model</a:t>
            </a:r>
          </a:p>
        </p:txBody>
      </p:sp>
    </p:spTree>
    <p:extLst>
      <p:ext uri="{BB962C8B-B14F-4D97-AF65-F5344CB8AC3E}">
        <p14:creationId xmlns:p14="http://schemas.microsoft.com/office/powerpoint/2010/main" val="229359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C60D7D2F-3A64-4D44-BB93-07610C3BEF73}"/>
              </a:ext>
            </a:extLst>
          </p:cNvPr>
          <p:cNvPicPr>
            <a:picLocks noGrp="1" noChangeAspect="1"/>
          </p:cNvPicPr>
          <p:nvPr>
            <p:ph idx="1"/>
          </p:nvPr>
        </p:nvPicPr>
        <p:blipFill>
          <a:blip r:embed="rId2"/>
          <a:stretch>
            <a:fillRect/>
          </a:stretch>
        </p:blipFill>
        <p:spPr>
          <a:xfrm>
            <a:off x="771440" y="1119521"/>
            <a:ext cx="6834511" cy="4886674"/>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C183F7-EFBA-4EC8-B3E7-B130F7369B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State diagram</a:t>
            </a:r>
          </a:p>
        </p:txBody>
      </p:sp>
    </p:spTree>
    <p:extLst>
      <p:ext uri="{BB962C8B-B14F-4D97-AF65-F5344CB8AC3E}">
        <p14:creationId xmlns:p14="http://schemas.microsoft.com/office/powerpoint/2010/main" val="287579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6798E696-4BBA-46BE-AD86-F7E300B89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090B0CA3-C333-4560-9975-E31D1B7B9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8B98E3-9ADD-423F-8BEB-2C40F7A1866F}"/>
              </a:ext>
            </a:extLst>
          </p:cNvPr>
          <p:cNvSpPr>
            <a:spLocks noGrp="1"/>
          </p:cNvSpPr>
          <p:nvPr>
            <p:ph type="title"/>
          </p:nvPr>
        </p:nvSpPr>
        <p:spPr>
          <a:xfrm>
            <a:off x="8369643" y="1037967"/>
            <a:ext cx="3054091" cy="4709131"/>
          </a:xfrm>
        </p:spPr>
        <p:txBody>
          <a:bodyPr anchor="ctr">
            <a:normAutofit/>
          </a:bodyPr>
          <a:lstStyle/>
          <a:p>
            <a:r>
              <a:rPr lang="en-US" sz="2800" b="1" cap="none" dirty="0"/>
              <a:t>Once the tasks/cards are created,</a:t>
            </a:r>
            <a:br>
              <a:rPr lang="en-US" sz="2800" b="1" cap="none" dirty="0"/>
            </a:br>
            <a:r>
              <a:rPr lang="en-US" sz="2800" b="1" cap="none" dirty="0"/>
              <a:t> we can do the following</a:t>
            </a:r>
            <a:endParaRPr lang="en-US" cap="none" dirty="0">
              <a:solidFill>
                <a:srgbClr val="FFFEFF"/>
              </a:solidFill>
            </a:endParaRPr>
          </a:p>
        </p:txBody>
      </p:sp>
      <p:graphicFrame>
        <p:nvGraphicFramePr>
          <p:cNvPr id="4" name="Content Placeholder 2">
            <a:extLst>
              <a:ext uri="{FF2B5EF4-FFF2-40B4-BE49-F238E27FC236}">
                <a16:creationId xmlns:a16="http://schemas.microsoft.com/office/drawing/2014/main" id="{E7D6AF67-68B1-43EB-B120-88D45D1A1178}"/>
              </a:ext>
            </a:extLst>
          </p:cNvPr>
          <p:cNvGraphicFramePr>
            <a:graphicFrameLocks noGrp="1"/>
          </p:cNvGraphicFramePr>
          <p:nvPr>
            <p:extLst>
              <p:ext uri="{D42A27DB-BD31-4B8C-83A1-F6EECF244321}">
                <p14:modId xmlns:p14="http://schemas.microsoft.com/office/powerpoint/2010/main" val="2008396895"/>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0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avigational compass on a blue background">
            <a:extLst>
              <a:ext uri="{FF2B5EF4-FFF2-40B4-BE49-F238E27FC236}">
                <a16:creationId xmlns:a16="http://schemas.microsoft.com/office/drawing/2014/main" id="{B0368E45-E4AC-416F-AD3A-B6C70D6A0241}"/>
              </a:ext>
            </a:extLst>
          </p:cNvPr>
          <p:cNvPicPr>
            <a:picLocks noChangeAspect="1"/>
          </p:cNvPicPr>
          <p:nvPr/>
        </p:nvPicPr>
        <p:blipFill rotWithShape="1">
          <a:blip r:embed="rId2"/>
          <a:srcRect t="18182"/>
          <a:stretch/>
        </p:blipFill>
        <p:spPr>
          <a:xfrm>
            <a:off x="20" y="10"/>
            <a:ext cx="12191980" cy="6857990"/>
          </a:xfrm>
          <a:prstGeom prst="rect">
            <a:avLst/>
          </a:prstGeom>
          <a:ln>
            <a:noFill/>
          </a:ln>
          <a:effectLst>
            <a:softEdge rad="112500"/>
          </a:effectLst>
        </p:spPr>
      </p:pic>
      <p:grpSp>
        <p:nvGrpSpPr>
          <p:cNvPr id="13" name="Group 12">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4" name="Rectangle 13">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D9AE4672-A7F3-4C56-909B-E08373C8B24C}"/>
              </a:ext>
            </a:extLst>
          </p:cNvPr>
          <p:cNvSpPr>
            <a:spLocks noGrp="1"/>
          </p:cNvSpPr>
          <p:nvPr>
            <p:ph type="ctrTitle"/>
          </p:nvPr>
        </p:nvSpPr>
        <p:spPr>
          <a:xfrm>
            <a:off x="584200" y="2142067"/>
            <a:ext cx="3412067" cy="2971801"/>
          </a:xfrm>
        </p:spPr>
        <p:txBody>
          <a:bodyPr>
            <a:normAutofit/>
          </a:bodyPr>
          <a:lstStyle/>
          <a:p>
            <a:r>
              <a:rPr lang="en-IN" dirty="0">
                <a:solidFill>
                  <a:srgbClr val="FFFFFF"/>
                </a:solidFill>
              </a:rPr>
              <a:t>Thank you</a:t>
            </a:r>
            <a:br>
              <a:rPr lang="en-IN" dirty="0">
                <a:solidFill>
                  <a:srgbClr val="FFFFFF"/>
                </a:solidFill>
              </a:rPr>
            </a:br>
            <a:br>
              <a:rPr lang="en-IN" dirty="0">
                <a:solidFill>
                  <a:srgbClr val="FFFFFF"/>
                </a:solidFill>
              </a:rPr>
            </a:br>
            <a:r>
              <a:rPr lang="en-IN" dirty="0">
                <a:solidFill>
                  <a:srgbClr val="FFFFFF"/>
                </a:solidFill>
              </a:rPr>
              <a:t>Q &amp; A</a:t>
            </a:r>
          </a:p>
        </p:txBody>
      </p:sp>
    </p:spTree>
    <p:extLst>
      <p:ext uri="{BB962C8B-B14F-4D97-AF65-F5344CB8AC3E}">
        <p14:creationId xmlns:p14="http://schemas.microsoft.com/office/powerpoint/2010/main" val="296687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C13E9F67-F82D-4AE4-8E99-4EABC6798EAA}"/>
              </a:ext>
            </a:extLst>
          </p:cNvPr>
          <p:cNvSpPr>
            <a:spLocks noGrp="1"/>
          </p:cNvSpPr>
          <p:nvPr>
            <p:ph type="title"/>
          </p:nvPr>
        </p:nvSpPr>
        <p:spPr>
          <a:xfrm>
            <a:off x="746228" y="1037967"/>
            <a:ext cx="3054091" cy="4709131"/>
          </a:xfrm>
        </p:spPr>
        <p:txBody>
          <a:bodyPr anchor="ctr">
            <a:normAutofit/>
          </a:bodyPr>
          <a:lstStyle/>
          <a:p>
            <a:r>
              <a:rPr lang="en-IN">
                <a:solidFill>
                  <a:schemeClr val="accent1"/>
                </a:solidFill>
              </a:rPr>
              <a:t>Introduction</a:t>
            </a:r>
          </a:p>
        </p:txBody>
      </p:sp>
      <p:sp>
        <p:nvSpPr>
          <p:cNvPr id="18" name="Rectangle 17">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FA9B98C-880A-4AC1-959E-0F3EC44A5042}"/>
              </a:ext>
            </a:extLst>
          </p:cNvPr>
          <p:cNvGraphicFramePr>
            <a:graphicFrameLocks noGrp="1"/>
          </p:cNvGraphicFramePr>
          <p:nvPr>
            <p:extLst>
              <p:ext uri="{D42A27DB-BD31-4B8C-83A1-F6EECF244321}">
                <p14:modId xmlns:p14="http://schemas.microsoft.com/office/powerpoint/2010/main" val="213196043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95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1205-4174-464C-885F-B58B2D1989D4}"/>
              </a:ext>
            </a:extLst>
          </p:cNvPr>
          <p:cNvSpPr>
            <a:spLocks noGrp="1"/>
          </p:cNvSpPr>
          <p:nvPr>
            <p:ph type="title"/>
          </p:nvPr>
        </p:nvSpPr>
        <p:spPr>
          <a:xfrm>
            <a:off x="581192" y="702156"/>
            <a:ext cx="11029616" cy="1013800"/>
          </a:xfrm>
        </p:spPr>
        <p:txBody>
          <a:bodyPr>
            <a:normAutofit/>
          </a:bodyPr>
          <a:lstStyle/>
          <a:p>
            <a:r>
              <a:rPr lang="en-US">
                <a:solidFill>
                  <a:srgbClr val="FFFEFF"/>
                </a:solidFill>
              </a:rPr>
              <a:t>What are we trying to do?</a:t>
            </a:r>
          </a:p>
        </p:txBody>
      </p:sp>
      <p:graphicFrame>
        <p:nvGraphicFramePr>
          <p:cNvPr id="4" name="Content Placeholder 2">
            <a:extLst>
              <a:ext uri="{FF2B5EF4-FFF2-40B4-BE49-F238E27FC236}">
                <a16:creationId xmlns:a16="http://schemas.microsoft.com/office/drawing/2014/main" id="{0BE22183-B8B8-4BA6-B453-AE22EFD7B436}"/>
              </a:ext>
            </a:extLst>
          </p:cNvPr>
          <p:cNvGraphicFramePr>
            <a:graphicFrameLocks noGrp="1"/>
          </p:cNvGraphicFramePr>
          <p:nvPr>
            <p:extLst>
              <p:ext uri="{D42A27DB-BD31-4B8C-83A1-F6EECF244321}">
                <p14:modId xmlns:p14="http://schemas.microsoft.com/office/powerpoint/2010/main" val="365885570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97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1A5A6-83D7-4A9B-985C-1541BE6CE35A}"/>
              </a:ext>
            </a:extLst>
          </p:cNvPr>
          <p:cNvSpPr>
            <a:spLocks noGrp="1"/>
          </p:cNvSpPr>
          <p:nvPr>
            <p:ph type="title"/>
          </p:nvPr>
        </p:nvSpPr>
        <p:spPr>
          <a:xfrm>
            <a:off x="4449934" y="702156"/>
            <a:ext cx="7157865" cy="1013800"/>
          </a:xfrm>
        </p:spPr>
        <p:txBody>
          <a:bodyPr>
            <a:normAutofit/>
          </a:bodyPr>
          <a:lstStyle/>
          <a:p>
            <a:r>
              <a:rPr lang="en-US">
                <a:solidFill>
                  <a:schemeClr val="accent1"/>
                </a:solidFill>
              </a:rPr>
              <a:t>Introducing Track my project application</a:t>
            </a:r>
          </a:p>
        </p:txBody>
      </p:sp>
      <p:pic>
        <p:nvPicPr>
          <p:cNvPr id="20" name="Picture 4" descr="Rolls of blueprints">
            <a:extLst>
              <a:ext uri="{FF2B5EF4-FFF2-40B4-BE49-F238E27FC236}">
                <a16:creationId xmlns:a16="http://schemas.microsoft.com/office/drawing/2014/main" id="{BAE40BBB-4AA7-4495-BF65-72035BAF384A}"/>
              </a:ext>
            </a:extLst>
          </p:cNvPr>
          <p:cNvPicPr>
            <a:picLocks noChangeAspect="1"/>
          </p:cNvPicPr>
          <p:nvPr/>
        </p:nvPicPr>
        <p:blipFill rotWithShape="1">
          <a:blip r:embed="rId2"/>
          <a:srcRect l="59786" r="-1" b="-1"/>
          <a:stretch/>
        </p:blipFill>
        <p:spPr>
          <a:xfrm>
            <a:off x="20" y="10"/>
            <a:ext cx="4131713" cy="6857989"/>
          </a:xfrm>
          <a:prstGeom prst="rect">
            <a:avLst/>
          </a:prstGeom>
        </p:spPr>
      </p:pic>
      <p:sp>
        <p:nvSpPr>
          <p:cNvPr id="21" name="Rectangle 1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7AA6C4"/>
          </a:solidFill>
          <a:ln>
            <a:solidFill>
              <a:srgbClr val="7AA6C4"/>
            </a:solidFill>
          </a:ln>
          <a:effectLst/>
        </p:spPr>
        <p:style>
          <a:lnRef idx="1">
            <a:schemeClr val="accent1"/>
          </a:lnRef>
          <a:fillRef idx="3">
            <a:schemeClr val="accent1"/>
          </a:fillRef>
          <a:effectRef idx="2">
            <a:schemeClr val="accent1"/>
          </a:effectRef>
          <a:fontRef idx="minor">
            <a:schemeClr val="lt1"/>
          </a:fontRef>
        </p:style>
      </p:sp>
      <p:sp>
        <p:nvSpPr>
          <p:cNvPr id="22" name="Content Placeholder 2">
            <a:extLst>
              <a:ext uri="{FF2B5EF4-FFF2-40B4-BE49-F238E27FC236}">
                <a16:creationId xmlns:a16="http://schemas.microsoft.com/office/drawing/2014/main" id="{0C040D2A-4B0C-4B4B-B8A5-B060668325E5}"/>
              </a:ext>
            </a:extLst>
          </p:cNvPr>
          <p:cNvSpPr>
            <a:spLocks noGrp="1"/>
          </p:cNvSpPr>
          <p:nvPr>
            <p:ph idx="1"/>
          </p:nvPr>
        </p:nvSpPr>
        <p:spPr>
          <a:xfrm>
            <a:off x="4449934" y="1896533"/>
            <a:ext cx="7157866" cy="3962266"/>
          </a:xfrm>
        </p:spPr>
        <p:txBody>
          <a:bodyPr>
            <a:normAutofit/>
          </a:bodyPr>
          <a:lstStyle/>
          <a:p>
            <a:pPr lvl="0">
              <a:lnSpc>
                <a:spcPct val="90000"/>
              </a:lnSpc>
              <a:buClr>
                <a:srgbClr val="7AA6C4"/>
              </a:buClr>
            </a:pPr>
            <a:r>
              <a:rPr lang="en-US" sz="1500" b="1" dirty="0"/>
              <a:t>The application is a dashboard which will let us create a new project.</a:t>
            </a:r>
          </a:p>
          <a:p>
            <a:pPr lvl="0">
              <a:lnSpc>
                <a:spcPct val="90000"/>
              </a:lnSpc>
              <a:buClr>
                <a:srgbClr val="7AA6C4"/>
              </a:buClr>
            </a:pPr>
            <a:r>
              <a:rPr lang="en-US" sz="1500" b="1" dirty="0"/>
              <a:t>It will consist of a name, a short name and a short description of what we are trying to achieve in that project.</a:t>
            </a:r>
          </a:p>
          <a:p>
            <a:pPr lvl="0">
              <a:lnSpc>
                <a:spcPct val="90000"/>
              </a:lnSpc>
              <a:buClr>
                <a:srgbClr val="7AA6C4"/>
              </a:buClr>
            </a:pPr>
            <a:r>
              <a:rPr lang="en-US" sz="1500" b="1" dirty="0"/>
              <a:t>After creating the project, we should be able to edit, archive and un-archive the project.</a:t>
            </a:r>
          </a:p>
          <a:p>
            <a:pPr lvl="0">
              <a:lnSpc>
                <a:spcPct val="90000"/>
              </a:lnSpc>
              <a:buClr>
                <a:srgbClr val="7AA6C4"/>
              </a:buClr>
            </a:pPr>
            <a:r>
              <a:rPr lang="en-US" sz="1500" b="1" dirty="0"/>
              <a:t>We cannot delete the project (after a long discussion we decided to remove the delete functionality) mainly because if we allow deletion of the project, we will not be able to keep track of exactly how much time and effort has already been spent on the project.</a:t>
            </a:r>
          </a:p>
          <a:p>
            <a:pPr>
              <a:lnSpc>
                <a:spcPct val="90000"/>
              </a:lnSpc>
              <a:buClr>
                <a:srgbClr val="7AA6C4"/>
              </a:buClr>
            </a:pPr>
            <a:r>
              <a:rPr lang="en-US" sz="1500" b="1" dirty="0"/>
              <a:t>After the main project is created, we will split the project into many small manageable tasks. Based on the scrum principle, the size of each task should not exceed more than 1 day duration. If a task is very big which will take more than a day, then it must be further divided into smaller tasks to accommodate the 1-day rule.</a:t>
            </a:r>
          </a:p>
          <a:p>
            <a:pPr>
              <a:lnSpc>
                <a:spcPct val="90000"/>
              </a:lnSpc>
              <a:buClr>
                <a:srgbClr val="7AA6C4"/>
              </a:buClr>
            </a:pPr>
            <a:endParaRPr lang="en-US" sz="1500" dirty="0"/>
          </a:p>
        </p:txBody>
      </p:sp>
    </p:spTree>
    <p:extLst>
      <p:ext uri="{BB962C8B-B14F-4D97-AF65-F5344CB8AC3E}">
        <p14:creationId xmlns:p14="http://schemas.microsoft.com/office/powerpoint/2010/main" val="411843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7C2C47-216D-4E79-B8DE-9319D5442EFD}"/>
              </a:ext>
            </a:extLst>
          </p:cNvPr>
          <p:cNvSpPr>
            <a:spLocks noGrp="1"/>
          </p:cNvSpPr>
          <p:nvPr>
            <p:ph type="title"/>
          </p:nvPr>
        </p:nvSpPr>
        <p:spPr>
          <a:xfrm>
            <a:off x="581192" y="5262296"/>
            <a:ext cx="10903336" cy="689514"/>
          </a:xfrm>
        </p:spPr>
        <p:txBody>
          <a:bodyPr>
            <a:normAutofit fontScale="90000"/>
          </a:bodyPr>
          <a:lstStyle/>
          <a:p>
            <a:r>
              <a:rPr lang="en-US" sz="2000" b="1" cap="none" dirty="0">
                <a:solidFill>
                  <a:schemeClr val="bg1"/>
                </a:solidFill>
              </a:rPr>
              <a:t>We can create tasks in the form of cards in the dashboard. Each task/card created will have the </a:t>
            </a:r>
            <a:r>
              <a:rPr lang="en-US" b="1" cap="none" dirty="0">
                <a:solidFill>
                  <a:schemeClr val="bg1"/>
                </a:solidFill>
              </a:rPr>
              <a:t>above</a:t>
            </a:r>
            <a:r>
              <a:rPr lang="en-US" sz="2000" b="1" cap="none" dirty="0">
                <a:solidFill>
                  <a:schemeClr val="bg1"/>
                </a:solidFill>
              </a:rPr>
              <a:t> features</a:t>
            </a:r>
            <a:endParaRPr lang="en-US" cap="none" dirty="0">
              <a:solidFill>
                <a:schemeClr val="bg1"/>
              </a:solidFill>
            </a:endParaRPr>
          </a:p>
        </p:txBody>
      </p:sp>
      <p:graphicFrame>
        <p:nvGraphicFramePr>
          <p:cNvPr id="4" name="Content Placeholder 2">
            <a:extLst>
              <a:ext uri="{FF2B5EF4-FFF2-40B4-BE49-F238E27FC236}">
                <a16:creationId xmlns:a16="http://schemas.microsoft.com/office/drawing/2014/main" id="{C0F7A5C9-C8E6-403C-A18D-FB57FD5C79E9}"/>
              </a:ext>
            </a:extLst>
          </p:cNvPr>
          <p:cNvGraphicFramePr>
            <a:graphicFrameLocks noGrp="1"/>
          </p:cNvGraphicFramePr>
          <p:nvPr>
            <p:ph idx="1"/>
            <p:extLst>
              <p:ext uri="{D42A27DB-BD31-4B8C-83A1-F6EECF244321}">
                <p14:modId xmlns:p14="http://schemas.microsoft.com/office/powerpoint/2010/main" val="2570825465"/>
              </p:ext>
            </p:extLst>
          </p:nvPr>
        </p:nvGraphicFramePr>
        <p:xfrm>
          <a:off x="447675" y="601663"/>
          <a:ext cx="11293475" cy="420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110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EC41-81C6-41F2-AE65-BEED9003C062}"/>
              </a:ext>
            </a:extLst>
          </p:cNvPr>
          <p:cNvSpPr>
            <a:spLocks noGrp="1"/>
          </p:cNvSpPr>
          <p:nvPr>
            <p:ph type="title"/>
          </p:nvPr>
        </p:nvSpPr>
        <p:spPr>
          <a:xfrm>
            <a:off x="581192" y="5262296"/>
            <a:ext cx="10777502" cy="689514"/>
          </a:xfrm>
        </p:spPr>
        <p:txBody>
          <a:bodyPr/>
          <a:lstStyle/>
          <a:p>
            <a:pPr algn="ctr"/>
            <a:r>
              <a:rPr lang="en-US" sz="2000" b="1" cap="none" dirty="0">
                <a:solidFill>
                  <a:schemeClr val="bg1"/>
                </a:solidFill>
              </a:rPr>
              <a:t>Four main categories of tasks </a:t>
            </a:r>
            <a:endParaRPr lang="en-US" cap="none" dirty="0">
              <a:solidFill>
                <a:schemeClr val="bg1"/>
              </a:solidFill>
            </a:endParaRPr>
          </a:p>
        </p:txBody>
      </p:sp>
      <p:graphicFrame>
        <p:nvGraphicFramePr>
          <p:cNvPr id="5" name="Content Placeholder 2">
            <a:extLst>
              <a:ext uri="{FF2B5EF4-FFF2-40B4-BE49-F238E27FC236}">
                <a16:creationId xmlns:a16="http://schemas.microsoft.com/office/drawing/2014/main" id="{D4647F6F-96C6-4245-8DE1-39EEFAA923B6}"/>
              </a:ext>
            </a:extLst>
          </p:cNvPr>
          <p:cNvGraphicFramePr>
            <a:graphicFrameLocks noGrp="1"/>
          </p:cNvGraphicFramePr>
          <p:nvPr>
            <p:ph idx="1"/>
            <p:extLst>
              <p:ext uri="{D42A27DB-BD31-4B8C-83A1-F6EECF244321}">
                <p14:modId xmlns:p14="http://schemas.microsoft.com/office/powerpoint/2010/main" val="433883789"/>
              </p:ext>
            </p:extLst>
          </p:nvPr>
        </p:nvGraphicFramePr>
        <p:xfrm>
          <a:off x="447675" y="601663"/>
          <a:ext cx="11293475" cy="420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438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0DB54A9-76E6-48DF-9660-68E33FAFA3E3}"/>
              </a:ext>
            </a:extLst>
          </p:cNvPr>
          <p:cNvSpPr>
            <a:spLocks noGrp="1"/>
          </p:cNvSpPr>
          <p:nvPr>
            <p:ph type="title"/>
          </p:nvPr>
        </p:nvSpPr>
        <p:spPr>
          <a:xfrm>
            <a:off x="609906" y="702155"/>
            <a:ext cx="3568661" cy="1269713"/>
          </a:xfrm>
        </p:spPr>
        <p:txBody>
          <a:bodyPr>
            <a:normAutofit/>
          </a:bodyPr>
          <a:lstStyle/>
          <a:p>
            <a:pPr>
              <a:lnSpc>
                <a:spcPct val="90000"/>
              </a:lnSpc>
            </a:pPr>
            <a:r>
              <a:rPr lang="en-US" b="1">
                <a:solidFill>
                  <a:schemeClr val="tx2"/>
                </a:solidFill>
              </a:rPr>
              <a:t>Operations on the Dashboard:</a:t>
            </a:r>
            <a:br>
              <a:rPr lang="en-US">
                <a:solidFill>
                  <a:schemeClr val="tx2"/>
                </a:solidFill>
              </a:rPr>
            </a:br>
            <a:endParaRPr lang="en-US">
              <a:solidFill>
                <a:schemeClr val="tx2"/>
              </a:solidFill>
            </a:endParaRPr>
          </a:p>
        </p:txBody>
      </p:sp>
      <p:sp>
        <p:nvSpPr>
          <p:cNvPr id="15" name="Rectangle 1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2">
            <a:extLst>
              <a:ext uri="{FF2B5EF4-FFF2-40B4-BE49-F238E27FC236}">
                <a16:creationId xmlns:a16="http://schemas.microsoft.com/office/drawing/2014/main" id="{720FB889-2FF8-4C9E-9641-070A717232F2}"/>
              </a:ext>
            </a:extLst>
          </p:cNvPr>
          <p:cNvSpPr>
            <a:spLocks noGrp="1"/>
          </p:cNvSpPr>
          <p:nvPr>
            <p:ph idx="1"/>
          </p:nvPr>
        </p:nvSpPr>
        <p:spPr>
          <a:xfrm>
            <a:off x="609906" y="2340864"/>
            <a:ext cx="3568661" cy="3634486"/>
          </a:xfrm>
        </p:spPr>
        <p:txBody>
          <a:bodyPr>
            <a:normAutofit/>
          </a:bodyPr>
          <a:lstStyle/>
          <a:p>
            <a:pPr lvl="0"/>
            <a:r>
              <a:rPr lang="en-US" b="1"/>
              <a:t>Select/Deselect cards</a:t>
            </a:r>
          </a:p>
          <a:p>
            <a:pPr lvl="0"/>
            <a:r>
              <a:rPr lang="en-US" b="1"/>
              <a:t>Change the status of cards</a:t>
            </a:r>
          </a:p>
          <a:p>
            <a:pPr lvl="0"/>
            <a:r>
              <a:rPr lang="en-US" b="1"/>
              <a:t>Move cards to archive</a:t>
            </a:r>
          </a:p>
          <a:p>
            <a:pPr lvl="0"/>
            <a:r>
              <a:rPr lang="en-US" b="1"/>
              <a:t>Move cards to backlog</a:t>
            </a:r>
          </a:p>
          <a:p>
            <a:pPr lvl="0"/>
            <a:r>
              <a:rPr lang="en-US" b="1"/>
              <a:t>Move cards to trash</a:t>
            </a:r>
          </a:p>
          <a:p>
            <a:endParaRPr lang="en-US"/>
          </a:p>
        </p:txBody>
      </p:sp>
      <p:pic>
        <p:nvPicPr>
          <p:cNvPr id="7" name="Graphic 6" descr="Credit card">
            <a:extLst>
              <a:ext uri="{FF2B5EF4-FFF2-40B4-BE49-F238E27FC236}">
                <a16:creationId xmlns:a16="http://schemas.microsoft.com/office/drawing/2014/main" id="{3DABDE3E-910B-40F9-964E-9AEAA7F318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5335" y="702156"/>
            <a:ext cx="5273194" cy="5273194"/>
          </a:xfrm>
          <a:prstGeom prst="rect">
            <a:avLst/>
          </a:prstGeom>
        </p:spPr>
      </p:pic>
    </p:spTree>
    <p:extLst>
      <p:ext uri="{BB962C8B-B14F-4D97-AF65-F5344CB8AC3E}">
        <p14:creationId xmlns:p14="http://schemas.microsoft.com/office/powerpoint/2010/main" val="273713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8" name="Rectangle 27">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C1546-AC6A-4318-BB51-AE98E30D02E9}"/>
              </a:ext>
            </a:extLst>
          </p:cNvPr>
          <p:cNvSpPr>
            <a:spLocks noGrp="1"/>
          </p:cNvSpPr>
          <p:nvPr>
            <p:ph type="title"/>
          </p:nvPr>
        </p:nvSpPr>
        <p:spPr>
          <a:xfrm>
            <a:off x="643468" y="1033389"/>
            <a:ext cx="4826256" cy="4825409"/>
          </a:xfrm>
        </p:spPr>
        <p:txBody>
          <a:bodyPr anchor="ctr">
            <a:normAutofit/>
          </a:bodyPr>
          <a:lstStyle/>
          <a:p>
            <a:r>
              <a:rPr lang="en-IN" sz="5000">
                <a:solidFill>
                  <a:srgbClr val="FFFFFF"/>
                </a:solidFill>
              </a:rPr>
              <a:t>Functional requirements</a:t>
            </a:r>
          </a:p>
        </p:txBody>
      </p:sp>
      <p:sp>
        <p:nvSpPr>
          <p:cNvPr id="30" name="Rectangle 29">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0720EFB0-0886-4C35-B9B2-2E5E64C47080}"/>
              </a:ext>
            </a:extLst>
          </p:cNvPr>
          <p:cNvSpPr>
            <a:spLocks noGrp="1"/>
          </p:cNvSpPr>
          <p:nvPr>
            <p:ph idx="1"/>
          </p:nvPr>
        </p:nvSpPr>
        <p:spPr>
          <a:xfrm>
            <a:off x="6755769" y="1033390"/>
            <a:ext cx="4855037" cy="4825409"/>
          </a:xfrm>
          <a:ln w="57150">
            <a:noFill/>
          </a:ln>
        </p:spPr>
        <p:txBody>
          <a:bodyPr anchor="ctr">
            <a:normAutofit/>
          </a:bodyPr>
          <a:lstStyle/>
          <a:p>
            <a:r>
              <a:rPr lang="en-US" sz="2000">
                <a:solidFill>
                  <a:schemeClr val="accent2">
                    <a:lumMod val="50000"/>
                  </a:schemeClr>
                </a:solidFill>
              </a:rPr>
              <a:t>Progress Tracking </a:t>
            </a:r>
          </a:p>
          <a:p>
            <a:r>
              <a:rPr lang="en-US" sz="2000">
                <a:solidFill>
                  <a:schemeClr val="accent2">
                    <a:lumMod val="50000"/>
                  </a:schemeClr>
                </a:solidFill>
              </a:rPr>
              <a:t>Board </a:t>
            </a:r>
          </a:p>
          <a:p>
            <a:r>
              <a:rPr lang="en-US" sz="2000">
                <a:solidFill>
                  <a:schemeClr val="accent2">
                    <a:lumMod val="50000"/>
                  </a:schemeClr>
                </a:solidFill>
              </a:rPr>
              <a:t>Project </a:t>
            </a:r>
          </a:p>
          <a:p>
            <a:r>
              <a:rPr lang="en-US" sz="2000">
                <a:solidFill>
                  <a:schemeClr val="accent2">
                    <a:lumMod val="50000"/>
                  </a:schemeClr>
                </a:solidFill>
              </a:rPr>
              <a:t>Status </a:t>
            </a:r>
          </a:p>
          <a:p>
            <a:r>
              <a:rPr lang="en-US" sz="2000">
                <a:solidFill>
                  <a:schemeClr val="accent2">
                    <a:lumMod val="50000"/>
                  </a:schemeClr>
                </a:solidFill>
              </a:rPr>
              <a:t>Cards </a:t>
            </a:r>
          </a:p>
          <a:p>
            <a:r>
              <a:rPr lang="en-US" sz="2000">
                <a:solidFill>
                  <a:schemeClr val="accent2">
                    <a:lumMod val="50000"/>
                  </a:schemeClr>
                </a:solidFill>
              </a:rPr>
              <a:t>Milestone </a:t>
            </a:r>
          </a:p>
          <a:p>
            <a:r>
              <a:rPr lang="en-US" sz="2000">
                <a:solidFill>
                  <a:schemeClr val="accent2">
                    <a:lumMod val="50000"/>
                  </a:schemeClr>
                </a:solidFill>
              </a:rPr>
              <a:t>Imports/Exports </a:t>
            </a:r>
          </a:p>
          <a:p>
            <a:r>
              <a:rPr lang="en-US" sz="2000">
                <a:solidFill>
                  <a:schemeClr val="accent2">
                    <a:lumMod val="50000"/>
                  </a:schemeClr>
                </a:solidFill>
              </a:rPr>
              <a:t>Graphical Representation </a:t>
            </a:r>
          </a:p>
          <a:p>
            <a:r>
              <a:rPr lang="en-US" sz="2000">
                <a:solidFill>
                  <a:schemeClr val="accent2">
                    <a:lumMod val="50000"/>
                  </a:schemeClr>
                </a:solidFill>
              </a:rPr>
              <a:t>E-tickets </a:t>
            </a:r>
          </a:p>
        </p:txBody>
      </p:sp>
    </p:spTree>
    <p:extLst>
      <p:ext uri="{BB962C8B-B14F-4D97-AF65-F5344CB8AC3E}">
        <p14:creationId xmlns:p14="http://schemas.microsoft.com/office/powerpoint/2010/main" val="210210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4B8E-B80F-4F01-BEB8-59ABD4BE443D}"/>
              </a:ext>
            </a:extLst>
          </p:cNvPr>
          <p:cNvSpPr>
            <a:spLocks noGrp="1"/>
          </p:cNvSpPr>
          <p:nvPr>
            <p:ph type="title"/>
          </p:nvPr>
        </p:nvSpPr>
        <p:spPr>
          <a:xfrm>
            <a:off x="581192" y="702156"/>
            <a:ext cx="11029616" cy="1013800"/>
          </a:xfrm>
        </p:spPr>
        <p:txBody>
          <a:bodyPr>
            <a:normAutofit/>
          </a:bodyPr>
          <a:lstStyle/>
          <a:p>
            <a:r>
              <a:rPr lang="en-IN">
                <a:solidFill>
                  <a:srgbClr val="FFFEFF"/>
                </a:solidFill>
              </a:rPr>
              <a:t>Non-functional requirements</a:t>
            </a:r>
          </a:p>
        </p:txBody>
      </p:sp>
      <p:graphicFrame>
        <p:nvGraphicFramePr>
          <p:cNvPr id="56" name="Content Placeholder 2">
            <a:extLst>
              <a:ext uri="{FF2B5EF4-FFF2-40B4-BE49-F238E27FC236}">
                <a16:creationId xmlns:a16="http://schemas.microsoft.com/office/drawing/2014/main" id="{4426AFAB-25CD-4F2F-B40D-6F674D116B11}"/>
              </a:ext>
            </a:extLst>
          </p:cNvPr>
          <p:cNvGraphicFramePr>
            <a:graphicFrameLocks noGrp="1"/>
          </p:cNvGraphicFramePr>
          <p:nvPr>
            <p:ph idx="1"/>
            <p:extLst>
              <p:ext uri="{D42A27DB-BD31-4B8C-83A1-F6EECF244321}">
                <p14:modId xmlns:p14="http://schemas.microsoft.com/office/powerpoint/2010/main" val="111924436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25648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349</TotalTime>
  <Words>888</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Lucida Calligraphy</vt:lpstr>
      <vt:lpstr>Wingdings 2</vt:lpstr>
      <vt:lpstr>Dividend</vt:lpstr>
      <vt:lpstr>Track my Project </vt:lpstr>
      <vt:lpstr>Introduction</vt:lpstr>
      <vt:lpstr>What are we trying to do?</vt:lpstr>
      <vt:lpstr>Introducing Track my project application</vt:lpstr>
      <vt:lpstr>We can create tasks in the form of cards in the dashboard. Each task/card created will have the above features</vt:lpstr>
      <vt:lpstr>Four main categories of tasks </vt:lpstr>
      <vt:lpstr>Operations on the Dashboard: </vt:lpstr>
      <vt:lpstr>Functional requirements</vt:lpstr>
      <vt:lpstr>Non-functional requirements</vt:lpstr>
      <vt:lpstr>SRS</vt:lpstr>
      <vt:lpstr>General Features to implement</vt:lpstr>
      <vt:lpstr>System architecture</vt:lpstr>
      <vt:lpstr>Use case diagram</vt:lpstr>
      <vt:lpstr>Activity diagram</vt:lpstr>
      <vt:lpstr>Sequence diagram</vt:lpstr>
      <vt:lpstr>Class model</vt:lpstr>
      <vt:lpstr>State diagram</vt:lpstr>
      <vt:lpstr>Once the tasks/cards are created,  we can do the following</vt:lpstr>
      <vt:lpstr>Thank you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my roject</dc:title>
  <dc:creator>Devendar Sai Thallam</dc:creator>
  <cp:lastModifiedBy>Devendar Sai Thallam</cp:lastModifiedBy>
  <cp:revision>4</cp:revision>
  <dcterms:created xsi:type="dcterms:W3CDTF">2021-04-06T13:33:00Z</dcterms:created>
  <dcterms:modified xsi:type="dcterms:W3CDTF">2021-04-11T20:24:01Z</dcterms:modified>
</cp:coreProperties>
</file>