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3" r:id="rId7"/>
    <p:sldId id="260" r:id="rId8"/>
    <p:sldId id="261" r:id="rId9"/>
    <p:sldId id="266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2ECC-B49B-D44D-B64D-08EA55F4C6A4}" type="datetimeFigureOut">
              <a:rPr lang="en-US" smtClean="0"/>
              <a:t>8/25/11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057B-C199-FB41-BD10-026BA6B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 Knowledge is represented and manipulated.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57B-C199-FB41-BD10-026BA6BB0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Knowledge agent is </a:t>
            </a:r>
            <a:r>
              <a:rPr lang="en-US" smtClean="0"/>
              <a:t>pull based.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57B-C199-FB41-BD10-026BA6BB0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7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are based on </a:t>
            </a:r>
            <a:r>
              <a:rPr lang="en-US" dirty="0" err="1" smtClean="0"/>
              <a:t>Jboss</a:t>
            </a:r>
            <a:r>
              <a:rPr lang="en-US" dirty="0" smtClean="0"/>
              <a:t> Rules/Drools.</a:t>
            </a:r>
          </a:p>
          <a:p>
            <a:r>
              <a:rPr lang="en-US" dirty="0" smtClean="0"/>
              <a:t>ILOG </a:t>
            </a:r>
          </a:p>
          <a:p>
            <a:r>
              <a:rPr lang="en-US" dirty="0" smtClean="0"/>
              <a:t>JESS</a:t>
            </a:r>
          </a:p>
          <a:p>
            <a:r>
              <a:rPr lang="en-US" dirty="0" smtClean="0"/>
              <a:t>Open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7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users authoring rules.</a:t>
            </a:r>
          </a:p>
          <a:p>
            <a:r>
              <a:rPr lang="en-US" dirty="0" smtClean="0"/>
              <a:t>Relinquish flow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6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Rules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Rules Engine is a software component that allows you to: </a:t>
            </a:r>
          </a:p>
          <a:p>
            <a:pPr lvl="1"/>
            <a:r>
              <a:rPr lang="en-US" dirty="0" smtClean="0"/>
              <a:t>Express and maintain business rules in a precise manner (Knowledge Representation).</a:t>
            </a:r>
          </a:p>
          <a:p>
            <a:pPr lvl="1"/>
            <a:r>
              <a:rPr lang="en-US" dirty="0" smtClean="0"/>
              <a:t>Evaluate facts against rules and infer conclusions </a:t>
            </a:r>
            <a:r>
              <a:rPr lang="en-US" dirty="0"/>
              <a:t>(</a:t>
            </a:r>
            <a:r>
              <a:rPr lang="en-US" dirty="0" smtClean="0"/>
              <a:t>Inference Engine).</a:t>
            </a:r>
          </a:p>
          <a:p>
            <a:r>
              <a:rPr lang="en-US" dirty="0" smtClean="0"/>
              <a:t>Business Rules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(Lead Routing)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 Routing, when a lead (potential student) comes in and we have many agents (counselors)  ready to service that lead which one should we pick ?</a:t>
            </a:r>
          </a:p>
          <a:p>
            <a:pPr lvl="1"/>
            <a:r>
              <a:rPr lang="en-US" dirty="0" smtClean="0"/>
              <a:t>Type of lead.</a:t>
            </a:r>
          </a:p>
          <a:p>
            <a:pPr lvl="1"/>
            <a:r>
              <a:rPr lang="en-US" dirty="0" smtClean="0"/>
              <a:t>Credits.</a:t>
            </a:r>
          </a:p>
          <a:p>
            <a:pPr lvl="1"/>
            <a:r>
              <a:rPr lang="en-US" dirty="0" smtClean="0"/>
              <a:t>Agent conversion rate.</a:t>
            </a:r>
          </a:p>
          <a:p>
            <a:pPr lvl="1"/>
            <a:r>
              <a:rPr lang="en-US" dirty="0" smtClean="0"/>
              <a:t>Agent quota.</a:t>
            </a:r>
          </a:p>
          <a:p>
            <a:pPr lvl="1"/>
            <a:r>
              <a:rPr lang="en-US" dirty="0" smtClean="0"/>
              <a:t>Agent availability.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1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/Stateless when to use one 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6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Rules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value to the core Rules Engine</a:t>
            </a:r>
          </a:p>
          <a:p>
            <a:pPr lvl="1"/>
            <a:r>
              <a:rPr lang="en-US" dirty="0" smtClean="0"/>
              <a:t>Rule Authoring.</a:t>
            </a:r>
          </a:p>
          <a:p>
            <a:pPr lvl="1"/>
            <a:r>
              <a:rPr lang="en-US" dirty="0" smtClean="0"/>
              <a:t>Rule Management, deployment.</a:t>
            </a:r>
          </a:p>
          <a:p>
            <a:pPr lvl="1"/>
            <a:r>
              <a:rPr lang="en-US" dirty="0" smtClean="0"/>
              <a:t>IDE support (coding and debugging) a must when you have a large number of rules. (Provides debug views and extensive logging).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8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one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Externalize business rules which leads to rapid change.</a:t>
            </a:r>
          </a:p>
          <a:p>
            <a:r>
              <a:rPr lang="en-US" dirty="0" smtClean="0"/>
              <a:t>Allow business users to author rules.</a:t>
            </a:r>
          </a:p>
          <a:p>
            <a:r>
              <a:rPr lang="en-US" dirty="0" smtClean="0"/>
              <a:t>Solve complicated problems when there are a large number of fine grained business rules.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brain of a rules engine.</a:t>
            </a:r>
          </a:p>
          <a:p>
            <a:r>
              <a:rPr lang="en-US" dirty="0" smtClean="0"/>
              <a:t>Matches Facts against rules using Pattern Matching.</a:t>
            </a:r>
          </a:p>
          <a:p>
            <a:r>
              <a:rPr lang="en-US" dirty="0" smtClean="0"/>
              <a:t>Some well know algorithms 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Rete</a:t>
            </a:r>
          </a:p>
          <a:p>
            <a:pPr lvl="1"/>
            <a:r>
              <a:rPr lang="en-US" dirty="0" smtClean="0"/>
              <a:t>Treat</a:t>
            </a:r>
          </a:p>
          <a:p>
            <a:pPr lvl="1"/>
            <a:r>
              <a:rPr lang="en-US" dirty="0" smtClean="0"/>
              <a:t>Leaps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96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ReteOO</a:t>
            </a:r>
            <a:endParaRPr lang="en-US" dirty="0"/>
          </a:p>
          <a:p>
            <a:r>
              <a:rPr lang="en-US" dirty="0" smtClean="0"/>
              <a:t>Invented by Dr. Charles </a:t>
            </a:r>
            <a:r>
              <a:rPr lang="en-US" dirty="0" err="1" smtClean="0"/>
              <a:t>Forgy</a:t>
            </a:r>
            <a:r>
              <a:rPr lang="en-US" dirty="0" smtClean="0"/>
              <a:t> in ‘79.</a:t>
            </a:r>
          </a:p>
          <a:p>
            <a:r>
              <a:rPr lang="en-US" dirty="0" smtClean="0"/>
              <a:t>Generates an efficient Discrimination Network.</a:t>
            </a:r>
          </a:p>
        </p:txBody>
      </p:sp>
    </p:spTree>
    <p:extLst>
      <p:ext uri="{BB962C8B-B14F-4D97-AF65-F5344CB8AC3E}">
        <p14:creationId xmlns:p14="http://schemas.microsoft.com/office/powerpoint/2010/main" val="317565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Forward/Backward Channing</a:t>
            </a:r>
          </a:p>
          <a:p>
            <a:r>
              <a:rPr lang="en-US" dirty="0" smtClean="0"/>
              <a:t>Conflict Resolution</a:t>
            </a:r>
          </a:p>
          <a:p>
            <a:r>
              <a:rPr lang="en-US" dirty="0" smtClean="0"/>
              <a:t>Agenda</a:t>
            </a:r>
          </a:p>
          <a:p>
            <a:r>
              <a:rPr lang="en-US" dirty="0" smtClean="0"/>
              <a:t>Knowledge Agent</a:t>
            </a:r>
          </a:p>
          <a:p>
            <a:r>
              <a:rPr lang="en-US" dirty="0" smtClean="0"/>
              <a:t>Equals and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smtClean="0"/>
              <a:t>Rule Engine API JSR94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298</Words>
  <Application>Microsoft Macintosh PowerPoint</Application>
  <PresentationFormat>On-screen Show (4:3)</PresentationFormat>
  <Paragraphs>58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Rules Engine</vt:lpstr>
      <vt:lpstr>What is a Rules Engine?</vt:lpstr>
      <vt:lpstr>Example (Lead Routing)</vt:lpstr>
      <vt:lpstr>Examples </vt:lpstr>
      <vt:lpstr>Business Rules Management Systems</vt:lpstr>
      <vt:lpstr>Why use one ?</vt:lpstr>
      <vt:lpstr>Inference Engine</vt:lpstr>
      <vt:lpstr>Rete</vt:lpstr>
      <vt:lpstr>Leftovers</vt:lpstr>
      <vt:lpstr>Implementations</vt:lpstr>
      <vt:lpstr>Cons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Engines</dc:title>
  <dc:creator>Devender Gollapally</dc:creator>
  <cp:lastModifiedBy>Devender Gollapally</cp:lastModifiedBy>
  <cp:revision>36</cp:revision>
  <dcterms:created xsi:type="dcterms:W3CDTF">2011-08-22T23:42:02Z</dcterms:created>
  <dcterms:modified xsi:type="dcterms:W3CDTF">2011-08-26T01:36:59Z</dcterms:modified>
</cp:coreProperties>
</file>