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7" r:id="rId9"/>
    <p:sldId id="262" r:id="rId10"/>
    <p:sldId id="270" r:id="rId11"/>
    <p:sldId id="269" r:id="rId12"/>
    <p:sldId id="268" r:id="rId13"/>
    <p:sldId id="264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F03DD-4AD0-47E2-BD7E-49B731EF0D3D}" v="15" dt="2025-09-08T05:50:32.1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 autoAdjust="0"/>
    <p:restoredTop sz="94660"/>
  </p:normalViewPr>
  <p:slideViewPr>
    <p:cSldViewPr snapToGrid="0">
      <p:cViewPr varScale="1">
        <p:scale>
          <a:sx n="65" d="100"/>
          <a:sy n="65" d="100"/>
        </p:scale>
        <p:origin x="9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thakamma Devendra" userId="4f8df42fb1d994e7" providerId="LiveId" clId="{FDEF0A89-11A7-4B1C-8F1A-9230CB5FDE1A}"/>
    <pc:docChg chg="undo custSel addSld modSld sldOrd">
      <pc:chgData name="Kothakamma Devendra" userId="4f8df42fb1d994e7" providerId="LiveId" clId="{FDEF0A89-11A7-4B1C-8F1A-9230CB5FDE1A}" dt="2025-08-19T03:46:05.074" v="143" actId="20577"/>
      <pc:docMkLst>
        <pc:docMk/>
      </pc:docMkLst>
      <pc:sldChg chg="addSp delSp modSp mod">
        <pc:chgData name="Kothakamma Devendra" userId="4f8df42fb1d994e7" providerId="LiveId" clId="{FDEF0A89-11A7-4B1C-8F1A-9230CB5FDE1A}" dt="2025-08-19T03:43:05.405" v="124" actId="20577"/>
        <pc:sldMkLst>
          <pc:docMk/>
          <pc:sldMk cId="4720092" sldId="256"/>
        </pc:sldMkLst>
        <pc:spChg chg="mod">
          <ac:chgData name="Kothakamma Devendra" userId="4f8df42fb1d994e7" providerId="LiveId" clId="{FDEF0A89-11A7-4B1C-8F1A-9230CB5FDE1A}" dt="2025-08-19T03:42:00.558" v="67" actId="1076"/>
          <ac:spMkLst>
            <pc:docMk/>
            <pc:sldMk cId="4720092" sldId="256"/>
            <ac:spMk id="2" creationId="{C2D4CABD-3023-A48E-4427-C7CA2D4D2AAC}"/>
          </ac:spMkLst>
        </pc:spChg>
        <pc:spChg chg="add mod">
          <ac:chgData name="Kothakamma Devendra" userId="4f8df42fb1d994e7" providerId="LiveId" clId="{FDEF0A89-11A7-4B1C-8F1A-9230CB5FDE1A}" dt="2025-08-19T03:43:05.405" v="124" actId="20577"/>
          <ac:spMkLst>
            <pc:docMk/>
            <pc:sldMk cId="4720092" sldId="256"/>
            <ac:spMk id="4" creationId="{18B76D5D-4118-40E3-7DEB-A3515D4BCC56}"/>
          </ac:spMkLst>
        </pc:spChg>
      </pc:sldChg>
      <pc:sldChg chg="modSp mod">
        <pc:chgData name="Kothakamma Devendra" userId="4f8df42fb1d994e7" providerId="LiveId" clId="{FDEF0A89-11A7-4B1C-8F1A-9230CB5FDE1A}" dt="2025-08-19T03:46:05.074" v="143" actId="20577"/>
        <pc:sldMkLst>
          <pc:docMk/>
          <pc:sldMk cId="1245850637" sldId="257"/>
        </pc:sldMkLst>
        <pc:spChg chg="mod">
          <ac:chgData name="Kothakamma Devendra" userId="4f8df42fb1d994e7" providerId="LiveId" clId="{FDEF0A89-11A7-4B1C-8F1A-9230CB5FDE1A}" dt="2025-08-19T03:46:05.074" v="143" actId="20577"/>
          <ac:spMkLst>
            <pc:docMk/>
            <pc:sldMk cId="1245850637" sldId="257"/>
            <ac:spMk id="3" creationId="{31483592-A505-C118-824E-948A8F727D84}"/>
          </ac:spMkLst>
        </pc:spChg>
      </pc:sldChg>
      <pc:sldChg chg="addSp modSp new mod ord">
        <pc:chgData name="Kothakamma Devendra" userId="4f8df42fb1d994e7" providerId="LiveId" clId="{FDEF0A89-11A7-4B1C-8F1A-9230CB5FDE1A}" dt="2025-08-18T20:14:18.674" v="51" actId="14100"/>
        <pc:sldMkLst>
          <pc:docMk/>
          <pc:sldMk cId="323686764" sldId="266"/>
        </pc:sldMkLst>
      </pc:sldChg>
      <pc:sldChg chg="addSp modSp new mod">
        <pc:chgData name="Kothakamma Devendra" userId="4f8df42fb1d994e7" providerId="LiveId" clId="{FDEF0A89-11A7-4B1C-8F1A-9230CB5FDE1A}" dt="2025-08-18T20:15:44.968" v="59" actId="14100"/>
        <pc:sldMkLst>
          <pc:docMk/>
          <pc:sldMk cId="3941013916" sldId="267"/>
        </pc:sldMkLst>
      </pc:sldChg>
    </pc:docChg>
  </pc:docChgLst>
  <pc:docChgLst>
    <pc:chgData name="Kothakamma Devendra" userId="4f8df42fb1d994e7" providerId="LiveId" clId="{188F03DD-4AD0-47E2-BD7E-49B731EF0D3D}"/>
    <pc:docChg chg="undo redo custSel addSld delSld modSld">
      <pc:chgData name="Kothakamma Devendra" userId="4f8df42fb1d994e7" providerId="LiveId" clId="{188F03DD-4AD0-47E2-BD7E-49B731EF0D3D}" dt="2025-09-08T06:11:09.936" v="3403" actId="242"/>
      <pc:docMkLst>
        <pc:docMk/>
      </pc:docMkLst>
      <pc:sldChg chg="modSp mod">
        <pc:chgData name="Kothakamma Devendra" userId="4f8df42fb1d994e7" providerId="LiveId" clId="{188F03DD-4AD0-47E2-BD7E-49B731EF0D3D}" dt="2025-09-08T05:02:39.297" v="40" actId="20577"/>
        <pc:sldMkLst>
          <pc:docMk/>
          <pc:sldMk cId="4720092" sldId="256"/>
        </pc:sldMkLst>
        <pc:spChg chg="mod">
          <ac:chgData name="Kothakamma Devendra" userId="4f8df42fb1d994e7" providerId="LiveId" clId="{188F03DD-4AD0-47E2-BD7E-49B731EF0D3D}" dt="2025-09-08T05:02:39.297" v="40" actId="20577"/>
          <ac:spMkLst>
            <pc:docMk/>
            <pc:sldMk cId="4720092" sldId="256"/>
            <ac:spMk id="2" creationId="{C2D4CABD-3023-A48E-4427-C7CA2D4D2AAC}"/>
          </ac:spMkLst>
        </pc:spChg>
      </pc:sldChg>
      <pc:sldChg chg="modSp mod">
        <pc:chgData name="Kothakamma Devendra" userId="4f8df42fb1d994e7" providerId="LiveId" clId="{188F03DD-4AD0-47E2-BD7E-49B731EF0D3D}" dt="2025-09-08T06:09:12.590" v="3372" actId="20577"/>
        <pc:sldMkLst>
          <pc:docMk/>
          <pc:sldMk cId="1245850637" sldId="257"/>
        </pc:sldMkLst>
        <pc:spChg chg="mod">
          <ac:chgData name="Kothakamma Devendra" userId="4f8df42fb1d994e7" providerId="LiveId" clId="{188F03DD-4AD0-47E2-BD7E-49B731EF0D3D}" dt="2025-09-08T06:09:12.590" v="3372" actId="20577"/>
          <ac:spMkLst>
            <pc:docMk/>
            <pc:sldMk cId="1245850637" sldId="257"/>
            <ac:spMk id="3" creationId="{31483592-A505-C118-824E-948A8F727D84}"/>
          </ac:spMkLst>
        </pc:spChg>
      </pc:sldChg>
      <pc:sldChg chg="modSp mod">
        <pc:chgData name="Kothakamma Devendra" userId="4f8df42fb1d994e7" providerId="LiveId" clId="{188F03DD-4AD0-47E2-BD7E-49B731EF0D3D}" dt="2025-09-08T06:10:11.270" v="3394" actId="20577"/>
        <pc:sldMkLst>
          <pc:docMk/>
          <pc:sldMk cId="518916873" sldId="258"/>
        </pc:sldMkLst>
        <pc:spChg chg="mod">
          <ac:chgData name="Kothakamma Devendra" userId="4f8df42fb1d994e7" providerId="LiveId" clId="{188F03DD-4AD0-47E2-BD7E-49B731EF0D3D}" dt="2025-09-08T06:10:11.270" v="3394" actId="20577"/>
          <ac:spMkLst>
            <pc:docMk/>
            <pc:sldMk cId="518916873" sldId="258"/>
            <ac:spMk id="3" creationId="{5102C2E0-01AC-0383-1DF6-A3526E1CD7A1}"/>
          </ac:spMkLst>
        </pc:spChg>
      </pc:sldChg>
      <pc:sldChg chg="modSp mod">
        <pc:chgData name="Kothakamma Devendra" userId="4f8df42fb1d994e7" providerId="LiveId" clId="{188F03DD-4AD0-47E2-BD7E-49B731EF0D3D}" dt="2025-09-08T05:23:02.905" v="217" actId="20577"/>
        <pc:sldMkLst>
          <pc:docMk/>
          <pc:sldMk cId="1011791842" sldId="259"/>
        </pc:sldMkLst>
        <pc:spChg chg="mod">
          <ac:chgData name="Kothakamma Devendra" userId="4f8df42fb1d994e7" providerId="LiveId" clId="{188F03DD-4AD0-47E2-BD7E-49B731EF0D3D}" dt="2025-09-08T05:23:02.905" v="217" actId="20577"/>
          <ac:spMkLst>
            <pc:docMk/>
            <pc:sldMk cId="1011791842" sldId="259"/>
            <ac:spMk id="3" creationId="{B4E4A1FD-7D3E-2BA2-3CC5-32847F958B0A}"/>
          </ac:spMkLst>
        </pc:spChg>
      </pc:sldChg>
      <pc:sldChg chg="delSp modSp del mod">
        <pc:chgData name="Kothakamma Devendra" userId="4f8df42fb1d994e7" providerId="LiveId" clId="{188F03DD-4AD0-47E2-BD7E-49B731EF0D3D}" dt="2025-09-08T05:22:07.383" v="202" actId="2696"/>
        <pc:sldMkLst>
          <pc:docMk/>
          <pc:sldMk cId="758088037" sldId="260"/>
        </pc:sldMkLst>
        <pc:spChg chg="del mod">
          <ac:chgData name="Kothakamma Devendra" userId="4f8df42fb1d994e7" providerId="LiveId" clId="{188F03DD-4AD0-47E2-BD7E-49B731EF0D3D}" dt="2025-09-08T05:22:01.486" v="201" actId="478"/>
          <ac:spMkLst>
            <pc:docMk/>
            <pc:sldMk cId="758088037" sldId="260"/>
            <ac:spMk id="2" creationId="{893654CC-6ED9-C1DA-D38A-05B6213AECF1}"/>
          </ac:spMkLst>
        </pc:spChg>
      </pc:sldChg>
      <pc:sldChg chg="addSp delSp modSp mod">
        <pc:chgData name="Kothakamma Devendra" userId="4f8df42fb1d994e7" providerId="LiveId" clId="{188F03DD-4AD0-47E2-BD7E-49B731EF0D3D}" dt="2025-09-08T05:25:11.534" v="459" actId="20577"/>
        <pc:sldMkLst>
          <pc:docMk/>
          <pc:sldMk cId="1073376693" sldId="261"/>
        </pc:sldMkLst>
        <pc:spChg chg="del mod">
          <ac:chgData name="Kothakamma Devendra" userId="4f8df42fb1d994e7" providerId="LiveId" clId="{188F03DD-4AD0-47E2-BD7E-49B731EF0D3D}" dt="2025-09-08T05:21:25.136" v="196" actId="478"/>
          <ac:spMkLst>
            <pc:docMk/>
            <pc:sldMk cId="1073376693" sldId="261"/>
            <ac:spMk id="3" creationId="{67594203-B601-9CB1-F2AD-CB3B533A925F}"/>
          </ac:spMkLst>
        </pc:spChg>
        <pc:spChg chg="add mod">
          <ac:chgData name="Kothakamma Devendra" userId="4f8df42fb1d994e7" providerId="LiveId" clId="{188F03DD-4AD0-47E2-BD7E-49B731EF0D3D}" dt="2025-09-08T05:21:47.107" v="199" actId="20577"/>
          <ac:spMkLst>
            <pc:docMk/>
            <pc:sldMk cId="1073376693" sldId="261"/>
            <ac:spMk id="4" creationId="{A206AE69-5096-3E36-CA25-E4F573C7C358}"/>
          </ac:spMkLst>
        </pc:spChg>
        <pc:spChg chg="mod">
          <ac:chgData name="Kothakamma Devendra" userId="4f8df42fb1d994e7" providerId="LiveId" clId="{188F03DD-4AD0-47E2-BD7E-49B731EF0D3D}" dt="2025-09-08T05:23:44.900" v="244" actId="20577"/>
          <ac:spMkLst>
            <pc:docMk/>
            <pc:sldMk cId="1073376693" sldId="261"/>
            <ac:spMk id="5" creationId="{9F9142E9-C696-54CD-A715-9EF00EE0C1D9}"/>
          </ac:spMkLst>
        </pc:spChg>
        <pc:spChg chg="mod">
          <ac:chgData name="Kothakamma Devendra" userId="4f8df42fb1d994e7" providerId="LiveId" clId="{188F03DD-4AD0-47E2-BD7E-49B731EF0D3D}" dt="2025-09-08T05:25:11.534" v="459" actId="20577"/>
          <ac:spMkLst>
            <pc:docMk/>
            <pc:sldMk cId="1073376693" sldId="261"/>
            <ac:spMk id="6" creationId="{6D728048-6D72-CD2D-85DB-48A6BB5E64BC}"/>
          </ac:spMkLst>
        </pc:spChg>
      </pc:sldChg>
      <pc:sldChg chg="addSp delSp modSp mod">
        <pc:chgData name="Kothakamma Devendra" userId="4f8df42fb1d994e7" providerId="LiveId" clId="{188F03DD-4AD0-47E2-BD7E-49B731EF0D3D}" dt="2025-09-08T06:01:13.706" v="2735" actId="113"/>
        <pc:sldMkLst>
          <pc:docMk/>
          <pc:sldMk cId="2349404918" sldId="262"/>
        </pc:sldMkLst>
        <pc:spChg chg="mod">
          <ac:chgData name="Kothakamma Devendra" userId="4f8df42fb1d994e7" providerId="LiveId" clId="{188F03DD-4AD0-47E2-BD7E-49B731EF0D3D}" dt="2025-09-08T05:59:04.026" v="2360" actId="20577"/>
          <ac:spMkLst>
            <pc:docMk/>
            <pc:sldMk cId="2349404918" sldId="262"/>
            <ac:spMk id="2" creationId="{00999D78-F313-A2A3-03A5-46065CA59521}"/>
          </ac:spMkLst>
        </pc:spChg>
        <pc:spChg chg="add del mod">
          <ac:chgData name="Kothakamma Devendra" userId="4f8df42fb1d994e7" providerId="LiveId" clId="{188F03DD-4AD0-47E2-BD7E-49B731EF0D3D}" dt="2025-09-08T06:01:13.706" v="2735" actId="113"/>
          <ac:spMkLst>
            <pc:docMk/>
            <pc:sldMk cId="2349404918" sldId="262"/>
            <ac:spMk id="3" creationId="{544DDDA5-105C-305B-DE3D-E30CE5D797FB}"/>
          </ac:spMkLst>
        </pc:spChg>
        <pc:spChg chg="add del mod">
          <ac:chgData name="Kothakamma Devendra" userId="4f8df42fb1d994e7" providerId="LiveId" clId="{188F03DD-4AD0-47E2-BD7E-49B731EF0D3D}" dt="2025-09-08T05:56:35.793" v="1909" actId="478"/>
          <ac:spMkLst>
            <pc:docMk/>
            <pc:sldMk cId="2349404918" sldId="262"/>
            <ac:spMk id="4" creationId="{7C4C2506-126D-4A6E-45D3-328F4CD87FB4}"/>
          </ac:spMkLst>
        </pc:spChg>
        <pc:spChg chg="add del mod">
          <ac:chgData name="Kothakamma Devendra" userId="4f8df42fb1d994e7" providerId="LiveId" clId="{188F03DD-4AD0-47E2-BD7E-49B731EF0D3D}" dt="2025-09-08T05:56:32.934" v="1908" actId="478"/>
          <ac:spMkLst>
            <pc:docMk/>
            <pc:sldMk cId="2349404918" sldId="262"/>
            <ac:spMk id="5" creationId="{22F642FD-52C7-E71D-5669-07988E0BFF3A}"/>
          </ac:spMkLst>
        </pc:spChg>
      </pc:sldChg>
      <pc:sldChg chg="modSp mod">
        <pc:chgData name="Kothakamma Devendra" userId="4f8df42fb1d994e7" providerId="LiveId" clId="{188F03DD-4AD0-47E2-BD7E-49B731EF0D3D}" dt="2025-09-08T05:44:29.455" v="1176" actId="20577"/>
        <pc:sldMkLst>
          <pc:docMk/>
          <pc:sldMk cId="1345601101" sldId="264"/>
        </pc:sldMkLst>
        <pc:spChg chg="mod">
          <ac:chgData name="Kothakamma Devendra" userId="4f8df42fb1d994e7" providerId="LiveId" clId="{188F03DD-4AD0-47E2-BD7E-49B731EF0D3D}" dt="2025-09-08T05:44:29.455" v="1176" actId="20577"/>
          <ac:spMkLst>
            <pc:docMk/>
            <pc:sldMk cId="1345601101" sldId="264"/>
            <ac:spMk id="3" creationId="{E407E4BA-C5C4-53B9-C5F1-518398E67829}"/>
          </ac:spMkLst>
        </pc:spChg>
      </pc:sldChg>
      <pc:sldChg chg="addSp delSp modSp mod">
        <pc:chgData name="Kothakamma Devendra" userId="4f8df42fb1d994e7" providerId="LiveId" clId="{188F03DD-4AD0-47E2-BD7E-49B731EF0D3D}" dt="2025-09-08T06:11:09.936" v="3403" actId="242"/>
        <pc:sldMkLst>
          <pc:docMk/>
          <pc:sldMk cId="323686764" sldId="266"/>
        </pc:sldMkLst>
        <pc:graphicFrameChg chg="add mod">
          <ac:chgData name="Kothakamma Devendra" userId="4f8df42fb1d994e7" providerId="LiveId" clId="{188F03DD-4AD0-47E2-BD7E-49B731EF0D3D}" dt="2025-09-08T05:29:20.971" v="463"/>
          <ac:graphicFrameMkLst>
            <pc:docMk/>
            <pc:sldMk cId="323686764" sldId="266"/>
            <ac:graphicFrameMk id="2" creationId="{1166EBE6-E0EB-FDD3-C83C-DD88E777743E}"/>
          </ac:graphicFrameMkLst>
        </pc:graphicFrameChg>
        <pc:graphicFrameChg chg="add del mod modGraphic">
          <ac:chgData name="Kothakamma Devendra" userId="4f8df42fb1d994e7" providerId="LiveId" clId="{188F03DD-4AD0-47E2-BD7E-49B731EF0D3D}" dt="2025-09-08T06:11:09.936" v="3403" actId="242"/>
          <ac:graphicFrameMkLst>
            <pc:docMk/>
            <pc:sldMk cId="323686764" sldId="266"/>
            <ac:graphicFrameMk id="4" creationId="{D7932858-33AB-FD4D-738F-117F510D50F6}"/>
          </ac:graphicFrameMkLst>
        </pc:graphicFrameChg>
      </pc:sldChg>
      <pc:sldChg chg="addSp delSp modSp mod">
        <pc:chgData name="Kothakamma Devendra" userId="4f8df42fb1d994e7" providerId="LiveId" clId="{188F03DD-4AD0-47E2-BD7E-49B731EF0D3D}" dt="2025-09-08T05:39:41.807" v="922" actId="20577"/>
        <pc:sldMkLst>
          <pc:docMk/>
          <pc:sldMk cId="3941013916" sldId="267"/>
        </pc:sldMkLst>
        <pc:spChg chg="add del">
          <ac:chgData name="Kothakamma Devendra" userId="4f8df42fb1d994e7" providerId="LiveId" clId="{188F03DD-4AD0-47E2-BD7E-49B731EF0D3D}" dt="2025-09-08T05:38:58.297" v="895" actId="478"/>
          <ac:spMkLst>
            <pc:docMk/>
            <pc:sldMk cId="3941013916" sldId="267"/>
            <ac:spMk id="12" creationId="{B1831443-D78A-EBE4-D6B2-31C83CFA9E15}"/>
          </ac:spMkLst>
        </pc:spChg>
        <pc:spChg chg="add mod">
          <ac:chgData name="Kothakamma Devendra" userId="4f8df42fb1d994e7" providerId="LiveId" clId="{188F03DD-4AD0-47E2-BD7E-49B731EF0D3D}" dt="2025-09-08T05:39:41.807" v="922" actId="20577"/>
          <ac:spMkLst>
            <pc:docMk/>
            <pc:sldMk cId="3941013916" sldId="267"/>
            <ac:spMk id="15" creationId="{60528409-AF22-B36D-F7B8-AA430AD8CEFD}"/>
          </ac:spMkLst>
        </pc:spChg>
        <pc:picChg chg="del">
          <ac:chgData name="Kothakamma Devendra" userId="4f8df42fb1d994e7" providerId="LiveId" clId="{188F03DD-4AD0-47E2-BD7E-49B731EF0D3D}" dt="2025-09-08T05:35:27.084" v="881" actId="478"/>
          <ac:picMkLst>
            <pc:docMk/>
            <pc:sldMk cId="3941013916" sldId="267"/>
            <ac:picMk id="3" creationId="{C02C92B2-1487-1D9D-7541-BB3A5B7747CD}"/>
          </ac:picMkLst>
        </pc:picChg>
        <pc:picChg chg="add del mod">
          <ac:chgData name="Kothakamma Devendra" userId="4f8df42fb1d994e7" providerId="LiveId" clId="{188F03DD-4AD0-47E2-BD7E-49B731EF0D3D}" dt="2025-09-08T05:37:47.027" v="887" actId="478"/>
          <ac:picMkLst>
            <pc:docMk/>
            <pc:sldMk cId="3941013916" sldId="267"/>
            <ac:picMk id="4" creationId="{1A707C7D-D1E3-C71D-AAE1-43B3C3E427B0}"/>
          </ac:picMkLst>
        </pc:picChg>
        <pc:picChg chg="del">
          <ac:chgData name="Kothakamma Devendra" userId="4f8df42fb1d994e7" providerId="LiveId" clId="{188F03DD-4AD0-47E2-BD7E-49B731EF0D3D}" dt="2025-09-08T05:35:25.567" v="880" actId="478"/>
          <ac:picMkLst>
            <pc:docMk/>
            <pc:sldMk cId="3941013916" sldId="267"/>
            <ac:picMk id="5" creationId="{9C86625E-889F-88A6-2886-FE6C35C5DA7E}"/>
          </ac:picMkLst>
        </pc:picChg>
        <pc:picChg chg="add del mod">
          <ac:chgData name="Kothakamma Devendra" userId="4f8df42fb1d994e7" providerId="LiveId" clId="{188F03DD-4AD0-47E2-BD7E-49B731EF0D3D}" dt="2025-09-08T05:37:47.027" v="887" actId="478"/>
          <ac:picMkLst>
            <pc:docMk/>
            <pc:sldMk cId="3941013916" sldId="267"/>
            <ac:picMk id="7" creationId="{411CC3B9-6B15-3967-888B-C0D9027BDFC8}"/>
          </ac:picMkLst>
        </pc:picChg>
        <pc:picChg chg="add del mod">
          <ac:chgData name="Kothakamma Devendra" userId="4f8df42fb1d994e7" providerId="LiveId" clId="{188F03DD-4AD0-47E2-BD7E-49B731EF0D3D}" dt="2025-09-08T05:38:25.532" v="892" actId="478"/>
          <ac:picMkLst>
            <pc:docMk/>
            <pc:sldMk cId="3941013916" sldId="267"/>
            <ac:picMk id="9" creationId="{29009F3C-DB30-B44B-AC1B-55F5E23A9CD1}"/>
          </ac:picMkLst>
        </pc:picChg>
        <pc:picChg chg="add mod">
          <ac:chgData name="Kothakamma Devendra" userId="4f8df42fb1d994e7" providerId="LiveId" clId="{188F03DD-4AD0-47E2-BD7E-49B731EF0D3D}" dt="2025-09-08T05:38:38.708" v="893" actId="931"/>
          <ac:picMkLst>
            <pc:docMk/>
            <pc:sldMk cId="3941013916" sldId="267"/>
            <ac:picMk id="11" creationId="{D4279409-2CF4-878E-4F6B-1C090EC1B090}"/>
          </ac:picMkLst>
        </pc:picChg>
        <pc:cxnChg chg="add mod">
          <ac:chgData name="Kothakamma Devendra" userId="4f8df42fb1d994e7" providerId="LiveId" clId="{188F03DD-4AD0-47E2-BD7E-49B731EF0D3D}" dt="2025-09-08T05:39:09.170" v="897" actId="13822"/>
          <ac:cxnSpMkLst>
            <pc:docMk/>
            <pc:sldMk cId="3941013916" sldId="267"/>
            <ac:cxnSpMk id="14" creationId="{C27A8AA0-0244-F7CE-34CE-5A987D4DD5E9}"/>
          </ac:cxnSpMkLst>
        </pc:cxnChg>
      </pc:sldChg>
      <pc:sldChg chg="add">
        <pc:chgData name="Kothakamma Devendra" userId="4f8df42fb1d994e7" providerId="LiveId" clId="{188F03DD-4AD0-47E2-BD7E-49B731EF0D3D}" dt="2025-09-08T05:47:03.278" v="1295" actId="2890"/>
        <pc:sldMkLst>
          <pc:docMk/>
          <pc:sldMk cId="61653342" sldId="268"/>
        </pc:sldMkLst>
      </pc:sldChg>
      <pc:sldChg chg="add">
        <pc:chgData name="Kothakamma Devendra" userId="4f8df42fb1d994e7" providerId="LiveId" clId="{188F03DD-4AD0-47E2-BD7E-49B731EF0D3D}" dt="2025-09-08T05:56:20.926" v="1906" actId="2890"/>
        <pc:sldMkLst>
          <pc:docMk/>
          <pc:sldMk cId="2974124371" sldId="269"/>
        </pc:sldMkLst>
      </pc:sldChg>
      <pc:sldChg chg="add">
        <pc:chgData name="Kothakamma Devendra" userId="4f8df42fb1d994e7" providerId="LiveId" clId="{188F03DD-4AD0-47E2-BD7E-49B731EF0D3D}" dt="2025-09-08T05:58:56.523" v="2342" actId="2890"/>
        <pc:sldMkLst>
          <pc:docMk/>
          <pc:sldMk cId="1429497749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2FBB0-4534-492E-A716-4AFAA21F8523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5BD0E-5B20-4B01-A80A-9F0CE1BBD3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461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5BD0E-5B20-4B01-A80A-9F0CE1BBD3C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025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5BD0E-5B20-4B01-A80A-9F0CE1BBD3C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562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C6778-FA5B-B542-2DEA-DEE68A65B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5E9295-CF9B-57B8-8C80-1B1AAA27DE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E06FFB-8130-8E58-CA32-3B50BD155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73C89-2A65-A06C-9727-80BCDF5D55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5BD0E-5B20-4B01-A80A-9F0CE1BBD3C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64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E8F0-2BA9-4129-AB5B-75F26E572A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F882-4A7A-487D-8A70-15765B0FD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247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E8F0-2BA9-4129-AB5B-75F26E572A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F882-4A7A-487D-8A70-15765B0FD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45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E8F0-2BA9-4129-AB5B-75F26E572A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F882-4A7A-487D-8A70-15765B0FD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7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E8F0-2BA9-4129-AB5B-75F26E572A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F882-4A7A-487D-8A70-15765B0FD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31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E8F0-2BA9-4129-AB5B-75F26E572A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F882-4A7A-487D-8A70-15765B0FD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960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E8F0-2BA9-4129-AB5B-75F26E572A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F882-4A7A-487D-8A70-15765B0FD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52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E8F0-2BA9-4129-AB5B-75F26E572A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F882-4A7A-487D-8A70-15765B0FD00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74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E8F0-2BA9-4129-AB5B-75F26E572A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F882-4A7A-487D-8A70-15765B0FD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45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E8F0-2BA9-4129-AB5B-75F26E572A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F882-4A7A-487D-8A70-15765B0FD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20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E8F0-2BA9-4129-AB5B-75F26E572A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F882-4A7A-487D-8A70-15765B0FD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19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F3CE8F0-2BA9-4129-AB5B-75F26E572A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EF882-4A7A-487D-8A70-15765B0FD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3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F3CE8F0-2BA9-4129-AB5B-75F26E572A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E1EF882-4A7A-487D-8A70-15765B0FD0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34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4CABD-3023-A48E-4427-C7CA2D4D2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895132"/>
            <a:ext cx="8991600" cy="1645920"/>
          </a:xfrm>
          <a:solidFill>
            <a:srgbClr val="FFFFFF"/>
          </a:solidFill>
        </p:spPr>
        <p:txBody>
          <a:bodyPr/>
          <a:lstStyle/>
          <a:p>
            <a:r>
              <a:rPr lang="en-IN" dirty="0" err="1"/>
              <a:t>Opencart</a:t>
            </a:r>
            <a:r>
              <a:rPr lang="en-IN" dirty="0"/>
              <a:t> Ecommerce website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76D5D-4118-40E3-7DEB-A3515D4BCC56}"/>
              </a:ext>
            </a:extLst>
          </p:cNvPr>
          <p:cNvSpPr txBox="1"/>
          <p:nvPr/>
        </p:nvSpPr>
        <p:spPr>
          <a:xfrm>
            <a:off x="3569110" y="3974379"/>
            <a:ext cx="7747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UNDER GUIDANCE OF   VAISHALI MAM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720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644BD-1432-FF36-23F4-A32AC100C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0AA698-06A6-9142-BF7C-2C77B99EC435}"/>
              </a:ext>
            </a:extLst>
          </p:cNvPr>
          <p:cNvSpPr txBox="1"/>
          <p:nvPr/>
        </p:nvSpPr>
        <p:spPr>
          <a:xfrm>
            <a:off x="882316" y="866274"/>
            <a:ext cx="7555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SCENARIOS AUTOMATED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FD0B23-0F38-79AD-B9FF-EFC3A19A02CA}"/>
              </a:ext>
            </a:extLst>
          </p:cNvPr>
          <p:cNvSpPr txBox="1"/>
          <p:nvPr/>
        </p:nvSpPr>
        <p:spPr>
          <a:xfrm>
            <a:off x="882316" y="1634440"/>
            <a:ext cx="9609221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 Feature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Login Feature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Feature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 By Feature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to Cart Feature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 from Cart Feature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Wishlist Feature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Checkout Feature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Address Feature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 Password Feature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Logout Feature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49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05D2B-4D04-E18D-5712-8F9A1C03B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2205C-A0D6-B4C4-03F4-2C8374CEF5CC}"/>
              </a:ext>
            </a:extLst>
          </p:cNvPr>
          <p:cNvSpPr txBox="1"/>
          <p:nvPr/>
        </p:nvSpPr>
        <p:spPr>
          <a:xfrm>
            <a:off x="882316" y="866274"/>
            <a:ext cx="4411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EXECUTION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B62C13-706D-AD6F-1F7D-6C482C6C41D6}"/>
              </a:ext>
            </a:extLst>
          </p:cNvPr>
          <p:cNvSpPr txBox="1"/>
          <p:nvPr/>
        </p:nvSpPr>
        <p:spPr>
          <a:xfrm>
            <a:off x="882315" y="1778819"/>
            <a:ext cx="96092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written in Gherkin (Feature files)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Definitions using Java + Selenium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Runner to execute Feature files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Generating reports: 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JSON, JUNIT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Configured Jenkins pipeline for automatic trigger.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8470F-5A0E-AFBA-91A9-C6964E12DF89}"/>
              </a:ext>
            </a:extLst>
          </p:cNvPr>
          <p:cNvSpPr txBox="1"/>
          <p:nvPr/>
        </p:nvSpPr>
        <p:spPr>
          <a:xfrm>
            <a:off x="882315" y="3789852"/>
            <a:ext cx="4411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ENEFITS OF BDD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249A6B-1C4D-EF7A-764F-D2C230E6762E}"/>
              </a:ext>
            </a:extLst>
          </p:cNvPr>
          <p:cNvSpPr txBox="1"/>
          <p:nvPr/>
        </p:nvSpPr>
        <p:spPr>
          <a:xfrm>
            <a:off x="882315" y="4793425"/>
            <a:ext cx="9609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Easy to understand feature files (Human Readable Language)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do Data Driven Testing using Feature Files with Scenario Outline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reusability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124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4D2FA-734C-279B-585E-5D8C61C71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F46850-3B48-3D38-79F2-2D1F711D40EF}"/>
              </a:ext>
            </a:extLst>
          </p:cNvPr>
          <p:cNvSpPr txBox="1"/>
          <p:nvPr/>
        </p:nvSpPr>
        <p:spPr>
          <a:xfrm>
            <a:off x="882316" y="866274"/>
            <a:ext cx="4411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38715-3ABC-8E70-5C0E-7C0B3C9EE6C6}"/>
              </a:ext>
            </a:extLst>
          </p:cNvPr>
          <p:cNvSpPr txBox="1"/>
          <p:nvPr/>
        </p:nvSpPr>
        <p:spPr>
          <a:xfrm>
            <a:off x="882316" y="2085474"/>
            <a:ext cx="9609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Exceptions like Element Not Interactable, Not Clickable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Managing synchronization between Feature files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53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C6F09-2488-9E9E-3536-1F2086635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29492D-E4C1-BABA-FF04-244F5DB562AC}"/>
              </a:ext>
            </a:extLst>
          </p:cNvPr>
          <p:cNvSpPr txBox="1"/>
          <p:nvPr/>
        </p:nvSpPr>
        <p:spPr>
          <a:xfrm>
            <a:off x="882316" y="866274"/>
            <a:ext cx="4411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7E4BA-C5C4-53B9-C5F1-518398E67829}"/>
              </a:ext>
            </a:extLst>
          </p:cNvPr>
          <p:cNvSpPr txBox="1"/>
          <p:nvPr/>
        </p:nvSpPr>
        <p:spPr>
          <a:xfrm>
            <a:off x="882316" y="1860885"/>
            <a:ext cx="96092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Gained hands on experience with Cucumber BDD Framework.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Writing scenarios in Gherkin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Got to know how to handle waits and priorities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Understood real time challenges of web testing such as element visibility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debugging skills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Gained experience on Jenkins while creating pipeline which tiggers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1345601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DC576F-592E-87AB-B693-7D0D36FCA6B2}"/>
              </a:ext>
            </a:extLst>
          </p:cNvPr>
          <p:cNvSpPr txBox="1"/>
          <p:nvPr/>
        </p:nvSpPr>
        <p:spPr>
          <a:xfrm>
            <a:off x="4010526" y="2533056"/>
            <a:ext cx="5983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301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83592-A505-C118-824E-948A8F727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74606"/>
            <a:ext cx="7729728" cy="3106994"/>
          </a:xfrm>
        </p:spPr>
        <p:txBody>
          <a:bodyPr/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 : To perform automation testing on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Opencart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ecommerce website.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Automation testing uses tools and scripts to validate functionality.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e-commerce, automation testing  ensures : 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 Faster execution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 Consistency in Repeated test cases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Accurated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regression testing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 Early Defect Detection</a:t>
            </a:r>
          </a:p>
          <a:p>
            <a:pPr marL="0" indent="0" algn="just">
              <a:buClr>
                <a:schemeClr val="tx1"/>
              </a:buClr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7440B6-40A4-B075-5252-9F9912BCB889}"/>
              </a:ext>
            </a:extLst>
          </p:cNvPr>
          <p:cNvSpPr txBox="1"/>
          <p:nvPr/>
        </p:nvSpPr>
        <p:spPr>
          <a:xfrm>
            <a:off x="1848464" y="892616"/>
            <a:ext cx="7275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4585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2C2E0-01AC-0383-1DF6-A3526E1CD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998948"/>
            <a:ext cx="7729728" cy="3666503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Cart website provides products which includes laptops, electronics and more.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 Automated : 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login and authentication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search 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Adding/ removing items from cart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Adding Address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categories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 Password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46C637-95BB-0926-FA7F-03476E713E40}"/>
              </a:ext>
            </a:extLst>
          </p:cNvPr>
          <p:cNvSpPr txBox="1"/>
          <p:nvPr/>
        </p:nvSpPr>
        <p:spPr>
          <a:xfrm>
            <a:off x="1799303" y="833623"/>
            <a:ext cx="7275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51891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8C1B90-0464-C934-BF68-9D004BF7C03D}"/>
              </a:ext>
            </a:extLst>
          </p:cNvPr>
          <p:cNvSpPr txBox="1"/>
          <p:nvPr/>
        </p:nvSpPr>
        <p:spPr>
          <a:xfrm>
            <a:off x="850231" y="380074"/>
            <a:ext cx="3497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4A1FD-7D3E-2BA2-3CC5-32847F958B0A}"/>
              </a:ext>
            </a:extLst>
          </p:cNvPr>
          <p:cNvSpPr txBox="1"/>
          <p:nvPr/>
        </p:nvSpPr>
        <p:spPr>
          <a:xfrm>
            <a:off x="850231" y="1042738"/>
            <a:ext cx="10956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1 : Register Page and Login Page</a:t>
            </a:r>
          </a:p>
          <a:p>
            <a:pPr lvl="3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Checked all the functionalities on the Register Page which included: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Entering credentials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Validating login functionality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Verifying error messages for invalid credentials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Ensuring Forgot password links work properly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422BD4-4EF1-3BCD-A752-E860A6F11DB8}"/>
              </a:ext>
            </a:extLst>
          </p:cNvPr>
          <p:cNvSpPr txBox="1"/>
          <p:nvPr/>
        </p:nvSpPr>
        <p:spPr>
          <a:xfrm>
            <a:off x="850231" y="2936508"/>
            <a:ext cx="10956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2 : Search Functionality</a:t>
            </a:r>
          </a:p>
          <a:p>
            <a:pPr lvl="3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Checked all functionalities related to product search which included 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Validating search results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Working of filter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Navigation of product pages from 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4AF34B-1A03-943A-EABA-8747777AAD17}"/>
              </a:ext>
            </a:extLst>
          </p:cNvPr>
          <p:cNvSpPr txBox="1"/>
          <p:nvPr/>
        </p:nvSpPr>
        <p:spPr>
          <a:xfrm>
            <a:off x="850231" y="4723600"/>
            <a:ext cx="10956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3 : Cart Functions</a:t>
            </a:r>
          </a:p>
          <a:p>
            <a:pPr lvl="3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Checked all functionalities related to cart which included 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Adding products to cart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Verifying product details in cart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Removing items from cart</a:t>
            </a:r>
          </a:p>
        </p:txBody>
      </p:sp>
    </p:spTree>
    <p:extLst>
      <p:ext uri="{BB962C8B-B14F-4D97-AF65-F5344CB8AC3E}">
        <p14:creationId xmlns:p14="http://schemas.microsoft.com/office/powerpoint/2010/main" val="101179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3F19B-2AED-99BB-C997-954C06AF2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70D19E-FE19-0BE3-4B1A-029EF451442D}"/>
              </a:ext>
            </a:extLst>
          </p:cNvPr>
          <p:cNvSpPr txBox="1"/>
          <p:nvPr/>
        </p:nvSpPr>
        <p:spPr>
          <a:xfrm>
            <a:off x="850231" y="380074"/>
            <a:ext cx="3497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142E9-C696-54CD-A715-9EF00EE0C1D9}"/>
              </a:ext>
            </a:extLst>
          </p:cNvPr>
          <p:cNvSpPr txBox="1"/>
          <p:nvPr/>
        </p:nvSpPr>
        <p:spPr>
          <a:xfrm>
            <a:off x="850231" y="2936508"/>
            <a:ext cx="10956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5 : Add Address </a:t>
            </a:r>
          </a:p>
          <a:p>
            <a:pPr lvl="3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Checked all functionalities related to adding the address which included 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adding address in the profile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Verifying changes are saved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should reflect the data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28048-6D72-CD2D-85DB-48A6BB5E64BC}"/>
              </a:ext>
            </a:extLst>
          </p:cNvPr>
          <p:cNvSpPr txBox="1"/>
          <p:nvPr/>
        </p:nvSpPr>
        <p:spPr>
          <a:xfrm>
            <a:off x="850231" y="4723600"/>
            <a:ext cx="10956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6: My Account Page</a:t>
            </a:r>
          </a:p>
          <a:p>
            <a:pPr lvl="3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Checked all functionalities related to My Account which included 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Updating user details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Updating passwords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Managing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wishlist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6AE69-5096-3E36-CA25-E4F573C7C358}"/>
              </a:ext>
            </a:extLst>
          </p:cNvPr>
          <p:cNvSpPr txBox="1"/>
          <p:nvPr/>
        </p:nvSpPr>
        <p:spPr>
          <a:xfrm>
            <a:off x="850231" y="1042738"/>
            <a:ext cx="10956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4: Product Page</a:t>
            </a:r>
          </a:p>
          <a:p>
            <a:pPr lvl="3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Checked all the functionalities on the product page which included: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Viewing product description and details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 availability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Verifying add to cart functions</a:t>
            </a:r>
          </a:p>
        </p:txBody>
      </p:sp>
    </p:spTree>
    <p:extLst>
      <p:ext uri="{BB962C8B-B14F-4D97-AF65-F5344CB8AC3E}">
        <p14:creationId xmlns:p14="http://schemas.microsoft.com/office/powerpoint/2010/main" val="107337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13601E-A638-5DAC-E51B-71308A6D4C1F}"/>
              </a:ext>
            </a:extLst>
          </p:cNvPr>
          <p:cNvSpPr txBox="1"/>
          <p:nvPr/>
        </p:nvSpPr>
        <p:spPr>
          <a:xfrm>
            <a:off x="1040150" y="850749"/>
            <a:ext cx="5245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6F5FB-12FB-52E3-4698-92A445002BF3}"/>
              </a:ext>
            </a:extLst>
          </p:cNvPr>
          <p:cNvSpPr txBox="1"/>
          <p:nvPr/>
        </p:nvSpPr>
        <p:spPr>
          <a:xfrm>
            <a:off x="869896" y="2083921"/>
            <a:ext cx="8518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defect occurs when the actual result of a test case does not match the expected result. So created defect report on it.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440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932858-33AB-FD4D-738F-117F510D5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982057"/>
              </p:ext>
            </p:extLst>
          </p:nvPr>
        </p:nvGraphicFramePr>
        <p:xfrm>
          <a:off x="2369574" y="273768"/>
          <a:ext cx="7138220" cy="63104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996">
                  <a:extLst>
                    <a:ext uri="{9D8B030D-6E8A-4147-A177-3AD203B41FA5}">
                      <a16:colId xmlns:a16="http://schemas.microsoft.com/office/drawing/2014/main" val="3172417385"/>
                    </a:ext>
                  </a:extLst>
                </a:gridCol>
                <a:gridCol w="4331224">
                  <a:extLst>
                    <a:ext uri="{9D8B030D-6E8A-4147-A177-3AD203B41FA5}">
                      <a16:colId xmlns:a16="http://schemas.microsoft.com/office/drawing/2014/main" val="4078948559"/>
                    </a:ext>
                  </a:extLst>
                </a:gridCol>
              </a:tblGrid>
              <a:tr h="243649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Defect identifier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Def_opencart_001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76" marR="2776" marT="2776" marB="0" anchor="ctr"/>
                </a:tc>
                <a:extLst>
                  <a:ext uri="{0D108BD9-81ED-4DB2-BD59-A6C34878D82A}">
                    <a16:rowId xmlns:a16="http://schemas.microsoft.com/office/drawing/2014/main" val="4080658317"/>
                  </a:ext>
                </a:extLst>
              </a:tr>
              <a:tr h="1208481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Defect summary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Expected Result = display out of stock tag on product. Actual Result = After clicking on the cart then only we can see that items are out of stock</a:t>
                      </a:r>
                    </a:p>
                  </a:txBody>
                  <a:tcPr marL="2776" marR="2776" marT="2776" marB="0" anchor="ctr"/>
                </a:tc>
                <a:extLst>
                  <a:ext uri="{0D108BD9-81ED-4DB2-BD59-A6C34878D82A}">
                    <a16:rowId xmlns:a16="http://schemas.microsoft.com/office/drawing/2014/main" val="392946973"/>
                  </a:ext>
                </a:extLst>
              </a:tr>
              <a:tr h="243649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Test Id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TC_011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76" marR="2776" marT="2776" marB="0" anchor="ctr"/>
                </a:tc>
                <a:extLst>
                  <a:ext uri="{0D108BD9-81ED-4DB2-BD59-A6C34878D82A}">
                    <a16:rowId xmlns:a16="http://schemas.microsoft.com/office/drawing/2014/main" val="2929672806"/>
                  </a:ext>
                </a:extLst>
              </a:tr>
              <a:tr h="243649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Test case name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TC_Cart_011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76" marR="2776" marT="2776" marB="0" anchor="ctr"/>
                </a:tc>
                <a:extLst>
                  <a:ext uri="{0D108BD9-81ED-4DB2-BD59-A6C34878D82A}">
                    <a16:rowId xmlns:a16="http://schemas.microsoft.com/office/drawing/2014/main" val="1702036623"/>
                  </a:ext>
                </a:extLst>
              </a:tr>
              <a:tr h="243649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Module name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Cart Module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76" marR="2776" marT="2776" marB="0" anchor="ctr"/>
                </a:tc>
                <a:extLst>
                  <a:ext uri="{0D108BD9-81ED-4DB2-BD59-A6C34878D82A}">
                    <a16:rowId xmlns:a16="http://schemas.microsoft.com/office/drawing/2014/main" val="695083727"/>
                  </a:ext>
                </a:extLst>
              </a:tr>
              <a:tr h="1208481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Reproducible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1.Open </a:t>
                      </a:r>
                      <a:r>
                        <a:rPr lang="en-US" sz="1400" u="none" strike="noStrike" dirty="0" err="1">
                          <a:effectLst/>
                        </a:rPr>
                        <a:t>opencart</a:t>
                      </a:r>
                      <a:r>
                        <a:rPr lang="en-US" sz="1400" u="none" strike="noStrike" dirty="0">
                          <a:effectLst/>
                        </a:rPr>
                        <a:t> on desktop browser , </a:t>
                      </a:r>
                      <a:r>
                        <a:rPr lang="en-US" sz="1400" u="none" strike="noStrike" dirty="0" err="1">
                          <a:effectLst/>
                        </a:rPr>
                        <a:t>seatch</a:t>
                      </a:r>
                      <a:r>
                        <a:rPr lang="en-US" sz="1400" u="none" strike="noStrike" dirty="0">
                          <a:effectLst/>
                        </a:rPr>
                        <a:t> any product and Click on Add to Cart button.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2. Click on checkout button.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76" marR="2776" marT="2776" marB="0" anchor="ctr"/>
                </a:tc>
                <a:extLst>
                  <a:ext uri="{0D108BD9-81ED-4DB2-BD59-A6C34878D82A}">
                    <a16:rowId xmlns:a16="http://schemas.microsoft.com/office/drawing/2014/main" val="332500945"/>
                  </a:ext>
                </a:extLst>
              </a:tr>
              <a:tr h="243649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Severity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Medium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76" marR="2776" marT="2776" marB="0" anchor="ctr"/>
                </a:tc>
                <a:extLst>
                  <a:ext uri="{0D108BD9-81ED-4DB2-BD59-A6C34878D82A}">
                    <a16:rowId xmlns:a16="http://schemas.microsoft.com/office/drawing/2014/main" val="1916700246"/>
                  </a:ext>
                </a:extLst>
              </a:tr>
              <a:tr h="243649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Priority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Medium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76" marR="2776" marT="2776" marB="0" anchor="ctr"/>
                </a:tc>
                <a:extLst>
                  <a:ext uri="{0D108BD9-81ED-4DB2-BD59-A6C34878D82A}">
                    <a16:rowId xmlns:a16="http://schemas.microsoft.com/office/drawing/2014/main" val="503539069"/>
                  </a:ext>
                </a:extLst>
              </a:tr>
              <a:tr h="243649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Raised by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Devendra(Tester name)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76" marR="2776" marT="2776" marB="0" anchor="ctr"/>
                </a:tc>
                <a:extLst>
                  <a:ext uri="{0D108BD9-81ED-4DB2-BD59-A6C34878D82A}">
                    <a16:rowId xmlns:a16="http://schemas.microsoft.com/office/drawing/2014/main" val="556489506"/>
                  </a:ext>
                </a:extLst>
              </a:tr>
              <a:tr h="243649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Assigned to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Reeva Shah(TL name)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76" marR="2776" marT="2776" marB="0" anchor="ctr"/>
                </a:tc>
                <a:extLst>
                  <a:ext uri="{0D108BD9-81ED-4DB2-BD59-A6C34878D82A}">
                    <a16:rowId xmlns:a16="http://schemas.microsoft.com/office/drawing/2014/main" val="3352004617"/>
                  </a:ext>
                </a:extLst>
              </a:tr>
              <a:tr h="243649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Date of assignment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01-09-2025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76" marR="2776" marT="2776" marB="0" anchor="ctr"/>
                </a:tc>
                <a:extLst>
                  <a:ext uri="{0D108BD9-81ED-4DB2-BD59-A6C34878D82A}">
                    <a16:rowId xmlns:a16="http://schemas.microsoft.com/office/drawing/2014/main" val="3068187258"/>
                  </a:ext>
                </a:extLst>
              </a:tr>
              <a:tr h="243649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Status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Open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76" marR="2776" marT="2776" marB="0" anchor="ctr"/>
                </a:tc>
                <a:extLst>
                  <a:ext uri="{0D108BD9-81ED-4DB2-BD59-A6C34878D82A}">
                    <a16:rowId xmlns:a16="http://schemas.microsoft.com/office/drawing/2014/main" val="2974936605"/>
                  </a:ext>
                </a:extLst>
              </a:tr>
              <a:tr h="243649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Snap shots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76" marR="2776" marT="2776" marB="0" anchor="ctr"/>
                </a:tc>
                <a:extLst>
                  <a:ext uri="{0D108BD9-81ED-4DB2-BD59-A6C34878D82A}">
                    <a16:rowId xmlns:a16="http://schemas.microsoft.com/office/drawing/2014/main" val="4250073432"/>
                  </a:ext>
                </a:extLst>
              </a:tr>
              <a:tr h="484857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Fixed by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Yoga(Developer name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76" marR="2776" marT="2776" marB="0" anchor="ctr"/>
                </a:tc>
                <a:extLst>
                  <a:ext uri="{0D108BD9-81ED-4DB2-BD59-A6C34878D82A}">
                    <a16:rowId xmlns:a16="http://schemas.microsoft.com/office/drawing/2014/main" val="1451007186"/>
                  </a:ext>
                </a:extLst>
              </a:tr>
              <a:tr h="243649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Date of fixing=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76" marR="2776" marT="2776" marB="0" anchor="ctr"/>
                </a:tc>
                <a:extLst>
                  <a:ext uri="{0D108BD9-81ED-4DB2-BD59-A6C34878D82A}">
                    <a16:rowId xmlns:a16="http://schemas.microsoft.com/office/drawing/2014/main" val="1754352840"/>
                  </a:ext>
                </a:extLst>
              </a:tr>
              <a:tr h="484857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Approvals=manager name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Wingdings" panose="05000000000000000000" pitchFamily="2" charset="2"/>
                      </a:endParaRPr>
                    </a:p>
                  </a:txBody>
                  <a:tcPr marL="2776" marR="2776" marT="277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Vaishali Mam(Manager name)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76" marR="2776" marT="2776" marB="0" anchor="ctr"/>
                </a:tc>
                <a:extLst>
                  <a:ext uri="{0D108BD9-81ED-4DB2-BD59-A6C34878D82A}">
                    <a16:rowId xmlns:a16="http://schemas.microsoft.com/office/drawing/2014/main" val="101778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8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4279409-2CF4-878E-4F6B-1C090EC1B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7A8AA0-0244-F7CE-34CE-5A987D4DD5E9}"/>
              </a:ext>
            </a:extLst>
          </p:cNvPr>
          <p:cNvCxnSpPr/>
          <p:nvPr/>
        </p:nvCxnSpPr>
        <p:spPr>
          <a:xfrm flipV="1">
            <a:off x="2143432" y="3077497"/>
            <a:ext cx="1356852" cy="17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0528409-AF22-B36D-F7B8-AA430AD8CEFD}"/>
              </a:ext>
            </a:extLst>
          </p:cNvPr>
          <p:cNvSpPr txBox="1"/>
          <p:nvPr/>
        </p:nvSpPr>
        <p:spPr>
          <a:xfrm>
            <a:off x="3500284" y="2885145"/>
            <a:ext cx="36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Here we can see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1013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999D78-F313-A2A3-03A5-46065CA59521}"/>
              </a:ext>
            </a:extLst>
          </p:cNvPr>
          <p:cNvSpPr txBox="1"/>
          <p:nvPr/>
        </p:nvSpPr>
        <p:spPr>
          <a:xfrm>
            <a:off x="882316" y="866274"/>
            <a:ext cx="7555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FRAMEWORKS USED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4DDDA5-105C-305B-DE3D-E30CE5D797FB}"/>
              </a:ext>
            </a:extLst>
          </p:cNvPr>
          <p:cNvSpPr txBox="1"/>
          <p:nvPr/>
        </p:nvSpPr>
        <p:spPr>
          <a:xfrm>
            <a:off x="882316" y="1634440"/>
            <a:ext cx="9609221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Cucumber (BDD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– Behavior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Drivenn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Development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Selenium WebDriver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Broswer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Automation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Maven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Build &amp;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Dependancy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management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Page Object Model (POM)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Clean Code structure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Extent Reports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For Generating Reports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Jenkins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Continuous Integration / Continuous Delivery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0491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198</TotalTime>
  <Words>639</Words>
  <Application>Microsoft Office PowerPoint</Application>
  <PresentationFormat>Widescreen</PresentationFormat>
  <Paragraphs>128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Wingdings</vt:lpstr>
      <vt:lpstr>Parcel</vt:lpstr>
      <vt:lpstr>Opencart Ecommerce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Kothakamma Devendra</dc:creator>
  <cp:lastModifiedBy>Kothakamma Devendra</cp:lastModifiedBy>
  <cp:revision>1</cp:revision>
  <dcterms:created xsi:type="dcterms:W3CDTF">2025-08-18T15:24:41Z</dcterms:created>
  <dcterms:modified xsi:type="dcterms:W3CDTF">2025-09-08T06:11:10Z</dcterms:modified>
</cp:coreProperties>
</file>