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7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F0A89-11A7-4B1C-8F1A-9230CB5FDE1A}" v="8" dt="2025-08-19T03:42:17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2FBB0-4534-492E-A716-4AFAA21F8523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BD0E-5B20-4B01-A80A-9F0CE1BBD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6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BD0E-5B20-4B01-A80A-9F0CE1BBD3C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4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1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60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2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4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5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0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9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F3CE8F0-2BA9-4129-AB5B-75F26E572AF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4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CABD-3023-A48E-4427-C7CA2D4D2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95132"/>
            <a:ext cx="8991600" cy="1645920"/>
          </a:xfrm>
          <a:solidFill>
            <a:srgbClr val="FFFFFF"/>
          </a:solidFill>
        </p:spPr>
        <p:txBody>
          <a:bodyPr/>
          <a:lstStyle/>
          <a:p>
            <a:r>
              <a:rPr lang="en-IN" dirty="0"/>
              <a:t>eBay website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76D5D-4118-40E3-7DEB-A3515D4BCC56}"/>
              </a:ext>
            </a:extLst>
          </p:cNvPr>
          <p:cNvSpPr txBox="1"/>
          <p:nvPr/>
        </p:nvSpPr>
        <p:spPr>
          <a:xfrm>
            <a:off x="3569110" y="3974379"/>
            <a:ext cx="774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 GUIDANCE OF   VAISHALI MAM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2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99D78-F313-A2A3-03A5-46065CA59521}"/>
              </a:ext>
            </a:extLst>
          </p:cNvPr>
          <p:cNvSpPr txBox="1"/>
          <p:nvPr/>
        </p:nvSpPr>
        <p:spPr>
          <a:xfrm>
            <a:off x="882316" y="866274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DDDA5-105C-305B-DE3D-E30CE5D797FB}"/>
              </a:ext>
            </a:extLst>
          </p:cNvPr>
          <p:cNvSpPr txBox="1"/>
          <p:nvPr/>
        </p:nvSpPr>
        <p:spPr>
          <a:xfrm>
            <a:off x="882316" y="2085474"/>
            <a:ext cx="960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Exceptions like Element Not Interactable, Not Clickable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dependencies between test cases like login -&gt; changename </a:t>
            </a:r>
          </a:p>
        </p:txBody>
      </p:sp>
    </p:spTree>
    <p:extLst>
      <p:ext uri="{BB962C8B-B14F-4D97-AF65-F5344CB8AC3E}">
        <p14:creationId xmlns:p14="http://schemas.microsoft.com/office/powerpoint/2010/main" val="234940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C6F09-2488-9E9E-3536-1F208663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9492D-E4C1-BABA-FF04-244F5DB562AC}"/>
              </a:ext>
            </a:extLst>
          </p:cNvPr>
          <p:cNvSpPr txBox="1"/>
          <p:nvPr/>
        </p:nvSpPr>
        <p:spPr>
          <a:xfrm>
            <a:off x="882316" y="866274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7E4BA-C5C4-53B9-C5F1-518398E67829}"/>
              </a:ext>
            </a:extLst>
          </p:cNvPr>
          <p:cNvSpPr txBox="1"/>
          <p:nvPr/>
        </p:nvSpPr>
        <p:spPr>
          <a:xfrm>
            <a:off x="882316" y="1860885"/>
            <a:ext cx="9609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hands on experience in automating web applications using Selenium WebDriver and TestNG.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 to know how to handle waits and priorities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Understood real time challenges of web testing such as element visibility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debugging skills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of e-commerce flow </a:t>
            </a:r>
          </a:p>
        </p:txBody>
      </p:sp>
    </p:spTree>
    <p:extLst>
      <p:ext uri="{BB962C8B-B14F-4D97-AF65-F5344CB8AC3E}">
        <p14:creationId xmlns:p14="http://schemas.microsoft.com/office/powerpoint/2010/main" val="134560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C576F-592E-87AB-B693-7D0D36FCA6B2}"/>
              </a:ext>
            </a:extLst>
          </p:cNvPr>
          <p:cNvSpPr txBox="1"/>
          <p:nvPr/>
        </p:nvSpPr>
        <p:spPr>
          <a:xfrm>
            <a:off x="4010526" y="2533056"/>
            <a:ext cx="598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01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3592-A505-C118-824E-948A8F72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4606"/>
            <a:ext cx="7729728" cy="2448233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is a global e-commerce platform that allows users to buy and sell products.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Founded in 1995, it has become one of the largest online marketplaces worldwide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: To perform testing of ebay’s website functionalities using Selenium and TestNG.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40B6-40A4-B075-5252-9F9912BCB889}"/>
              </a:ext>
            </a:extLst>
          </p:cNvPr>
          <p:cNvSpPr txBox="1"/>
          <p:nvPr/>
        </p:nvSpPr>
        <p:spPr>
          <a:xfrm>
            <a:off x="1848464" y="892616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58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C2E0-01AC-0383-1DF6-A3526E1C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98948"/>
            <a:ext cx="7729728" cy="3666503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provides a wide range of products, including electronics, fashion and more.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tested :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login and authentication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search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Adding/ removing items from cart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Updating user details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categories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6C637-95BB-0926-FA7F-03476E713E40}"/>
              </a:ext>
            </a:extLst>
          </p:cNvPr>
          <p:cNvSpPr txBox="1"/>
          <p:nvPr/>
        </p:nvSpPr>
        <p:spPr>
          <a:xfrm>
            <a:off x="1799303" y="833623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1891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C1B90-0464-C934-BF68-9D004BF7C03D}"/>
              </a:ext>
            </a:extLst>
          </p:cNvPr>
          <p:cNvSpPr txBox="1"/>
          <p:nvPr/>
        </p:nvSpPr>
        <p:spPr>
          <a:xfrm>
            <a:off x="850231" y="380074"/>
            <a:ext cx="349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4A1FD-7D3E-2BA2-3CC5-32847F958B0A}"/>
              </a:ext>
            </a:extLst>
          </p:cNvPr>
          <p:cNvSpPr txBox="1"/>
          <p:nvPr/>
        </p:nvSpPr>
        <p:spPr>
          <a:xfrm>
            <a:off x="850231" y="1042738"/>
            <a:ext cx="10956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 : Sign In Page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the functionalities on the Sign In Page which included: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Entering credentials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Validating login functionality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error messages for invalid credentials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Forgot password links work properly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22BD4-4EF1-3BCD-A752-E860A6F11DB8}"/>
              </a:ext>
            </a:extLst>
          </p:cNvPr>
          <p:cNvSpPr txBox="1"/>
          <p:nvPr/>
        </p:nvSpPr>
        <p:spPr>
          <a:xfrm>
            <a:off x="850231" y="2936508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2 : Search Functionality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functionalities related to product search which included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Validating search results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of filter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Navigation of product pages from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AF34B-1A03-943A-EABA-8747777AAD17}"/>
              </a:ext>
            </a:extLst>
          </p:cNvPr>
          <p:cNvSpPr txBox="1"/>
          <p:nvPr/>
        </p:nvSpPr>
        <p:spPr>
          <a:xfrm>
            <a:off x="850231" y="4723600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3 : Cart Functions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functionalities related to cart which included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products to cart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product details in cart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items from cart</a:t>
            </a:r>
          </a:p>
        </p:txBody>
      </p:sp>
    </p:spTree>
    <p:extLst>
      <p:ext uri="{BB962C8B-B14F-4D97-AF65-F5344CB8AC3E}">
        <p14:creationId xmlns:p14="http://schemas.microsoft.com/office/powerpoint/2010/main" val="101179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3F19B-2AED-99BB-C997-954C06AF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0D19E-FE19-0BE3-4B1A-029EF451442D}"/>
              </a:ext>
            </a:extLst>
          </p:cNvPr>
          <p:cNvSpPr txBox="1"/>
          <p:nvPr/>
        </p:nvSpPr>
        <p:spPr>
          <a:xfrm>
            <a:off x="850231" y="380074"/>
            <a:ext cx="349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94203-B601-9CB1-F2AD-CB3B533A925F}"/>
              </a:ext>
            </a:extLst>
          </p:cNvPr>
          <p:cNvSpPr txBox="1"/>
          <p:nvPr/>
        </p:nvSpPr>
        <p:spPr>
          <a:xfrm>
            <a:off x="850231" y="1042738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4 : Change Name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the functionalities on the updating user name which included: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Editing first , last names in the profile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that updated name is saved successfully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should reflect the updated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142E9-C696-54CD-A715-9EF00EE0C1D9}"/>
              </a:ext>
            </a:extLst>
          </p:cNvPr>
          <p:cNvSpPr txBox="1"/>
          <p:nvPr/>
        </p:nvSpPr>
        <p:spPr>
          <a:xfrm>
            <a:off x="850231" y="2936508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5 : Change Address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functionalities related to updating the address which included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Updating address fields in the profile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changes are saved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should reflect the updated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28048-6D72-CD2D-85DB-48A6BB5E64BC}"/>
              </a:ext>
            </a:extLst>
          </p:cNvPr>
          <p:cNvSpPr txBox="1"/>
          <p:nvPr/>
        </p:nvSpPr>
        <p:spPr>
          <a:xfrm>
            <a:off x="850231" y="4723600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6: Category Page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functionalities related to categories which included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every category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product under each category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all available sub categories</a:t>
            </a:r>
          </a:p>
        </p:txBody>
      </p:sp>
    </p:spTree>
    <p:extLst>
      <p:ext uri="{BB962C8B-B14F-4D97-AF65-F5344CB8AC3E}">
        <p14:creationId xmlns:p14="http://schemas.microsoft.com/office/powerpoint/2010/main" val="107337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0EDA5-4EE1-E956-7825-B7F60AF98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654CC-6ED9-C1DA-D38A-05B6213AECF1}"/>
              </a:ext>
            </a:extLst>
          </p:cNvPr>
          <p:cNvSpPr txBox="1"/>
          <p:nvPr/>
        </p:nvSpPr>
        <p:spPr>
          <a:xfrm>
            <a:off x="850231" y="380074"/>
            <a:ext cx="349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8314C-4EC2-F475-3B33-8E75E2815A56}"/>
              </a:ext>
            </a:extLst>
          </p:cNvPr>
          <p:cNvSpPr txBox="1"/>
          <p:nvPr/>
        </p:nvSpPr>
        <p:spPr>
          <a:xfrm>
            <a:off x="850231" y="1042738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7 : Product Page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the functionalities on the product page which included: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Viewing product description and details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availability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add to cart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972B8-ED8F-5D3A-C90D-9079850DBAF4}"/>
              </a:ext>
            </a:extLst>
          </p:cNvPr>
          <p:cNvSpPr txBox="1"/>
          <p:nvPr/>
        </p:nvSpPr>
        <p:spPr>
          <a:xfrm>
            <a:off x="850231" y="2936508"/>
            <a:ext cx="10956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8 : All Categories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functionalities related to all categories which included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all main and sub categories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products under each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229EC-2F05-82E9-DACB-093A0BFA3434}"/>
              </a:ext>
            </a:extLst>
          </p:cNvPr>
          <p:cNvSpPr txBox="1"/>
          <p:nvPr/>
        </p:nvSpPr>
        <p:spPr>
          <a:xfrm>
            <a:off x="850231" y="4723600"/>
            <a:ext cx="10956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9 : Language 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functionalities related to language which included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website language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language change </a:t>
            </a:r>
          </a:p>
        </p:txBody>
      </p:sp>
    </p:spTree>
    <p:extLst>
      <p:ext uri="{BB962C8B-B14F-4D97-AF65-F5344CB8AC3E}">
        <p14:creationId xmlns:p14="http://schemas.microsoft.com/office/powerpoint/2010/main" val="75808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3601E-A638-5DAC-E51B-71308A6D4C1F}"/>
              </a:ext>
            </a:extLst>
          </p:cNvPr>
          <p:cNvSpPr txBox="1"/>
          <p:nvPr/>
        </p:nvSpPr>
        <p:spPr>
          <a:xfrm>
            <a:off x="1040150" y="850749"/>
            <a:ext cx="5245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5FB-12FB-52E3-4698-92A445002BF3}"/>
              </a:ext>
            </a:extLst>
          </p:cNvPr>
          <p:cNvSpPr txBox="1"/>
          <p:nvPr/>
        </p:nvSpPr>
        <p:spPr>
          <a:xfrm>
            <a:off x="869896" y="2083921"/>
            <a:ext cx="85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defect occurs when the actual result of a test case does not match the expected result. So created defect report on it.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4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932858-33AB-FD4D-738F-117F510D5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67672"/>
              </p:ext>
            </p:extLst>
          </p:nvPr>
        </p:nvGraphicFramePr>
        <p:xfrm>
          <a:off x="2369574" y="273768"/>
          <a:ext cx="7138220" cy="6310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996">
                  <a:extLst>
                    <a:ext uri="{9D8B030D-6E8A-4147-A177-3AD203B41FA5}">
                      <a16:colId xmlns:a16="http://schemas.microsoft.com/office/drawing/2014/main" val="3172417385"/>
                    </a:ext>
                  </a:extLst>
                </a:gridCol>
                <a:gridCol w="4331224">
                  <a:extLst>
                    <a:ext uri="{9D8B030D-6E8A-4147-A177-3AD203B41FA5}">
                      <a16:colId xmlns:a16="http://schemas.microsoft.com/office/drawing/2014/main" val="4078948559"/>
                    </a:ext>
                  </a:extLst>
                </a:gridCol>
              </a:tblGrid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Defect identifier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Def_ebay_001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4080658317"/>
                  </a:ext>
                </a:extLst>
              </a:tr>
              <a:tr h="120848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Defect summary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Expected result=options should change language appear in both desktop and mobile Actual Result = there is no option in mobile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392946973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Test 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TC_016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2929672806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Test case 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TC_Language_02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1702036623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Module 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Language Change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695083727"/>
                  </a:ext>
                </a:extLst>
              </a:tr>
              <a:tr h="120848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Reproducible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1.Open eBay on desktop browser , option to change site/language visible.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2. Open eBay on mobile browser , option not visible.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332500945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Severity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Medium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1916700246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Priority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Medium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503539069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Raised by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Devendra(Tester name)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556489506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Assigned to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Reeva Shah(TL name)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3352004617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Date of assignment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18-08-2025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3068187258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Status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open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2974936605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Snap shots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4250073432"/>
                  </a:ext>
                </a:extLst>
              </a:tr>
              <a:tr h="48485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Fixed by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Shiva Upadhyay(Developer name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1451007186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Date of fixing=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1754352840"/>
                  </a:ext>
                </a:extLst>
              </a:tr>
              <a:tr h="48485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Approvals=manager 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Nisha </a:t>
                      </a:r>
                      <a:r>
                        <a:rPr lang="en-IN" sz="1400" u="none" strike="noStrike" dirty="0" err="1">
                          <a:effectLst/>
                        </a:rPr>
                        <a:t>mandot</a:t>
                      </a:r>
                      <a:r>
                        <a:rPr lang="en-IN" sz="1400" u="none" strike="noStrike" dirty="0">
                          <a:effectLst/>
                        </a:rPr>
                        <a:t>(Manager name)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b"/>
                </a:tc>
                <a:extLst>
                  <a:ext uri="{0D108BD9-81ED-4DB2-BD59-A6C34878D82A}">
                    <a16:rowId xmlns:a16="http://schemas.microsoft.com/office/drawing/2014/main" val="10177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C92B2-1487-1D9D-7541-BB3A5B774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47" y="0"/>
            <a:ext cx="8748207" cy="5161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6625E-889F-88A6-2886-FE6C35C5D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139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143</TotalTime>
  <Words>568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Parcel</vt:lpstr>
      <vt:lpstr>eBay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Kothakamma Devendra</dc:creator>
  <cp:lastModifiedBy>Kothakamma Devendra</cp:lastModifiedBy>
  <cp:revision>2</cp:revision>
  <dcterms:created xsi:type="dcterms:W3CDTF">2025-08-18T15:24:41Z</dcterms:created>
  <dcterms:modified xsi:type="dcterms:W3CDTF">2025-08-19T03:59:54Z</dcterms:modified>
</cp:coreProperties>
</file>