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11/6/17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0BA422F-665F-4B56-BDD8-E55B5B37855A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11/6/17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AFC86DC-BF72-4D49-A1C4-F2202F5D73E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Deployment Dashboard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21320" y="451440"/>
            <a:ext cx="6233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Deployment Dashboard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252000" y="1272240"/>
            <a:ext cx="11655000" cy="538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Core 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Organizations follows CI and CD processes that differ across teams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Manual interventions are involved making deployment error prone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Multiple versions/releases of a product runs at different stages, such as development, e2e testing, acceptance testing, staging, client-side deployment, production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Manual interventions do not reflect the latest state a product is in to other stakeholders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Consolidating current state of a product running at different stages in diverged geographical location is cumbersome when done manually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web-based deployment dashboard that provides: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continuous  delivery platform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consolidated view of the different stages a product is currently in.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Devops/operations team follow a standard fully automated deployment process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Management uses the deployment dashboard  to make business predictions and decisions  based on current state of different products of the organization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Technical teams track the states of a product and plan delivery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site teams track the states of a product and plan client-side testing and deployment to production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Clients have a single view to track progress of their products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21320" y="451440"/>
            <a:ext cx="6233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Deployment Dashboard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92560" y="1777320"/>
            <a:ext cx="3837600" cy="479520"/>
          </a:xfrm>
          <a:prstGeom prst="roundRect">
            <a:avLst>
              <a:gd name="adj" fmla="val 16667"/>
            </a:avLst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99720" rIns="76320" tIns="99720" bIns="99720" anchor="ctr"/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 setup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592560" y="2314800"/>
            <a:ext cx="3837600" cy="479520"/>
          </a:xfrm>
          <a:prstGeom prst="roundRect">
            <a:avLst>
              <a:gd name="adj" fmla="val 16667"/>
            </a:avLst>
          </a:prstGeom>
          <a:solidFill>
            <a:schemeClr val="accent3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99720" rIns="76320" tIns="99720" bIns="99720" anchor="ctr"/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New deployment setup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592560" y="2851920"/>
            <a:ext cx="3837600" cy="479520"/>
          </a:xfrm>
          <a:prstGeom prst="roundRect">
            <a:avLst>
              <a:gd name="adj" fmla="val 16667"/>
            </a:avLst>
          </a:prstGeom>
          <a:solidFill>
            <a:schemeClr val="accent4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99720" rIns="76320" tIns="99720" bIns="99720" anchor="ctr"/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Fire a new deployment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5"/>
          <p:cNvSpPr/>
          <p:nvPr/>
        </p:nvSpPr>
        <p:spPr>
          <a:xfrm>
            <a:off x="592560" y="3389400"/>
            <a:ext cx="3837600" cy="479520"/>
          </a:xfrm>
          <a:prstGeom prst="roundRect">
            <a:avLst>
              <a:gd name="adj" fmla="val 16667"/>
            </a:avLst>
          </a:prstGeom>
          <a:solidFill>
            <a:schemeClr val="accent5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99720" rIns="76320" tIns="99720" bIns="99720" anchor="ctr"/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Docker swarm provision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6"/>
          <p:cNvSpPr/>
          <p:nvPr/>
        </p:nvSpPr>
        <p:spPr>
          <a:xfrm>
            <a:off x="592560" y="3932280"/>
            <a:ext cx="3837600" cy="479520"/>
          </a:xfrm>
          <a:prstGeom prst="roundRect">
            <a:avLst>
              <a:gd name="adj" fmla="val 16667"/>
            </a:avLst>
          </a:prstGeom>
          <a:solidFill>
            <a:schemeClr val="accent6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99720" rIns="76320" tIns="99720" bIns="99720" anchor="ctr"/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Jenkin agent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7"/>
          <p:cNvSpPr/>
          <p:nvPr/>
        </p:nvSpPr>
        <p:spPr>
          <a:xfrm>
            <a:off x="6156000" y="974520"/>
            <a:ext cx="5022360" cy="8028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a new project in Jenkins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57160" indent="-399600">
              <a:lnSpc>
                <a:spcPct val="100000"/>
              </a:lnSpc>
              <a:buClr>
                <a:srgbClr val="ffffff"/>
              </a:buClr>
              <a:buFont typeface="Calibri Light"/>
              <a:buAutoNum type="romanLcPeriod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a .Jenkins file in current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8"/>
          <p:cNvSpPr/>
          <p:nvPr/>
        </p:nvSpPr>
        <p:spPr>
          <a:xfrm>
            <a:off x="6156000" y="1917360"/>
            <a:ext cx="5022360" cy="8384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Making a new entry in Jenkins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Creating a new set of deployment instructions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9"/>
          <p:cNvSpPr/>
          <p:nvPr/>
        </p:nvSpPr>
        <p:spPr>
          <a:xfrm>
            <a:off x="6156000" y="2895480"/>
            <a:ext cx="5022360" cy="16502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Build the project (Docker Compose vs Docker Stack)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Deploying new stack and shutting down the old 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Generating deployment report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10"/>
          <p:cNvSpPr/>
          <p:nvPr/>
        </p:nvSpPr>
        <p:spPr>
          <a:xfrm flipV="1">
            <a:off x="4456080" y="1531800"/>
            <a:ext cx="1699560" cy="56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11"/>
          <p:cNvSpPr/>
          <p:nvPr/>
        </p:nvSpPr>
        <p:spPr>
          <a:xfrm flipV="1">
            <a:off x="4456080" y="2336040"/>
            <a:ext cx="1699560" cy="24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2"/>
          <p:cNvSpPr/>
          <p:nvPr/>
        </p:nvSpPr>
        <p:spPr>
          <a:xfrm>
            <a:off x="4456080" y="3134520"/>
            <a:ext cx="1699560" cy="32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087640" y="4277880"/>
            <a:ext cx="13971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New build event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2511360" y="2537280"/>
            <a:ext cx="2098800" cy="6822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Build Scheduler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5561640" y="2537280"/>
            <a:ext cx="2098800" cy="6822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Dkron Time scheduler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2511360" y="3850920"/>
            <a:ext cx="7495200" cy="270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Kafka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3335760" y="3219840"/>
            <a:ext cx="167040" cy="63072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98" name="CustomShape 6"/>
          <p:cNvSpPr/>
          <p:nvPr/>
        </p:nvSpPr>
        <p:spPr>
          <a:xfrm>
            <a:off x="2511360" y="4682880"/>
            <a:ext cx="2098800" cy="6822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Jenkins agent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 flipH="1" rot="10800000">
            <a:off x="3509640" y="4682880"/>
            <a:ext cx="173520" cy="56124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0" name="CustomShape 8"/>
          <p:cNvSpPr/>
          <p:nvPr/>
        </p:nvSpPr>
        <p:spPr>
          <a:xfrm flipH="1" rot="16200000">
            <a:off x="4972320" y="4532400"/>
            <a:ext cx="187560" cy="91152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1" name="CustomShape 9"/>
          <p:cNvSpPr/>
          <p:nvPr/>
        </p:nvSpPr>
        <p:spPr>
          <a:xfrm>
            <a:off x="4610520" y="5057640"/>
            <a:ext cx="1397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Triggers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10"/>
          <p:cNvSpPr/>
          <p:nvPr/>
        </p:nvSpPr>
        <p:spPr>
          <a:xfrm flipH="1" rot="5400000">
            <a:off x="4963680" y="2422080"/>
            <a:ext cx="205560" cy="91152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3" name="CustomShape 11"/>
          <p:cNvSpPr/>
          <p:nvPr/>
        </p:nvSpPr>
        <p:spPr>
          <a:xfrm>
            <a:off x="5522400" y="4634640"/>
            <a:ext cx="2098800" cy="6822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Jenkin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12"/>
          <p:cNvSpPr/>
          <p:nvPr/>
        </p:nvSpPr>
        <p:spPr>
          <a:xfrm>
            <a:off x="8020800" y="4631400"/>
            <a:ext cx="2098800" cy="6822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Event relay agent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13"/>
          <p:cNvSpPr/>
          <p:nvPr/>
        </p:nvSpPr>
        <p:spPr>
          <a:xfrm flipH="1" rot="10800000">
            <a:off x="9244440" y="4656960"/>
            <a:ext cx="173520" cy="56124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6" name="CustomShape 14"/>
          <p:cNvSpPr/>
          <p:nvPr/>
        </p:nvSpPr>
        <p:spPr>
          <a:xfrm>
            <a:off x="7647840" y="4893840"/>
            <a:ext cx="360000" cy="163080"/>
          </a:xfrm>
          <a:prstGeom prst="leftRight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07" name="CustomShape 15"/>
          <p:cNvSpPr/>
          <p:nvPr/>
        </p:nvSpPr>
        <p:spPr>
          <a:xfrm>
            <a:off x="464760" y="965880"/>
            <a:ext cx="1725480" cy="772200"/>
          </a:xfrm>
          <a:prstGeom prst="wave">
            <a:avLst>
              <a:gd name="adj1" fmla="val 12500"/>
              <a:gd name="adj2" fmla="val 0"/>
            </a:avLst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Manual 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16"/>
          <p:cNvSpPr/>
          <p:nvPr/>
        </p:nvSpPr>
        <p:spPr>
          <a:xfrm>
            <a:off x="2885040" y="965880"/>
            <a:ext cx="1725480" cy="901080"/>
          </a:xfrm>
          <a:prstGeom prst="wave">
            <a:avLst>
              <a:gd name="adj1" fmla="val 12500"/>
              <a:gd name="adj2" fmla="val 0"/>
            </a:avLst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 hook (svn)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3" descr=""/>
          <p:cNvPicPr/>
          <p:nvPr/>
        </p:nvPicPr>
        <p:blipFill>
          <a:blip r:embed="rId1"/>
          <a:stretch/>
        </p:blipFill>
        <p:spPr>
          <a:xfrm>
            <a:off x="888840" y="1642680"/>
            <a:ext cx="6171840" cy="402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4" descr=""/>
          <p:cNvPicPr/>
          <p:nvPr/>
        </p:nvPicPr>
        <p:blipFill>
          <a:blip r:embed="rId1"/>
          <a:stretch/>
        </p:blipFill>
        <p:spPr>
          <a:xfrm>
            <a:off x="1384200" y="0"/>
            <a:ext cx="615672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1280160" y="0"/>
            <a:ext cx="9691920" cy="68576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</TotalTime>
  <Application>LibreOffice/5.1.6.2$Linux_X86_64 LibreOffice_project/10m0$Build-2</Application>
  <Words>278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2017-10-21T01:21:44Z</dcterms:created>
  <dc:creator>Simanta Sarma</dc:creator>
  <dc:description/>
  <dc:language>en-US</dc:language>
  <cp:lastModifiedBy/>
  <dcterms:modified xsi:type="dcterms:W3CDTF">2017-11-06T22:32:05Z</dcterms:modified>
  <cp:revision>13</cp:revision>
  <dc:subject/>
  <dc:title>Deployment Dashboard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