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50" d="100"/>
          <a:sy n="150" d="100"/>
        </p:scale>
        <p:origin x="-80" y="2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21FC4-A477-423B-AAC1-E6D0A17EB70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2F992F9-36DB-4F4C-A4CE-370413CE60EA}">
      <dgm:prSet phldrT="[Text]"/>
      <dgm:spPr/>
      <dgm:t>
        <a:bodyPr/>
        <a:lstStyle/>
        <a:p>
          <a:pPr algn="ctr"/>
          <a:r>
            <a:rPr lang="en-IN" dirty="0" smtClean="0"/>
            <a:t>Project setup</a:t>
          </a:r>
          <a:endParaRPr lang="en-IN" dirty="0"/>
        </a:p>
      </dgm:t>
    </dgm:pt>
    <dgm:pt modelId="{B5669A46-2490-43D1-B18E-7EF50AD8FFB3}" type="parTrans" cxnId="{559FD215-DB0D-4F5C-957F-A3153E8E7CDE}">
      <dgm:prSet/>
      <dgm:spPr/>
      <dgm:t>
        <a:bodyPr/>
        <a:lstStyle/>
        <a:p>
          <a:pPr algn="ctr"/>
          <a:endParaRPr lang="en-IN"/>
        </a:p>
      </dgm:t>
    </dgm:pt>
    <dgm:pt modelId="{C93A4BC4-4897-4D45-893E-4123CB10F57D}" type="sibTrans" cxnId="{559FD215-DB0D-4F5C-957F-A3153E8E7CDE}">
      <dgm:prSet/>
      <dgm:spPr/>
      <dgm:t>
        <a:bodyPr/>
        <a:lstStyle/>
        <a:p>
          <a:pPr algn="ctr"/>
          <a:endParaRPr lang="en-IN"/>
        </a:p>
      </dgm:t>
    </dgm:pt>
    <dgm:pt modelId="{865743DD-A2FA-421E-8F95-01A2F6F3B2B0}">
      <dgm:prSet phldrT="[Text]"/>
      <dgm:spPr/>
      <dgm:t>
        <a:bodyPr/>
        <a:lstStyle/>
        <a:p>
          <a:pPr algn="ctr"/>
          <a:r>
            <a:rPr lang="en-IN" dirty="0" smtClean="0"/>
            <a:t>New deployment setup</a:t>
          </a:r>
          <a:endParaRPr lang="en-IN" dirty="0"/>
        </a:p>
      </dgm:t>
    </dgm:pt>
    <dgm:pt modelId="{FDB3CE74-4BCE-4253-9523-69C44509F115}" type="parTrans" cxnId="{6462CF7A-0686-4059-8722-CE2295B41A0C}">
      <dgm:prSet/>
      <dgm:spPr/>
      <dgm:t>
        <a:bodyPr/>
        <a:lstStyle/>
        <a:p>
          <a:pPr algn="ctr"/>
          <a:endParaRPr lang="en-IN"/>
        </a:p>
      </dgm:t>
    </dgm:pt>
    <dgm:pt modelId="{99BD9D8D-54F5-49A5-84ED-9D06032D2AA8}" type="sibTrans" cxnId="{6462CF7A-0686-4059-8722-CE2295B41A0C}">
      <dgm:prSet/>
      <dgm:spPr/>
      <dgm:t>
        <a:bodyPr/>
        <a:lstStyle/>
        <a:p>
          <a:pPr algn="ctr"/>
          <a:endParaRPr lang="en-IN"/>
        </a:p>
      </dgm:t>
    </dgm:pt>
    <dgm:pt modelId="{05266B4C-B2B6-4C12-B912-64AC4FBFBFF5}">
      <dgm:prSet phldrT="[Text]"/>
      <dgm:spPr/>
      <dgm:t>
        <a:bodyPr/>
        <a:lstStyle/>
        <a:p>
          <a:pPr algn="ctr"/>
          <a:r>
            <a:rPr lang="en-IN" dirty="0" smtClean="0"/>
            <a:t>Fire a new deployment</a:t>
          </a:r>
          <a:endParaRPr lang="en-IN" dirty="0"/>
        </a:p>
      </dgm:t>
    </dgm:pt>
    <dgm:pt modelId="{E38ABB12-B419-4757-8D17-40626D8106FB}" type="parTrans" cxnId="{804F926F-5067-4624-BD3D-6E7B3C0CA747}">
      <dgm:prSet/>
      <dgm:spPr/>
      <dgm:t>
        <a:bodyPr/>
        <a:lstStyle/>
        <a:p>
          <a:pPr algn="ctr"/>
          <a:endParaRPr lang="en-IN"/>
        </a:p>
      </dgm:t>
    </dgm:pt>
    <dgm:pt modelId="{51EAFD06-7B8D-4E22-81FF-B2C480ED73FD}" type="sibTrans" cxnId="{804F926F-5067-4624-BD3D-6E7B3C0CA747}">
      <dgm:prSet/>
      <dgm:spPr/>
      <dgm:t>
        <a:bodyPr/>
        <a:lstStyle/>
        <a:p>
          <a:pPr algn="ctr"/>
          <a:endParaRPr lang="en-IN"/>
        </a:p>
      </dgm:t>
    </dgm:pt>
    <dgm:pt modelId="{781EA0CB-C6B1-48DC-8C9C-EE635311D0BB}">
      <dgm:prSet phldrT="[Text]"/>
      <dgm:spPr/>
      <dgm:t>
        <a:bodyPr/>
        <a:lstStyle/>
        <a:p>
          <a:pPr algn="ctr"/>
          <a:r>
            <a:rPr lang="en-IN" dirty="0" smtClean="0"/>
            <a:t>Docker swarm provision</a:t>
          </a:r>
          <a:endParaRPr lang="en-IN" dirty="0"/>
        </a:p>
      </dgm:t>
    </dgm:pt>
    <dgm:pt modelId="{4A3B1383-5BE6-4F1C-8BEB-03F41D2663E4}" type="parTrans" cxnId="{60F797EA-FF03-4028-87A8-2F96CE954F63}">
      <dgm:prSet/>
      <dgm:spPr/>
      <dgm:t>
        <a:bodyPr/>
        <a:lstStyle/>
        <a:p>
          <a:pPr algn="ctr"/>
          <a:endParaRPr lang="en-IN"/>
        </a:p>
      </dgm:t>
    </dgm:pt>
    <dgm:pt modelId="{FBCD9949-C686-4430-8698-82345B880996}" type="sibTrans" cxnId="{60F797EA-FF03-4028-87A8-2F96CE954F63}">
      <dgm:prSet/>
      <dgm:spPr/>
      <dgm:t>
        <a:bodyPr/>
        <a:lstStyle/>
        <a:p>
          <a:pPr algn="ctr"/>
          <a:endParaRPr lang="en-IN"/>
        </a:p>
      </dgm:t>
    </dgm:pt>
    <dgm:pt modelId="{1D095C47-9C94-48BD-BE44-7EFC410B297F}">
      <dgm:prSet phldrT="[Text]"/>
      <dgm:spPr/>
      <dgm:t>
        <a:bodyPr/>
        <a:lstStyle/>
        <a:p>
          <a:pPr algn="ctr"/>
          <a:r>
            <a:rPr lang="en-IN" dirty="0" smtClean="0"/>
            <a:t>Jenkin agent</a:t>
          </a:r>
          <a:endParaRPr lang="en-IN" dirty="0"/>
        </a:p>
      </dgm:t>
    </dgm:pt>
    <dgm:pt modelId="{8D157D90-7571-4A8D-A59C-67F1ADA47FE6}" type="parTrans" cxnId="{EF974AED-3D6E-4027-AF13-173529BEEE5C}">
      <dgm:prSet/>
      <dgm:spPr/>
      <dgm:t>
        <a:bodyPr/>
        <a:lstStyle/>
        <a:p>
          <a:pPr algn="ctr"/>
          <a:endParaRPr lang="en-IN"/>
        </a:p>
      </dgm:t>
    </dgm:pt>
    <dgm:pt modelId="{C8DF04EE-F830-4ECF-87EF-165B1D0659A1}" type="sibTrans" cxnId="{EF974AED-3D6E-4027-AF13-173529BEEE5C}">
      <dgm:prSet/>
      <dgm:spPr/>
      <dgm:t>
        <a:bodyPr/>
        <a:lstStyle/>
        <a:p>
          <a:pPr algn="ctr"/>
          <a:endParaRPr lang="en-IN"/>
        </a:p>
      </dgm:t>
    </dgm:pt>
    <dgm:pt modelId="{FA343391-CBBF-4286-BBD5-1837C7B4B31C}" type="pres">
      <dgm:prSet presAssocID="{E5021FC4-A477-423B-AAC1-E6D0A17EB7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B83DE22-7F75-41DA-85B5-2F8390E4D981}" type="pres">
      <dgm:prSet presAssocID="{D2F992F9-36DB-4F4C-A4CE-370413CE60E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FDB277-9958-4E49-B01E-E0B54EFB73CF}" type="pres">
      <dgm:prSet presAssocID="{C93A4BC4-4897-4D45-893E-4123CB10F57D}" presName="spacer" presStyleCnt="0"/>
      <dgm:spPr/>
    </dgm:pt>
    <dgm:pt modelId="{25CBA388-900C-4B6C-B0B2-B227DB6F19C6}" type="pres">
      <dgm:prSet presAssocID="{865743DD-A2FA-421E-8F95-01A2F6F3B2B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C974E4-7F22-4779-81B1-EC1E8789BA30}" type="pres">
      <dgm:prSet presAssocID="{99BD9D8D-54F5-49A5-84ED-9D06032D2AA8}" presName="spacer" presStyleCnt="0"/>
      <dgm:spPr/>
    </dgm:pt>
    <dgm:pt modelId="{D420B08D-3D41-497B-9BFB-375830A07B2E}" type="pres">
      <dgm:prSet presAssocID="{05266B4C-B2B6-4C12-B912-64AC4FBFBFF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8426F9-B039-4ED3-9735-EA744636237B}" type="pres">
      <dgm:prSet presAssocID="{51EAFD06-7B8D-4E22-81FF-B2C480ED73FD}" presName="spacer" presStyleCnt="0"/>
      <dgm:spPr/>
    </dgm:pt>
    <dgm:pt modelId="{2208A7C0-9AC9-4352-843F-534AE7654BA1}" type="pres">
      <dgm:prSet presAssocID="{781EA0CB-C6B1-48DC-8C9C-EE635311D0B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1CE3AC-7B9B-43D4-AA9D-6C5469BF0DCE}" type="pres">
      <dgm:prSet presAssocID="{FBCD9949-C686-4430-8698-82345B880996}" presName="spacer" presStyleCnt="0"/>
      <dgm:spPr/>
    </dgm:pt>
    <dgm:pt modelId="{041426BF-EB11-4C26-AB19-4CCED5D06BA6}" type="pres">
      <dgm:prSet presAssocID="{1D095C47-9C94-48BD-BE44-7EFC410B297F}" presName="parentText" presStyleLbl="node1" presStyleIdx="4" presStyleCnt="5" custLinFactY="56221" custLinFactNeighborX="917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04F926F-5067-4624-BD3D-6E7B3C0CA747}" srcId="{E5021FC4-A477-423B-AAC1-E6D0A17EB705}" destId="{05266B4C-B2B6-4C12-B912-64AC4FBFBFF5}" srcOrd="2" destOrd="0" parTransId="{E38ABB12-B419-4757-8D17-40626D8106FB}" sibTransId="{51EAFD06-7B8D-4E22-81FF-B2C480ED73FD}"/>
    <dgm:cxn modelId="{818395E6-F2D7-4F62-9D80-51C05DEE96EC}" type="presOf" srcId="{E5021FC4-A477-423B-AAC1-E6D0A17EB705}" destId="{FA343391-CBBF-4286-BBD5-1837C7B4B31C}" srcOrd="0" destOrd="0" presId="urn:microsoft.com/office/officeart/2005/8/layout/vList2"/>
    <dgm:cxn modelId="{60F797EA-FF03-4028-87A8-2F96CE954F63}" srcId="{E5021FC4-A477-423B-AAC1-E6D0A17EB705}" destId="{781EA0CB-C6B1-48DC-8C9C-EE635311D0BB}" srcOrd="3" destOrd="0" parTransId="{4A3B1383-5BE6-4F1C-8BEB-03F41D2663E4}" sibTransId="{FBCD9949-C686-4430-8698-82345B880996}"/>
    <dgm:cxn modelId="{5C0EBB1A-2DA2-402A-9E2F-813A3E507CCC}" type="presOf" srcId="{1D095C47-9C94-48BD-BE44-7EFC410B297F}" destId="{041426BF-EB11-4C26-AB19-4CCED5D06BA6}" srcOrd="0" destOrd="0" presId="urn:microsoft.com/office/officeart/2005/8/layout/vList2"/>
    <dgm:cxn modelId="{559FD215-DB0D-4F5C-957F-A3153E8E7CDE}" srcId="{E5021FC4-A477-423B-AAC1-E6D0A17EB705}" destId="{D2F992F9-36DB-4F4C-A4CE-370413CE60EA}" srcOrd="0" destOrd="0" parTransId="{B5669A46-2490-43D1-B18E-7EF50AD8FFB3}" sibTransId="{C93A4BC4-4897-4D45-893E-4123CB10F57D}"/>
    <dgm:cxn modelId="{EF974AED-3D6E-4027-AF13-173529BEEE5C}" srcId="{E5021FC4-A477-423B-AAC1-E6D0A17EB705}" destId="{1D095C47-9C94-48BD-BE44-7EFC410B297F}" srcOrd="4" destOrd="0" parTransId="{8D157D90-7571-4A8D-A59C-67F1ADA47FE6}" sibTransId="{C8DF04EE-F830-4ECF-87EF-165B1D0659A1}"/>
    <dgm:cxn modelId="{5803EF2A-8D6A-44B8-AB57-0BF183A6BC90}" type="presOf" srcId="{781EA0CB-C6B1-48DC-8C9C-EE635311D0BB}" destId="{2208A7C0-9AC9-4352-843F-534AE7654BA1}" srcOrd="0" destOrd="0" presId="urn:microsoft.com/office/officeart/2005/8/layout/vList2"/>
    <dgm:cxn modelId="{1DFF8E9A-0CD8-427E-8A9C-6E620124D499}" type="presOf" srcId="{D2F992F9-36DB-4F4C-A4CE-370413CE60EA}" destId="{9B83DE22-7F75-41DA-85B5-2F8390E4D981}" srcOrd="0" destOrd="0" presId="urn:microsoft.com/office/officeart/2005/8/layout/vList2"/>
    <dgm:cxn modelId="{043D5BB0-2DB4-4873-A618-CEFF8D68E303}" type="presOf" srcId="{865743DD-A2FA-421E-8F95-01A2F6F3B2B0}" destId="{25CBA388-900C-4B6C-B0B2-B227DB6F19C6}" srcOrd="0" destOrd="0" presId="urn:microsoft.com/office/officeart/2005/8/layout/vList2"/>
    <dgm:cxn modelId="{8145F5E0-ACD5-4218-996A-CFE8BA9CE298}" type="presOf" srcId="{05266B4C-B2B6-4C12-B912-64AC4FBFBFF5}" destId="{D420B08D-3D41-497B-9BFB-375830A07B2E}" srcOrd="0" destOrd="0" presId="urn:microsoft.com/office/officeart/2005/8/layout/vList2"/>
    <dgm:cxn modelId="{6462CF7A-0686-4059-8722-CE2295B41A0C}" srcId="{E5021FC4-A477-423B-AAC1-E6D0A17EB705}" destId="{865743DD-A2FA-421E-8F95-01A2F6F3B2B0}" srcOrd="1" destOrd="0" parTransId="{FDB3CE74-4BCE-4253-9523-69C44509F115}" sibTransId="{99BD9D8D-54F5-49A5-84ED-9D06032D2AA8}"/>
    <dgm:cxn modelId="{B6B1308A-8139-4DE2-BB14-CC7CEBE9EF47}" type="presParOf" srcId="{FA343391-CBBF-4286-BBD5-1837C7B4B31C}" destId="{9B83DE22-7F75-41DA-85B5-2F8390E4D981}" srcOrd="0" destOrd="0" presId="urn:microsoft.com/office/officeart/2005/8/layout/vList2"/>
    <dgm:cxn modelId="{32EF6A2A-DF17-4308-9352-E5275F129977}" type="presParOf" srcId="{FA343391-CBBF-4286-BBD5-1837C7B4B31C}" destId="{D3FDB277-9958-4E49-B01E-E0B54EFB73CF}" srcOrd="1" destOrd="0" presId="urn:microsoft.com/office/officeart/2005/8/layout/vList2"/>
    <dgm:cxn modelId="{C1783070-1E42-427D-B4E4-0AD6AC156596}" type="presParOf" srcId="{FA343391-CBBF-4286-BBD5-1837C7B4B31C}" destId="{25CBA388-900C-4B6C-B0B2-B227DB6F19C6}" srcOrd="2" destOrd="0" presId="urn:microsoft.com/office/officeart/2005/8/layout/vList2"/>
    <dgm:cxn modelId="{C4EBE477-A04C-4EE8-A1A4-5D62366EA20A}" type="presParOf" srcId="{FA343391-CBBF-4286-BBD5-1837C7B4B31C}" destId="{DCC974E4-7F22-4779-81B1-EC1E8789BA30}" srcOrd="3" destOrd="0" presId="urn:microsoft.com/office/officeart/2005/8/layout/vList2"/>
    <dgm:cxn modelId="{537F4443-AABA-4874-A785-D0B56D434EA2}" type="presParOf" srcId="{FA343391-CBBF-4286-BBD5-1837C7B4B31C}" destId="{D420B08D-3D41-497B-9BFB-375830A07B2E}" srcOrd="4" destOrd="0" presId="urn:microsoft.com/office/officeart/2005/8/layout/vList2"/>
    <dgm:cxn modelId="{79B4462D-713F-431B-8827-5CD577B5D07B}" type="presParOf" srcId="{FA343391-CBBF-4286-BBD5-1837C7B4B31C}" destId="{3E8426F9-B039-4ED3-9735-EA744636237B}" srcOrd="5" destOrd="0" presId="urn:microsoft.com/office/officeart/2005/8/layout/vList2"/>
    <dgm:cxn modelId="{5CA1D404-12D9-40FA-AEB1-F2C1DBBB6A7F}" type="presParOf" srcId="{FA343391-CBBF-4286-BBD5-1837C7B4B31C}" destId="{2208A7C0-9AC9-4352-843F-534AE7654BA1}" srcOrd="6" destOrd="0" presId="urn:microsoft.com/office/officeart/2005/8/layout/vList2"/>
    <dgm:cxn modelId="{76E19C0E-5DEF-41DD-AA47-7A1341A9D5AA}" type="presParOf" srcId="{FA343391-CBBF-4286-BBD5-1837C7B4B31C}" destId="{AA1CE3AC-7B9B-43D4-AA9D-6C5469BF0DCE}" srcOrd="7" destOrd="0" presId="urn:microsoft.com/office/officeart/2005/8/layout/vList2"/>
    <dgm:cxn modelId="{FE47F2E0-4E6E-402E-8E59-B25B1A6538D6}" type="presParOf" srcId="{FA343391-CBBF-4286-BBD5-1837C7B4B31C}" destId="{041426BF-EB11-4C26-AB19-4CCED5D06B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3DE22-7F75-41DA-85B5-2F8390E4D981}">
      <dsp:nvSpPr>
        <dsp:cNvPr id="0" name=""/>
        <dsp:cNvSpPr/>
      </dsp:nvSpPr>
      <dsp:spPr>
        <a:xfrm>
          <a:off x="0" y="5633"/>
          <a:ext cx="3837904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Project setup</a:t>
          </a:r>
          <a:endParaRPr lang="en-IN" sz="2000" kern="1200" dirty="0"/>
        </a:p>
      </dsp:txBody>
      <dsp:txXfrm>
        <a:off x="23417" y="29050"/>
        <a:ext cx="3791070" cy="432866"/>
      </dsp:txXfrm>
    </dsp:sp>
    <dsp:sp modelId="{25CBA388-900C-4B6C-B0B2-B227DB6F19C6}">
      <dsp:nvSpPr>
        <dsp:cNvPr id="0" name=""/>
        <dsp:cNvSpPr/>
      </dsp:nvSpPr>
      <dsp:spPr>
        <a:xfrm>
          <a:off x="0" y="542933"/>
          <a:ext cx="3837904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New deployment setup</a:t>
          </a:r>
          <a:endParaRPr lang="en-IN" sz="2000" kern="1200" dirty="0"/>
        </a:p>
      </dsp:txBody>
      <dsp:txXfrm>
        <a:off x="23417" y="566350"/>
        <a:ext cx="3791070" cy="432866"/>
      </dsp:txXfrm>
    </dsp:sp>
    <dsp:sp modelId="{D420B08D-3D41-497B-9BFB-375830A07B2E}">
      <dsp:nvSpPr>
        <dsp:cNvPr id="0" name=""/>
        <dsp:cNvSpPr/>
      </dsp:nvSpPr>
      <dsp:spPr>
        <a:xfrm>
          <a:off x="0" y="1080233"/>
          <a:ext cx="3837904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Fire a new deployment</a:t>
          </a:r>
          <a:endParaRPr lang="en-IN" sz="2000" kern="1200" dirty="0"/>
        </a:p>
      </dsp:txBody>
      <dsp:txXfrm>
        <a:off x="23417" y="1103650"/>
        <a:ext cx="3791070" cy="432866"/>
      </dsp:txXfrm>
    </dsp:sp>
    <dsp:sp modelId="{2208A7C0-9AC9-4352-843F-534AE7654BA1}">
      <dsp:nvSpPr>
        <dsp:cNvPr id="0" name=""/>
        <dsp:cNvSpPr/>
      </dsp:nvSpPr>
      <dsp:spPr>
        <a:xfrm>
          <a:off x="0" y="1617534"/>
          <a:ext cx="3837904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Docker swarm provision</a:t>
          </a:r>
          <a:endParaRPr lang="en-IN" sz="2000" kern="1200" dirty="0"/>
        </a:p>
      </dsp:txBody>
      <dsp:txXfrm>
        <a:off x="23417" y="1640951"/>
        <a:ext cx="3791070" cy="432866"/>
      </dsp:txXfrm>
    </dsp:sp>
    <dsp:sp modelId="{041426BF-EB11-4C26-AB19-4CCED5D06BA6}">
      <dsp:nvSpPr>
        <dsp:cNvPr id="0" name=""/>
        <dsp:cNvSpPr/>
      </dsp:nvSpPr>
      <dsp:spPr>
        <a:xfrm>
          <a:off x="0" y="2160468"/>
          <a:ext cx="3837904" cy="479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Jenkin agent</a:t>
          </a:r>
          <a:endParaRPr lang="en-IN" sz="2000" kern="1200" dirty="0"/>
        </a:p>
      </dsp:txBody>
      <dsp:txXfrm>
        <a:off x="23417" y="2183885"/>
        <a:ext cx="3791070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9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3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6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2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7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1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4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2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0BE7-82C0-48FC-B2B2-E146D94384D5}" type="datetimeFigureOut">
              <a:rPr lang="en-IN" smtClean="0"/>
              <a:t>29/10/17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D15A-052A-48EE-B805-350391056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4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Deployment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70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57" y="451355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Deployment Dashboard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831" y="1272371"/>
            <a:ext cx="116553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Core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Organizations follows CI and CD processes that differ across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Manual interventions are involved making deployment error prone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Multiple </a:t>
            </a:r>
            <a:r>
              <a:rPr lang="en-IN" sz="1600" dirty="0"/>
              <a:t>versions/releases of a product runs at different stages, such as </a:t>
            </a:r>
            <a:r>
              <a:rPr lang="en-IN" sz="1600" dirty="0" smtClean="0"/>
              <a:t>development, e2e testing, acceptance testing, staging, client-side deployment,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Manual interventions do not reflect the latest state a product is in to other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Consolidating current state of a product running at different stages in diverged geographical location is cumbersome when done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2000" dirty="0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 web-based deployment dashboard that provides: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 continuous  delivery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 consolidated view of the different stages a product is currently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2000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 smtClean="0"/>
              <a:t>Devops</a:t>
            </a:r>
            <a:r>
              <a:rPr lang="en-IN" sz="1600" dirty="0" smtClean="0"/>
              <a:t>/operations team follow a standard fully automated deployment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Management </a:t>
            </a:r>
            <a:r>
              <a:rPr lang="en-IN" sz="1600" dirty="0"/>
              <a:t>uses the deployment dashboard  to make business predictions and decisions  based on current state of different products of the </a:t>
            </a:r>
            <a:r>
              <a:rPr lang="en-IN" sz="1600" dirty="0" smtClean="0"/>
              <a:t>organization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Technical teams track the </a:t>
            </a:r>
            <a:r>
              <a:rPr lang="en-IN" sz="1600" dirty="0" smtClean="0"/>
              <a:t>states </a:t>
            </a:r>
            <a:r>
              <a:rPr lang="en-IN" sz="1600" dirty="0"/>
              <a:t>of a </a:t>
            </a:r>
            <a:r>
              <a:rPr lang="en-IN" sz="1600" dirty="0" smtClean="0"/>
              <a:t>product and plan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On site teams track </a:t>
            </a:r>
            <a:r>
              <a:rPr lang="en-IN" sz="1600" dirty="0"/>
              <a:t>the </a:t>
            </a:r>
            <a:r>
              <a:rPr lang="en-IN" sz="1600" dirty="0" smtClean="0"/>
              <a:t>states </a:t>
            </a:r>
            <a:r>
              <a:rPr lang="en-IN" sz="1600" dirty="0"/>
              <a:t>of a </a:t>
            </a:r>
            <a:r>
              <a:rPr lang="en-IN" sz="1600" dirty="0" smtClean="0"/>
              <a:t>product and plan client-side testing and deployment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Clients have a single view to track progress of their products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9203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57" y="451355"/>
            <a:ext cx="623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Deployment Dashboard</a:t>
            </a:r>
            <a:endParaRPr lang="en-IN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2068648"/>
              </p:ext>
            </p:extLst>
          </p:nvPr>
        </p:nvGraphicFramePr>
        <p:xfrm>
          <a:off x="592428" y="1771801"/>
          <a:ext cx="3837904" cy="264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6156101" y="974575"/>
            <a:ext cx="5022761" cy="8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Create a new project in Jenkins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dirty="0" smtClean="0"/>
              <a:t>Create a .Jenkins file in current project</a:t>
            </a:r>
          </a:p>
          <a:p>
            <a:pPr marL="342900" indent="-342900" algn="ctr">
              <a:buFont typeface="+mj-lt"/>
              <a:buAutoNum type="arabicPeriod"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156101" y="1917400"/>
            <a:ext cx="5022761" cy="83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Making a new entry in Jenkins file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Creating a new set of deployment instructions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56100" y="2895599"/>
            <a:ext cx="5022761" cy="165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Build the project (Docker Compose vs Docker Stack)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Deploying new stack and shutting down the old one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Generating deployment report</a:t>
            </a:r>
          </a:p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56090" y="1532586"/>
            <a:ext cx="1700010" cy="5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4456090" y="2336740"/>
            <a:ext cx="1700011" cy="24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56089" y="3134633"/>
            <a:ext cx="1700011" cy="3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4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87662" y="4277757"/>
            <a:ext cx="1397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New build event</a:t>
            </a:r>
            <a:endParaRPr lang="en-IN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511381" y="2537138"/>
            <a:ext cx="7608848" cy="2828225"/>
            <a:chOff x="656823" y="4005330"/>
            <a:chExt cx="7608848" cy="2828225"/>
          </a:xfrm>
        </p:grpSpPr>
        <p:sp>
          <p:nvSpPr>
            <p:cNvPr id="5" name="Rounded Rectangle 4"/>
            <p:cNvSpPr/>
            <p:nvPr/>
          </p:nvSpPr>
          <p:spPr>
            <a:xfrm>
              <a:off x="656823" y="4005330"/>
              <a:ext cx="2099256" cy="682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Build Scheduler</a:t>
              </a:r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06970" y="4005330"/>
              <a:ext cx="2099256" cy="682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Dkron</a:t>
              </a:r>
              <a:r>
                <a:rPr lang="en-IN" dirty="0" smtClean="0"/>
                <a:t> Time scheduler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6823" y="5318974"/>
              <a:ext cx="7495504" cy="2704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Kafka</a:t>
              </a:r>
              <a:endParaRPr lang="en-IN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1071" y="4687910"/>
              <a:ext cx="167426" cy="631064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56823" y="6150975"/>
              <a:ext cx="2099256" cy="682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Jenkins agent</a:t>
              </a:r>
              <a:endParaRPr lang="en-IN" dirty="0"/>
            </a:p>
          </p:txBody>
        </p:sp>
        <p:sp>
          <p:nvSpPr>
            <p:cNvPr id="11" name="Down Arrow 10"/>
            <p:cNvSpPr/>
            <p:nvPr/>
          </p:nvSpPr>
          <p:spPr>
            <a:xfrm rot="10800000" flipH="1">
              <a:off x="1481071" y="5589431"/>
              <a:ext cx="173866" cy="561544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Down Arrow 11"/>
            <p:cNvSpPr/>
            <p:nvPr/>
          </p:nvSpPr>
          <p:spPr>
            <a:xfrm rot="16200000" flipH="1">
              <a:off x="3117968" y="6000274"/>
              <a:ext cx="188059" cy="911836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56079" y="6525778"/>
              <a:ext cx="1397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/>
                <a:t>Triggers</a:t>
              </a:r>
              <a:endParaRPr lang="en-IN" sz="1400" dirty="0"/>
            </a:p>
          </p:txBody>
        </p:sp>
        <p:sp>
          <p:nvSpPr>
            <p:cNvPr id="14" name="Down Arrow 13"/>
            <p:cNvSpPr/>
            <p:nvPr/>
          </p:nvSpPr>
          <p:spPr>
            <a:xfrm rot="5400000" flipH="1">
              <a:off x="3108969" y="3890701"/>
              <a:ext cx="206057" cy="911836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667916" y="6102680"/>
              <a:ext cx="2099256" cy="6825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Jenkin</a:t>
              </a:r>
              <a:endParaRPr lang="en-IN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166415" y="6099459"/>
              <a:ext cx="2099256" cy="682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Event relay agent</a:t>
              </a:r>
              <a:endParaRPr lang="en-IN" dirty="0"/>
            </a:p>
          </p:txBody>
        </p:sp>
        <p:sp>
          <p:nvSpPr>
            <p:cNvPr id="18" name="Down Arrow 17"/>
            <p:cNvSpPr/>
            <p:nvPr/>
          </p:nvSpPr>
          <p:spPr>
            <a:xfrm rot="10800000" flipH="1">
              <a:off x="7216043" y="5563673"/>
              <a:ext cx="173866" cy="561544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Left-Right Arrow 18"/>
            <p:cNvSpPr/>
            <p:nvPr/>
          </p:nvSpPr>
          <p:spPr>
            <a:xfrm>
              <a:off x="5793347" y="6362162"/>
              <a:ext cx="360189" cy="163616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Wave 20"/>
          <p:cNvSpPr/>
          <p:nvPr/>
        </p:nvSpPr>
        <p:spPr>
          <a:xfrm>
            <a:off x="464924" y="965915"/>
            <a:ext cx="1725769" cy="772732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Manual Request</a:t>
            </a:r>
            <a:endParaRPr lang="en-IN" dirty="0"/>
          </a:p>
        </p:txBody>
      </p:sp>
      <p:sp>
        <p:nvSpPr>
          <p:cNvPr id="22" name="Wave 21"/>
          <p:cNvSpPr/>
          <p:nvPr/>
        </p:nvSpPr>
        <p:spPr>
          <a:xfrm>
            <a:off x="2884868" y="965915"/>
            <a:ext cx="1725769" cy="901522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hook (</a:t>
            </a:r>
            <a:r>
              <a:rPr lang="en-IN" dirty="0" err="1" smtClean="0"/>
              <a:t>svn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4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" y="1642534"/>
            <a:ext cx="6172201" cy="40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1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lyment Dashboar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0"/>
            <a:ext cx="615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8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278</Words>
  <Application>Microsoft Macintosh PowerPoint</Application>
  <PresentationFormat>Custom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Deployment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Dashboard</dc:title>
  <dc:creator>Simanta Sarma</dc:creator>
  <cp:lastModifiedBy>Shekhar Prasad Rajak</cp:lastModifiedBy>
  <cp:revision>12</cp:revision>
  <dcterms:created xsi:type="dcterms:W3CDTF">2017-10-21T01:21:44Z</dcterms:created>
  <dcterms:modified xsi:type="dcterms:W3CDTF">2017-10-29T15:10:47Z</dcterms:modified>
</cp:coreProperties>
</file>