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432" r:id="rId3"/>
    <p:sldId id="469" r:id="rId4"/>
    <p:sldId id="468" r:id="rId5"/>
    <p:sldId id="433" r:id="rId6"/>
    <p:sldId id="434" r:id="rId7"/>
    <p:sldId id="431" r:id="rId8"/>
    <p:sldId id="404" r:id="rId9"/>
    <p:sldId id="4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72A3-EE2A-4BD5-8912-E0395210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BE959-563F-45BF-8257-E43D1C58B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EFCC9-4A22-4FF7-A5DD-22FEF33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C0A1-563A-4E72-BA54-72AD199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CF90-9A9A-49B9-B85F-29DEDAEA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438-771A-4D5D-AA39-7B1F8A16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76B7-0CD7-40AC-86D7-31C02DFB6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B73E-3B79-40F8-AD76-F372B16D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EE0C-BD91-4427-B092-E819F74D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56B9-45A9-4F24-95CB-74DC343E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7357-F345-400E-8312-9E29C7293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F34-F5AD-45C2-A25F-7481B819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1FBF-4284-4615-943D-2BD3C3AF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AC31-2DED-4DCF-9CEC-2D7FA8A0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8325-CBF0-47A7-829E-9E39D440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B6DA-DCCA-4D5F-A947-DB1B0BF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1237-3D88-4E66-8144-0FAE36E4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5177-0D74-465A-B153-49A7B92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2865-4413-4EEF-9592-2D0EC187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91B-6B63-466B-9085-41A3C673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B78F-7CA4-4DAC-A21D-8569FFCB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A974A-6633-443B-A9E5-709AD5DD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2B53-3286-4BB4-8457-28FB069E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EBAE-5FB8-4664-8392-9E412DF3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1C4C-E5C4-4821-9A69-F8E0FC30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395-B38D-447A-9FD3-2CA39D25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610D-A996-4040-A2CB-BAFF07F16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47B23-B77A-4968-AD9F-262A64B1F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C846-29DA-49B9-BC73-FD05A281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AF691-A462-41B8-9C5B-669FF7E3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1FE28-74D3-4200-A5F2-2DF9399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2E91-4965-4BD6-8A5C-5492BC3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999D-A61B-4267-8697-824682B6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BD10-3CCA-40EC-B9D1-1C65601B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03E56-5AC8-4E7F-938F-B6588999E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AE26D-931B-476C-8C3C-AACEBE33E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3D09-E284-4BDC-B72B-9C3397F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1CF3-13F3-451A-88DE-0ADE2B31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1C669-C374-46D9-B71D-B0940CD7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EA7-3264-4B5E-9EE1-6795946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FC4A4-128D-4394-8701-BDB6CED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277D5-99A8-41D7-87ED-7C6F7B66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6BEAC-9FB7-46EA-86AB-7C9796B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746C-B224-41AF-92BB-B9E4E9E9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95BD-49A2-487A-807F-81A6B9E9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73AFA-D1B1-444E-8A74-550F1B40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E587-343D-49A0-85EE-8E81319C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47FF-8DD9-463A-B561-150FFDB4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C591B-BBC8-4A46-A0A6-5D94D88E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B0CA-C7C6-4B10-A14B-6FC9D9C1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CBE53-04DC-4202-B21E-14832F5B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80C2-2210-423C-8850-AC162188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7C1-88BD-4C40-B0AF-232CEEBE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2516C-D053-4386-B5EC-106DFF8C1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6721A-26DA-4EF8-B681-B208EC04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6B7B2-39D3-4864-8834-D3F506B0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DF0B-B38F-4524-B024-9C4FF78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DF22-D156-4B99-AC70-5B8EFE6A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04187-C2A5-49BC-98EC-F30A2C20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B065-941C-418C-8D52-6287A603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2C65-C0A9-4AFC-AE64-748017049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802A-F69F-4EA8-8C07-01667E55C5B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C759-BAE5-4265-BCC0-C1E386EF0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D058-25A3-49BE-B0D4-B687E7E03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8A1ED0-08DD-44B2-A6CE-51E272BC90EF}"/>
              </a:ext>
            </a:extLst>
          </p:cNvPr>
          <p:cNvSpPr/>
          <p:nvPr/>
        </p:nvSpPr>
        <p:spPr>
          <a:xfrm>
            <a:off x="3619500" y="0"/>
            <a:ext cx="539115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Normal </a:t>
            </a:r>
            <a:r>
              <a:rPr lang="en-US" dirty="0" err="1">
                <a:solidFill>
                  <a:srgbClr val="FF0000"/>
                </a:solidFill>
              </a:rPr>
              <a:t>UseCase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4B8D6-2CB4-4A12-B4B2-2B0FB6A1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521"/>
            <a:ext cx="12192000" cy="581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8A1ED0-08DD-44B2-A6CE-51E272BC90EF}"/>
              </a:ext>
            </a:extLst>
          </p:cNvPr>
          <p:cNvSpPr/>
          <p:nvPr/>
        </p:nvSpPr>
        <p:spPr>
          <a:xfrm>
            <a:off x="3619500" y="0"/>
            <a:ext cx="539115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Normal </a:t>
            </a:r>
            <a:r>
              <a:rPr lang="en-US" dirty="0" smtClean="0">
                <a:solidFill>
                  <a:srgbClr val="FF0000"/>
                </a:solidFill>
              </a:rPr>
              <a:t>Use Case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1FFC71-E811-49C9-9098-5B6FE420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81" y="1201768"/>
            <a:ext cx="101250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33" y="808013"/>
            <a:ext cx="9335365" cy="58837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131" y="90198"/>
            <a:ext cx="47053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4" y="1182256"/>
            <a:ext cx="10326254" cy="5338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98" y="157018"/>
            <a:ext cx="47053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8A1ED0-08DD-44B2-A6CE-51E272BC90EF}"/>
              </a:ext>
            </a:extLst>
          </p:cNvPr>
          <p:cNvSpPr/>
          <p:nvPr/>
        </p:nvSpPr>
        <p:spPr>
          <a:xfrm>
            <a:off x="3619500" y="0"/>
            <a:ext cx="539115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Normal </a:t>
            </a:r>
            <a:r>
              <a:rPr lang="en-US" dirty="0" err="1">
                <a:solidFill>
                  <a:srgbClr val="FF0000"/>
                </a:solidFill>
              </a:rPr>
              <a:t>UseCase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EE493-00BA-4411-8A15-265E279A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7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8A1ED0-08DD-44B2-A6CE-51E272BC90EF}"/>
              </a:ext>
            </a:extLst>
          </p:cNvPr>
          <p:cNvSpPr/>
          <p:nvPr/>
        </p:nvSpPr>
        <p:spPr>
          <a:xfrm>
            <a:off x="3619500" y="0"/>
            <a:ext cx="539115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Normal </a:t>
            </a:r>
            <a:r>
              <a:rPr lang="en-US" dirty="0" err="1">
                <a:solidFill>
                  <a:srgbClr val="FF0000"/>
                </a:solidFill>
              </a:rPr>
              <a:t>UseCase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83171C-487C-4069-8252-3F28649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8A1ED0-08DD-44B2-A6CE-51E272BC90EF}"/>
              </a:ext>
            </a:extLst>
          </p:cNvPr>
          <p:cNvSpPr/>
          <p:nvPr/>
        </p:nvSpPr>
        <p:spPr>
          <a:xfrm>
            <a:off x="3619500" y="0"/>
            <a:ext cx="539115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Architecture concept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C5A14-A958-48EE-982B-824E9F33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870"/>
            <a:ext cx="12192000" cy="49382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484E06-AD93-49A2-9936-4755AB1B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262" y="5500687"/>
            <a:ext cx="22002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8A1ED0-08DD-44B2-A6CE-51E272BC90EF}"/>
              </a:ext>
            </a:extLst>
          </p:cNvPr>
          <p:cNvSpPr/>
          <p:nvPr/>
        </p:nvSpPr>
        <p:spPr>
          <a:xfrm>
            <a:off x="3619500" y="1"/>
            <a:ext cx="5391150" cy="334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4A5B4-FA2D-4CD8-9F69-B18B9230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47087"/>
            <a:ext cx="6143625" cy="55385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DDEEA7-B129-4A3C-8DFB-7743C2387D40}"/>
              </a:ext>
            </a:extLst>
          </p:cNvPr>
          <p:cNvSpPr/>
          <p:nvPr/>
        </p:nvSpPr>
        <p:spPr>
          <a:xfrm>
            <a:off x="621438" y="6298707"/>
            <a:ext cx="3861416" cy="334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DB </a:t>
            </a:r>
            <a:r>
              <a:rPr lang="en-US" dirty="0" smtClean="0">
                <a:solidFill>
                  <a:srgbClr val="FF0000"/>
                </a:solidFill>
              </a:rPr>
              <a:t>Service 8300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8B18F-3861-4A46-A185-5756A7DC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87" y="536082"/>
            <a:ext cx="5400675" cy="57626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2A27BB-3E3E-42F4-8FF7-DF8F7681D7E6}"/>
              </a:ext>
            </a:extLst>
          </p:cNvPr>
          <p:cNvSpPr/>
          <p:nvPr/>
        </p:nvSpPr>
        <p:spPr>
          <a:xfrm>
            <a:off x="6619875" y="6283726"/>
            <a:ext cx="3861416" cy="334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Stock </a:t>
            </a:r>
            <a:r>
              <a:rPr lang="en-US" dirty="0" smtClean="0">
                <a:solidFill>
                  <a:srgbClr val="FF0000"/>
                </a:solidFill>
              </a:rPr>
              <a:t>Service 8301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8A1ED0-08DD-44B2-A6CE-51E272BC90EF}"/>
              </a:ext>
            </a:extLst>
          </p:cNvPr>
          <p:cNvSpPr/>
          <p:nvPr/>
        </p:nvSpPr>
        <p:spPr>
          <a:xfrm>
            <a:off x="5221688" y="1"/>
            <a:ext cx="5391150" cy="334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DEEA7-B129-4A3C-8DFB-7743C2387D40}"/>
              </a:ext>
            </a:extLst>
          </p:cNvPr>
          <p:cNvSpPr/>
          <p:nvPr/>
        </p:nvSpPr>
        <p:spPr>
          <a:xfrm>
            <a:off x="621438" y="6298707"/>
            <a:ext cx="3861416" cy="334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Eureka </a:t>
            </a:r>
            <a:r>
              <a:rPr lang="en-US" dirty="0" smtClean="0">
                <a:solidFill>
                  <a:srgbClr val="FF0000"/>
                </a:solidFill>
              </a:rPr>
              <a:t>Service 8302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A27BB-3E3E-42F4-8FF7-DF8F7681D7E6}"/>
              </a:ext>
            </a:extLst>
          </p:cNvPr>
          <p:cNvSpPr/>
          <p:nvPr/>
        </p:nvSpPr>
        <p:spPr>
          <a:xfrm>
            <a:off x="6619875" y="6283726"/>
            <a:ext cx="3861416" cy="334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UI - Angular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B0C801-B9A5-4EC4-8E0C-A16BA37D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4" y="167012"/>
            <a:ext cx="4476750" cy="5994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B54E1F-9904-4891-8221-FD69F7F7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608" y="956891"/>
            <a:ext cx="7219950" cy="229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64CB87-99DC-4B45-B3A4-D51C70CD5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376" y="3247562"/>
            <a:ext cx="6743700" cy="1582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0F55AF-188B-40E2-8D85-98DE42F2C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688" y="4658833"/>
            <a:ext cx="6791325" cy="1242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2BBFF-7071-43FF-9D04-5481AF12B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682" y="394885"/>
            <a:ext cx="7095801" cy="56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14425</TotalTime>
  <Words>27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697</cp:revision>
  <dcterms:created xsi:type="dcterms:W3CDTF">2019-07-29T07:29:36Z</dcterms:created>
  <dcterms:modified xsi:type="dcterms:W3CDTF">2021-03-18T17:33:58Z</dcterms:modified>
</cp:coreProperties>
</file>