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9" r:id="rId2"/>
    <p:sldId id="271" r:id="rId3"/>
    <p:sldId id="269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3" r:id="rId12"/>
    <p:sldId id="284" r:id="rId13"/>
    <p:sldId id="285" r:id="rId14"/>
    <p:sldId id="289" r:id="rId15"/>
    <p:sldId id="288" r:id="rId16"/>
    <p:sldId id="291" r:id="rId17"/>
    <p:sldId id="290" r:id="rId18"/>
    <p:sldId id="292" r:id="rId19"/>
    <p:sldId id="293" r:id="rId20"/>
    <p:sldId id="308" r:id="rId21"/>
    <p:sldId id="294" r:id="rId22"/>
    <p:sldId id="270" r:id="rId23"/>
    <p:sldId id="268" r:id="rId24"/>
    <p:sldId id="261" r:id="rId25"/>
    <p:sldId id="265" r:id="rId26"/>
    <p:sldId id="26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32" autoAdjust="0"/>
  </p:normalViewPr>
  <p:slideViewPr>
    <p:cSldViewPr snapToGrid="0">
      <p:cViewPr varScale="1">
        <p:scale>
          <a:sx n="80" d="100"/>
          <a:sy n="80" d="100"/>
        </p:scale>
        <p:origin x="13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2C295-C818-4553-97FB-73DC4E98070C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6532F-2F21-49D5-866E-0F460E691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10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03225-0D3C-48A3-AB99-00EC7912F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24BC6-63CA-4912-BEA7-3909F0F35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AC82F-636F-4685-B1C2-0E309931D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8E65-292E-4AC1-8C4F-FCDAC8F32BC0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7101A-03B3-4B53-91C9-252B19CD8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C2596-CAFD-4E56-B2FA-9D2C25EA2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92DD-57CD-4A53-91BC-0B9DD41F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94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EB0E-A811-4D55-BC2B-39F2F001B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E7DB5-F7D0-4A11-9CC8-BD38E5EF0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0F887-82D7-4324-B734-D7C5515C1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8E65-292E-4AC1-8C4F-FCDAC8F32BC0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97899-9660-45A7-BDDF-00BA60822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E13BA-FA06-465B-B476-FBC0952E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92DD-57CD-4A53-91BC-0B9DD41F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14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22782-BEB1-410D-84F3-FE00A710A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A41A2-C19D-4F9F-8325-5AAFAFDA2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8278A-399B-4C67-8F28-2FCFB8562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8E65-292E-4AC1-8C4F-FCDAC8F32BC0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B573C-DE1A-4D27-9070-CE9078B82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DA35E-7C1A-4536-A913-95997BA48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92DD-57CD-4A53-91BC-0B9DD41F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6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8C4BE-381E-495A-9701-22CEC924D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64490-E40B-4EA1-B26D-EF0C0DA06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CF1BE-1697-49FE-AFB4-49130D600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8E65-292E-4AC1-8C4F-FCDAC8F32BC0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6A43B-4117-4B3E-989A-8F9A4E90F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4F92C-5869-463D-9244-DF05C0D2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92DD-57CD-4A53-91BC-0B9DD41F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8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FB721-2FF1-4B10-8F8F-AA34DF2B9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9A9EC-73CF-481C-8C13-BAE268A37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18D14-CD3A-47D4-8077-CAAD43D4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8E65-292E-4AC1-8C4F-FCDAC8F32BC0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589BE-C690-497C-A7E0-BD2D137EE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61321-5183-445D-86C7-741631D8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92DD-57CD-4A53-91BC-0B9DD41F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7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6249B-A201-44A3-AC39-24C101B77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FCFB7-F404-44A9-ADBE-B5F3C34F0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0E308-066D-469E-BA6C-9A639DD14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CE332-07A6-40B5-8177-CB1CDA02C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8E65-292E-4AC1-8C4F-FCDAC8F32BC0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5737E-94D6-4311-9066-6CCFA4432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FA5DA-D128-4885-B490-84B5B78A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92DD-57CD-4A53-91BC-0B9DD41F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43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63735-F758-4E32-AA78-5736C4AB3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4FC35-1A03-4CBD-ADEE-94D8AAEFE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A6E9AD-EDA7-4CE5-9545-705ECB5CC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164812-41B6-423A-AB99-72925E202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40709F-7B18-460E-94F4-3920E2155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7DD619-2221-4CA9-96F7-DC5DDBD2D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8E65-292E-4AC1-8C4F-FCDAC8F32BC0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0E0623-1A6B-4CCE-A018-25FD840F3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593B9-A605-4BC8-82A2-C96F29CCB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92DD-57CD-4A53-91BC-0B9DD41F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3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10131-DCBB-465C-A1E8-CF3500679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D9C3F-7F06-4C73-8F6C-4696B6533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8E65-292E-4AC1-8C4F-FCDAC8F32BC0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F1D3-AE88-4E42-A404-FF13FFCDC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207D09-2752-48D3-B0AE-0B0A84CD2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92DD-57CD-4A53-91BC-0B9DD41F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5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F2CE89-FAE9-4946-848F-767AEC8A1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8E65-292E-4AC1-8C4F-FCDAC8F32BC0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E45CFF-B5A9-4B3C-85F0-B2DAD8C62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00DF-38EC-44EC-8F5C-EC44F453D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92DD-57CD-4A53-91BC-0B9DD41F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8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0CFC0-6E12-46F4-A7DC-03856A404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9761B-A532-4365-8AC3-6E842FC49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98FB9-CC11-4756-A780-C5CA87550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B098E-B1A6-48B2-A2AC-DCD65E004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8E65-292E-4AC1-8C4F-FCDAC8F32BC0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AFAA-E241-482A-B5AB-F2B8B88ED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B3D52-3625-4ECB-945D-2ACB1379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92DD-57CD-4A53-91BC-0B9DD41F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9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E133F-A765-4542-8477-65304D800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5019E8-FDF4-4DD1-B839-FC44427B00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36DDF-C43D-4847-B48B-A3EEDE9EF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66EED-ADEA-44D7-8DFC-ACB3D1E54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8E65-292E-4AC1-8C4F-FCDAC8F32BC0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53F99-30EB-460C-ADEA-F2047A06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7BCD2-C8B5-4DEC-B943-7AE482815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92DD-57CD-4A53-91BC-0B9DD41F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93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729FF-F002-423A-8059-015A92AA9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AFA65-50EE-43F5-9D69-71181A5ED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D8832-46EF-4B84-BE16-B99C1A0FC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A8E65-292E-4AC1-8C4F-FCDAC8F32BC0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466FC-4C17-4427-AEEC-18C1429DF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71CD2-3684-45C5-98A7-E89D2F88EA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E92DD-57CD-4A53-91BC-0B9DD41F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20768-4EA3-43E8-A5E1-C5A50E48A0DE}"/>
              </a:ext>
            </a:extLst>
          </p:cNvPr>
          <p:cNvSpPr/>
          <p:nvPr/>
        </p:nvSpPr>
        <p:spPr>
          <a:xfrm>
            <a:off x="3105150" y="0"/>
            <a:ext cx="6353175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Hystrix</a:t>
            </a:r>
            <a:r>
              <a:rPr lang="en-US" dirty="0" smtClean="0">
                <a:solidFill>
                  <a:srgbClr val="FF0000"/>
                </a:solidFill>
              </a:rPr>
              <a:t> Circuit Breaker 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85862" y="849744"/>
            <a:ext cx="9820275" cy="5532005"/>
            <a:chOff x="1185862" y="849744"/>
            <a:chExt cx="9820275" cy="553200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5862" y="849744"/>
              <a:ext cx="9820275" cy="553200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82066" y="6067136"/>
              <a:ext cx="3295650" cy="22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919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20768-4EA3-43E8-A5E1-C5A50E48A0DE}"/>
              </a:ext>
            </a:extLst>
          </p:cNvPr>
          <p:cNvSpPr/>
          <p:nvPr/>
        </p:nvSpPr>
        <p:spPr>
          <a:xfrm>
            <a:off x="3105150" y="0"/>
            <a:ext cx="6353175" cy="572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Spring Boot  </a:t>
            </a:r>
            <a:r>
              <a:rPr lang="en-US" dirty="0" err="1">
                <a:solidFill>
                  <a:srgbClr val="FF0000"/>
                </a:solidFill>
              </a:rPr>
              <a:t>Hystrix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16" y="483363"/>
            <a:ext cx="11775106" cy="616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6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20768-4EA3-43E8-A5E1-C5A50E48A0DE}"/>
              </a:ext>
            </a:extLst>
          </p:cNvPr>
          <p:cNvSpPr/>
          <p:nvPr/>
        </p:nvSpPr>
        <p:spPr>
          <a:xfrm>
            <a:off x="3105150" y="0"/>
            <a:ext cx="6353175" cy="572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Spring Boot  </a:t>
            </a:r>
            <a:r>
              <a:rPr lang="en-US" dirty="0" err="1">
                <a:solidFill>
                  <a:srgbClr val="FF0000"/>
                </a:solidFill>
              </a:rPr>
              <a:t>Hystrix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014" y="4011180"/>
            <a:ext cx="5305425" cy="2419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06" y="933977"/>
            <a:ext cx="11463689" cy="229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8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20768-4EA3-43E8-A5E1-C5A50E48A0DE}"/>
              </a:ext>
            </a:extLst>
          </p:cNvPr>
          <p:cNvSpPr/>
          <p:nvPr/>
        </p:nvSpPr>
        <p:spPr>
          <a:xfrm>
            <a:off x="3105150" y="0"/>
            <a:ext cx="6353175" cy="572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Spring Boot  </a:t>
            </a:r>
            <a:r>
              <a:rPr lang="en-US" dirty="0" err="1">
                <a:solidFill>
                  <a:srgbClr val="FF0000"/>
                </a:solidFill>
              </a:rPr>
              <a:t>Hystrix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228" y="1007629"/>
            <a:ext cx="6791325" cy="1314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890" y="2527155"/>
            <a:ext cx="5000625" cy="3743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334" y="3884323"/>
            <a:ext cx="46291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55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20768-4EA3-43E8-A5E1-C5A50E48A0DE}"/>
              </a:ext>
            </a:extLst>
          </p:cNvPr>
          <p:cNvSpPr/>
          <p:nvPr/>
        </p:nvSpPr>
        <p:spPr>
          <a:xfrm>
            <a:off x="3105150" y="0"/>
            <a:ext cx="6353175" cy="572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Spring Boot  </a:t>
            </a:r>
            <a:r>
              <a:rPr lang="en-US" dirty="0" err="1">
                <a:solidFill>
                  <a:srgbClr val="FF0000"/>
                </a:solidFill>
              </a:rPr>
              <a:t>Hystrix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8" y="191903"/>
            <a:ext cx="11964202" cy="658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6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20768-4EA3-43E8-A5E1-C5A50E48A0DE}"/>
              </a:ext>
            </a:extLst>
          </p:cNvPr>
          <p:cNvSpPr/>
          <p:nvPr/>
        </p:nvSpPr>
        <p:spPr>
          <a:xfrm>
            <a:off x="3105150" y="0"/>
            <a:ext cx="6353175" cy="572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Spring Boot  </a:t>
            </a:r>
            <a:r>
              <a:rPr lang="en-US" dirty="0" err="1">
                <a:solidFill>
                  <a:srgbClr val="FF0000"/>
                </a:solidFill>
              </a:rPr>
              <a:t>Hystrix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146" y="1455016"/>
            <a:ext cx="4581525" cy="4095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32" y="572655"/>
            <a:ext cx="5534025" cy="549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80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20768-4EA3-43E8-A5E1-C5A50E48A0DE}"/>
              </a:ext>
            </a:extLst>
          </p:cNvPr>
          <p:cNvSpPr/>
          <p:nvPr/>
        </p:nvSpPr>
        <p:spPr>
          <a:xfrm>
            <a:off x="3105150" y="0"/>
            <a:ext cx="6353175" cy="572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Spring Boot  </a:t>
            </a:r>
            <a:r>
              <a:rPr lang="en-US" dirty="0" err="1">
                <a:solidFill>
                  <a:srgbClr val="FF0000"/>
                </a:solidFill>
              </a:rPr>
              <a:t>Hystrix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9" y="1191491"/>
            <a:ext cx="11979564" cy="447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9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20768-4EA3-43E8-A5E1-C5A50E48A0DE}"/>
              </a:ext>
            </a:extLst>
          </p:cNvPr>
          <p:cNvSpPr/>
          <p:nvPr/>
        </p:nvSpPr>
        <p:spPr>
          <a:xfrm>
            <a:off x="3105150" y="0"/>
            <a:ext cx="6353175" cy="572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Spring Boot  </a:t>
            </a:r>
            <a:r>
              <a:rPr lang="en-US" dirty="0" err="1">
                <a:solidFill>
                  <a:srgbClr val="FF0000"/>
                </a:solidFill>
              </a:rPr>
              <a:t>Hystrix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43" y="745496"/>
            <a:ext cx="11816130" cy="598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94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20768-4EA3-43E8-A5E1-C5A50E48A0DE}"/>
              </a:ext>
            </a:extLst>
          </p:cNvPr>
          <p:cNvSpPr/>
          <p:nvPr/>
        </p:nvSpPr>
        <p:spPr>
          <a:xfrm>
            <a:off x="3105150" y="0"/>
            <a:ext cx="6353175" cy="572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Spring Boot  </a:t>
            </a:r>
            <a:r>
              <a:rPr lang="en-US" dirty="0" err="1">
                <a:solidFill>
                  <a:srgbClr val="FF0000"/>
                </a:solidFill>
              </a:rPr>
              <a:t>Hystrix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4" y="1958590"/>
            <a:ext cx="11900043" cy="46706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28" y="775085"/>
            <a:ext cx="78581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62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20768-4EA3-43E8-A5E1-C5A50E48A0DE}"/>
              </a:ext>
            </a:extLst>
          </p:cNvPr>
          <p:cNvSpPr/>
          <p:nvPr/>
        </p:nvSpPr>
        <p:spPr>
          <a:xfrm>
            <a:off x="3105150" y="0"/>
            <a:ext cx="6353175" cy="572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Spring Boot  </a:t>
            </a:r>
            <a:r>
              <a:rPr lang="en-US" dirty="0" err="1">
                <a:solidFill>
                  <a:srgbClr val="FF0000"/>
                </a:solidFill>
              </a:rPr>
              <a:t>Hystrix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35" y="439151"/>
            <a:ext cx="11601651" cy="652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0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20768-4EA3-43E8-A5E1-C5A50E48A0DE}"/>
              </a:ext>
            </a:extLst>
          </p:cNvPr>
          <p:cNvSpPr/>
          <p:nvPr/>
        </p:nvSpPr>
        <p:spPr>
          <a:xfrm>
            <a:off x="3105150" y="0"/>
            <a:ext cx="6353175" cy="572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Spring Boot  </a:t>
            </a:r>
            <a:r>
              <a:rPr lang="en-US" dirty="0" err="1">
                <a:solidFill>
                  <a:srgbClr val="FF0000"/>
                </a:solidFill>
              </a:rPr>
              <a:t>Hystrix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96" y="774867"/>
            <a:ext cx="11804909" cy="554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005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20768-4EA3-43E8-A5E1-C5A50E48A0DE}"/>
              </a:ext>
            </a:extLst>
          </p:cNvPr>
          <p:cNvSpPr/>
          <p:nvPr/>
        </p:nvSpPr>
        <p:spPr>
          <a:xfrm>
            <a:off x="3105150" y="0"/>
            <a:ext cx="6353175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Spring Boot  </a:t>
            </a:r>
            <a:r>
              <a:rPr lang="en-US" dirty="0" err="1">
                <a:solidFill>
                  <a:srgbClr val="FF0000"/>
                </a:solidFill>
              </a:rPr>
              <a:t>Hystrix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312A-EDB9-4382-9EF0-FA61D1FBE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375" y="1012054"/>
            <a:ext cx="10345250" cy="51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66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20768-4EA3-43E8-A5E1-C5A50E48A0DE}"/>
              </a:ext>
            </a:extLst>
          </p:cNvPr>
          <p:cNvSpPr/>
          <p:nvPr/>
        </p:nvSpPr>
        <p:spPr>
          <a:xfrm>
            <a:off x="3105150" y="0"/>
            <a:ext cx="6353175" cy="572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Spring Boot  </a:t>
            </a:r>
            <a:r>
              <a:rPr lang="en-US" dirty="0" err="1">
                <a:solidFill>
                  <a:srgbClr val="FF0000"/>
                </a:solidFill>
              </a:rPr>
              <a:t>Hystrix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04" y="752150"/>
            <a:ext cx="11222957" cy="482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367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20768-4EA3-43E8-A5E1-C5A50E48A0DE}"/>
              </a:ext>
            </a:extLst>
          </p:cNvPr>
          <p:cNvSpPr/>
          <p:nvPr/>
        </p:nvSpPr>
        <p:spPr>
          <a:xfrm>
            <a:off x="3105150" y="0"/>
            <a:ext cx="6353175" cy="572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Spring Boot  </a:t>
            </a:r>
            <a:r>
              <a:rPr lang="en-US" dirty="0" err="1">
                <a:solidFill>
                  <a:srgbClr val="FF0000"/>
                </a:solidFill>
              </a:rPr>
              <a:t>Hystrix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5" y="1372584"/>
            <a:ext cx="11550315" cy="360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18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20768-4EA3-43E8-A5E1-C5A50E48A0DE}"/>
              </a:ext>
            </a:extLst>
          </p:cNvPr>
          <p:cNvSpPr/>
          <p:nvPr/>
        </p:nvSpPr>
        <p:spPr>
          <a:xfrm>
            <a:off x="3105150" y="0"/>
            <a:ext cx="6353175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Spring Boot  </a:t>
            </a:r>
            <a:r>
              <a:rPr lang="en-US" dirty="0" err="1">
                <a:solidFill>
                  <a:srgbClr val="FF0000"/>
                </a:solidFill>
              </a:rPr>
              <a:t>Hystrix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96" y="662131"/>
            <a:ext cx="9715500" cy="33909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569" y="4486275"/>
            <a:ext cx="84296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40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20768-4EA3-43E8-A5E1-C5A50E48A0DE}"/>
              </a:ext>
            </a:extLst>
          </p:cNvPr>
          <p:cNvSpPr/>
          <p:nvPr/>
        </p:nvSpPr>
        <p:spPr>
          <a:xfrm>
            <a:off x="3105150" y="0"/>
            <a:ext cx="6353175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Spring Boot  </a:t>
            </a:r>
            <a:r>
              <a:rPr lang="en-US" dirty="0" err="1">
                <a:solidFill>
                  <a:srgbClr val="FF0000"/>
                </a:solidFill>
              </a:rPr>
              <a:t>Hystrix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39B254-7C5E-4D0F-9AC9-25F8A2A55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0639"/>
            <a:ext cx="12192000" cy="5256721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521D1F7-133B-437A-9C5F-E404BABDD1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783897"/>
              </p:ext>
            </p:extLst>
          </p:nvPr>
        </p:nvGraphicFramePr>
        <p:xfrm>
          <a:off x="10424233" y="235659"/>
          <a:ext cx="1338679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5" name="Packager Shell Object" showAsIcon="1" r:id="rId4" imgW="380880" imgH="792360" progId="Package">
                  <p:embed/>
                </p:oleObj>
              </mc:Choice>
              <mc:Fallback>
                <p:oleObj name="Packager Shell Object" showAsIcon="1" r:id="rId4" imgW="380880" imgH="792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24233" y="235659"/>
                        <a:ext cx="1338679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3423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20768-4EA3-43E8-A5E1-C5A50E48A0DE}"/>
              </a:ext>
            </a:extLst>
          </p:cNvPr>
          <p:cNvSpPr/>
          <p:nvPr/>
        </p:nvSpPr>
        <p:spPr>
          <a:xfrm>
            <a:off x="3105150" y="0"/>
            <a:ext cx="6353175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Spring Boot  </a:t>
            </a:r>
            <a:r>
              <a:rPr lang="en-US" dirty="0" err="1">
                <a:solidFill>
                  <a:srgbClr val="FF0000"/>
                </a:solidFill>
              </a:rPr>
              <a:t>Hystrix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075A23-9461-4102-B968-CBF2B189F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7418"/>
            <a:ext cx="12192000" cy="4643163"/>
          </a:xfrm>
          <a:prstGeom prst="rect">
            <a:avLst/>
          </a:prstGeom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E72145B-AD4C-4BEA-9389-9042409EC4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548213"/>
              </p:ext>
            </p:extLst>
          </p:nvPr>
        </p:nvGraphicFramePr>
        <p:xfrm>
          <a:off x="7199790" y="5741537"/>
          <a:ext cx="1288742" cy="111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8" name="Packager Shell Object" showAsIcon="1" r:id="rId4" imgW="914400" imgH="792360" progId="Package">
                  <p:embed/>
                </p:oleObj>
              </mc:Choice>
              <mc:Fallback>
                <p:oleObj name="Packager Shell Object" showAsIcon="1" r:id="rId4" imgW="914400" imgH="792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99790" y="5741537"/>
                        <a:ext cx="1288742" cy="1116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8572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20768-4EA3-43E8-A5E1-C5A50E48A0DE}"/>
              </a:ext>
            </a:extLst>
          </p:cNvPr>
          <p:cNvSpPr/>
          <p:nvPr/>
        </p:nvSpPr>
        <p:spPr>
          <a:xfrm>
            <a:off x="3105150" y="0"/>
            <a:ext cx="6353175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Spring Boot  </a:t>
            </a:r>
            <a:r>
              <a:rPr lang="en-US" dirty="0" err="1">
                <a:solidFill>
                  <a:srgbClr val="FF0000"/>
                </a:solidFill>
              </a:rPr>
              <a:t>Hystrix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749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20768-4EA3-43E8-A5E1-C5A50E48A0DE}"/>
              </a:ext>
            </a:extLst>
          </p:cNvPr>
          <p:cNvSpPr/>
          <p:nvPr/>
        </p:nvSpPr>
        <p:spPr>
          <a:xfrm>
            <a:off x="3105150" y="0"/>
            <a:ext cx="6353175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Spring Boot  </a:t>
            </a:r>
            <a:r>
              <a:rPr lang="en-US" dirty="0" err="1">
                <a:solidFill>
                  <a:srgbClr val="FF0000"/>
                </a:solidFill>
              </a:rPr>
              <a:t>Hystrix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8" y="63782"/>
            <a:ext cx="11847444" cy="688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824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20768-4EA3-43E8-A5E1-C5A50E48A0DE}"/>
              </a:ext>
            </a:extLst>
          </p:cNvPr>
          <p:cNvSpPr/>
          <p:nvPr/>
        </p:nvSpPr>
        <p:spPr>
          <a:xfrm>
            <a:off x="3105150" y="0"/>
            <a:ext cx="6353175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Spring Boot  </a:t>
            </a:r>
            <a:r>
              <a:rPr lang="en-US" dirty="0" err="1">
                <a:solidFill>
                  <a:srgbClr val="FF0000"/>
                </a:solidFill>
              </a:rPr>
              <a:t>Hystrix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658" y="771525"/>
            <a:ext cx="5829300" cy="59433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58" y="1205057"/>
            <a:ext cx="57150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4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20768-4EA3-43E8-A5E1-C5A50E48A0DE}"/>
              </a:ext>
            </a:extLst>
          </p:cNvPr>
          <p:cNvSpPr/>
          <p:nvPr/>
        </p:nvSpPr>
        <p:spPr>
          <a:xfrm>
            <a:off x="3105150" y="0"/>
            <a:ext cx="6353175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Spring Boot  </a:t>
            </a:r>
            <a:r>
              <a:rPr lang="en-US" dirty="0" err="1">
                <a:solidFill>
                  <a:srgbClr val="FF0000"/>
                </a:solidFill>
              </a:rPr>
              <a:t>Hystrix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08" y="995609"/>
            <a:ext cx="11588818" cy="17283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293" y="4537458"/>
            <a:ext cx="64293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3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20768-4EA3-43E8-A5E1-C5A50E48A0DE}"/>
              </a:ext>
            </a:extLst>
          </p:cNvPr>
          <p:cNvSpPr/>
          <p:nvPr/>
        </p:nvSpPr>
        <p:spPr>
          <a:xfrm>
            <a:off x="3105150" y="0"/>
            <a:ext cx="6353175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Spring Boot  </a:t>
            </a:r>
            <a:r>
              <a:rPr lang="en-US" dirty="0" err="1">
                <a:solidFill>
                  <a:srgbClr val="FF0000"/>
                </a:solidFill>
              </a:rPr>
              <a:t>Hystrix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3" y="1087654"/>
            <a:ext cx="11793968" cy="57703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939" y="596215"/>
            <a:ext cx="78295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6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20768-4EA3-43E8-A5E1-C5A50E48A0DE}"/>
              </a:ext>
            </a:extLst>
          </p:cNvPr>
          <p:cNvSpPr/>
          <p:nvPr/>
        </p:nvSpPr>
        <p:spPr>
          <a:xfrm>
            <a:off x="3105150" y="0"/>
            <a:ext cx="6353175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Spring Boot  </a:t>
            </a:r>
            <a:r>
              <a:rPr lang="en-US" dirty="0" err="1">
                <a:solidFill>
                  <a:srgbClr val="FF0000"/>
                </a:solidFill>
              </a:rPr>
              <a:t>Hystrix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3043" y="1435135"/>
            <a:ext cx="12098957" cy="4680066"/>
            <a:chOff x="93043" y="1435135"/>
            <a:chExt cx="12098957" cy="468006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043" y="2846593"/>
              <a:ext cx="12098957" cy="3268608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2505" y="1435135"/>
              <a:ext cx="11467899" cy="10562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319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20768-4EA3-43E8-A5E1-C5A50E48A0DE}"/>
              </a:ext>
            </a:extLst>
          </p:cNvPr>
          <p:cNvSpPr/>
          <p:nvPr/>
        </p:nvSpPr>
        <p:spPr>
          <a:xfrm>
            <a:off x="3105150" y="0"/>
            <a:ext cx="6353175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Spring Boot  </a:t>
            </a:r>
            <a:r>
              <a:rPr lang="en-US" dirty="0" err="1">
                <a:solidFill>
                  <a:srgbClr val="FF0000"/>
                </a:solidFill>
              </a:rPr>
              <a:t>Hystrix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9" y="1131743"/>
            <a:ext cx="11979564" cy="55164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306" y="541193"/>
            <a:ext cx="71342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36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20768-4EA3-43E8-A5E1-C5A50E48A0DE}"/>
              </a:ext>
            </a:extLst>
          </p:cNvPr>
          <p:cNvSpPr/>
          <p:nvPr/>
        </p:nvSpPr>
        <p:spPr>
          <a:xfrm>
            <a:off x="3105150" y="0"/>
            <a:ext cx="6353175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Spring Boot  </a:t>
            </a:r>
            <a:r>
              <a:rPr lang="en-US" dirty="0" err="1">
                <a:solidFill>
                  <a:srgbClr val="FF0000"/>
                </a:solidFill>
              </a:rPr>
              <a:t>Hystrix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68" y="528638"/>
            <a:ext cx="10858500" cy="632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06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20768-4EA3-43E8-A5E1-C5A50E48A0DE}"/>
              </a:ext>
            </a:extLst>
          </p:cNvPr>
          <p:cNvSpPr/>
          <p:nvPr/>
        </p:nvSpPr>
        <p:spPr>
          <a:xfrm>
            <a:off x="3105150" y="0"/>
            <a:ext cx="6353175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Spring Boot  </a:t>
            </a:r>
            <a:r>
              <a:rPr lang="en-US" dirty="0" err="1">
                <a:solidFill>
                  <a:srgbClr val="FF0000"/>
                </a:solidFill>
              </a:rPr>
              <a:t>Hystrix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61" y="943275"/>
            <a:ext cx="11849343" cy="550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54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4086</TotalTime>
  <Words>78</Words>
  <Application>Microsoft Office PowerPoint</Application>
  <PresentationFormat>Widescreen</PresentationFormat>
  <Paragraphs>26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Packager Shell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Veera Somaiah Gabbeta</dc:creator>
  <cp:lastModifiedBy>Veera Somaiah Gabbeta</cp:lastModifiedBy>
  <cp:revision>221</cp:revision>
  <dcterms:created xsi:type="dcterms:W3CDTF">2019-08-06T12:19:16Z</dcterms:created>
  <dcterms:modified xsi:type="dcterms:W3CDTF">2021-05-12T16:10:02Z</dcterms:modified>
</cp:coreProperties>
</file>