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B27AC-D85A-445C-B8B4-D1CE8438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1286155"/>
            <a:ext cx="5625299" cy="483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26FA6-1342-414E-9483-239F9E75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05" y="1286155"/>
            <a:ext cx="5298447" cy="28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D62D3-0DF2-4501-880F-CAF4133A87F4}"/>
              </a:ext>
            </a:extLst>
          </p:cNvPr>
          <p:cNvSpPr/>
          <p:nvPr/>
        </p:nvSpPr>
        <p:spPr>
          <a:xfrm>
            <a:off x="3257550" y="15240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Source Code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62574"/>
              </p:ext>
            </p:extLst>
          </p:nvPr>
        </p:nvGraphicFramePr>
        <p:xfrm>
          <a:off x="4327236" y="2654733"/>
          <a:ext cx="1912090" cy="168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7236" y="2654733"/>
                        <a:ext cx="1912090" cy="168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51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E5868-735C-4474-96C6-1EC60F89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571"/>
            <a:ext cx="12192000" cy="3942857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36F45C-677D-42DE-A5F8-57415CE46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01884"/>
              </p:ext>
            </p:extLst>
          </p:nvPr>
        </p:nvGraphicFramePr>
        <p:xfrm>
          <a:off x="6579833" y="556226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4" imgW="914400" imgH="792360" progId="Package">
                  <p:embed/>
                </p:oleObj>
              </mc:Choice>
              <mc:Fallback>
                <p:oleObj name="Packager Shell Object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9833" y="556226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37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848289"/>
            <a:ext cx="11471564" cy="56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771525"/>
            <a:ext cx="9818110" cy="54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9" y="771525"/>
            <a:ext cx="10525125" cy="56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9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4" y="1205745"/>
            <a:ext cx="10435189" cy="43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</a:t>
            </a:r>
            <a:r>
              <a:rPr lang="en-US" dirty="0" smtClean="0">
                <a:solidFill>
                  <a:srgbClr val="FF0000"/>
                </a:solidFill>
              </a:rPr>
              <a:t>Profiles --- Dev Profile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" y="771525"/>
            <a:ext cx="12121717" cy="37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</a:t>
            </a:r>
            <a:r>
              <a:rPr lang="en-US" dirty="0" smtClean="0">
                <a:solidFill>
                  <a:srgbClr val="FF0000"/>
                </a:solidFill>
              </a:rPr>
              <a:t>Profiles- Prod Profile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1031419"/>
            <a:ext cx="11367435" cy="40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1223084" y="2254049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Prod </a:t>
            </a:r>
            <a:r>
              <a:rPr lang="en-US" dirty="0">
                <a:solidFill>
                  <a:srgbClr val="FF0000"/>
                </a:solidFill>
              </a:rPr>
              <a:t>DB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FC345-6C2C-4538-B6BB-91F115C8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4" y="1274963"/>
            <a:ext cx="9896475" cy="1113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495B37-3E92-4476-A48F-950BC105C6CA}"/>
              </a:ext>
            </a:extLst>
          </p:cNvPr>
          <p:cNvSpPr/>
          <p:nvPr/>
        </p:nvSpPr>
        <p:spPr>
          <a:xfrm>
            <a:off x="0" y="637482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Dev </a:t>
            </a:r>
            <a:r>
              <a:rPr lang="en-US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D62D3-0DF2-4501-880F-CAF4133A87F4}"/>
              </a:ext>
            </a:extLst>
          </p:cNvPr>
          <p:cNvSpPr/>
          <p:nvPr/>
        </p:nvSpPr>
        <p:spPr>
          <a:xfrm>
            <a:off x="3257550" y="15240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Profiles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7E18F-6FA3-4744-9948-BD9D867F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8" y="3285522"/>
            <a:ext cx="1018222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DEE6-0EE3-4AD5-B038-71A0A345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4" y="4958775"/>
            <a:ext cx="4495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144</cp:revision>
  <dcterms:created xsi:type="dcterms:W3CDTF">2019-08-06T12:19:16Z</dcterms:created>
  <dcterms:modified xsi:type="dcterms:W3CDTF">2020-04-27T10:50:57Z</dcterms:modified>
</cp:coreProperties>
</file>