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F6959-4B5D-4B7A-A37D-CDA2847E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170"/>
            <a:ext cx="12192000" cy="61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52583-265F-43A4-8EA2-517FCA5C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016"/>
            <a:ext cx="12192000" cy="41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77CD17-2A1A-4407-9997-1D4F714A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315"/>
            <a:ext cx="12192000" cy="600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3197A-CB1C-4893-8173-C0CA4F55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1"/>
            <a:ext cx="12192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E4505-DDA8-4150-9955-9C3F2A52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877"/>
            <a:ext cx="12192000" cy="5886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3A3AA-CFB0-4143-8D55-25649BB4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74" y="3633972"/>
            <a:ext cx="8096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9AF9A-E9CD-49BD-8781-1F7F9D56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15"/>
            <a:ext cx="12192000" cy="64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9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47206D-428C-40BA-9DC3-91B482F8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7" y="647700"/>
            <a:ext cx="11727326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Swagger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26794"/>
              </p:ext>
            </p:extLst>
          </p:nvPr>
        </p:nvGraphicFramePr>
        <p:xfrm>
          <a:off x="4272828" y="1823461"/>
          <a:ext cx="2008909" cy="177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914400" imgH="806400" progId="Package">
                  <p:embed/>
                </p:oleObj>
              </mc:Choice>
              <mc:Fallback>
                <p:oleObj name="Packager Shell Object" showAsIcon="1" r:id="rId3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2828" y="1823461"/>
                        <a:ext cx="2008909" cy="1771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0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140</cp:revision>
  <dcterms:created xsi:type="dcterms:W3CDTF">2019-08-06T12:19:16Z</dcterms:created>
  <dcterms:modified xsi:type="dcterms:W3CDTF">2020-04-22T19:40:18Z</dcterms:modified>
</cp:coreProperties>
</file>