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09" r:id="rId2"/>
    <p:sldId id="518" r:id="rId3"/>
    <p:sldId id="519" r:id="rId4"/>
    <p:sldId id="520" r:id="rId5"/>
    <p:sldId id="521" r:id="rId6"/>
    <p:sldId id="522" r:id="rId7"/>
    <p:sldId id="523" r:id="rId8"/>
    <p:sldId id="524" r:id="rId9"/>
    <p:sldId id="525" r:id="rId10"/>
    <p:sldId id="533" r:id="rId11"/>
    <p:sldId id="526" r:id="rId12"/>
    <p:sldId id="527" r:id="rId13"/>
    <p:sldId id="528" r:id="rId14"/>
    <p:sldId id="529" r:id="rId15"/>
    <p:sldId id="530" r:id="rId16"/>
    <p:sldId id="531" r:id="rId17"/>
    <p:sldId id="53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979" autoAdjust="0"/>
  </p:normalViewPr>
  <p:slideViewPr>
    <p:cSldViewPr snapToGrid="0">
      <p:cViewPr varScale="1">
        <p:scale>
          <a:sx n="65" d="100"/>
          <a:sy n="65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72A3-EE2A-4BD5-8912-E03952109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FBE959-563F-45BF-8257-E43D1C58B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EFCC9-4A22-4FF7-A5DD-22FEF3315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802A-F69F-4EA8-8C07-01667E55C5B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C0A1-563A-4E72-BA54-72AD199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3CF90-9A9A-49B9-B85F-29DEDAEAB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E4B0-7A2B-4601-819A-5FB55ECA3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9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23438-771A-4D5D-AA39-7B1F8A16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FF76B7-0CD7-40AC-86D7-31C02DFB6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EB73E-3B79-40F8-AD76-F372B16DB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802A-F69F-4EA8-8C07-01667E55C5B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BEE0C-BD91-4427-B092-E819F74DF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E56B9-45A9-4F24-95CB-74DC343E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E4B0-7A2B-4601-819A-5FB55ECA3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43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647357-F345-400E-8312-9E29C7293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05F34-F5AD-45C2-A25F-7481B8191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01FBF-4284-4615-943D-2BD3C3AFA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802A-F69F-4EA8-8C07-01667E55C5B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1AC31-2DED-4DCF-9CEC-2D7FA8A04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B8325-CBF0-47A7-829E-9E39D4402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E4B0-7A2B-4601-819A-5FB55ECA3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2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3B6DA-DCCA-4D5F-A947-DB1B0BF4F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11237-3D88-4E66-8144-0FAE36E41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65177-0D74-465A-B153-49A7B926E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802A-F69F-4EA8-8C07-01667E55C5B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72865-4413-4EEF-9592-2D0EC1875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9B91B-6B63-466B-9085-41A3C673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E4B0-7A2B-4601-819A-5FB55ECA3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8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4B78F-7CA4-4DAC-A21D-8569FFCB2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A974A-6633-443B-A9E5-709AD5DDF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E2B53-3286-4BB4-8457-28FB069EF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802A-F69F-4EA8-8C07-01667E55C5B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3EBAE-5FB8-4664-8392-9E412DF3D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E1C4C-E5C4-4821-9A69-F8E0FC30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E4B0-7A2B-4601-819A-5FB55ECA3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83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5E395-B38D-447A-9FD3-2CA39D25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E610D-A996-4040-A2CB-BAFF07F16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47B23-B77A-4968-AD9F-262A64B1F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EC846-29DA-49B9-BC73-FD05A281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802A-F69F-4EA8-8C07-01667E55C5B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AF691-A462-41B8-9C5B-669FF7E3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1FE28-74D3-4200-A5F2-2DF93997A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E4B0-7A2B-4601-819A-5FB55ECA3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8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F2E91-4965-4BD6-8A5C-5492BC30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A999D-A61B-4267-8697-824682B65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EBD10-3CCA-40EC-B9D1-1C65601B2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B03E56-5AC8-4E7F-938F-B6588999E1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3AE26D-931B-476C-8C3C-AACEBE33E4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E3D09-E284-4BDC-B72B-9C3397F9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802A-F69F-4EA8-8C07-01667E55C5B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31CF3-13F3-451A-88DE-0ADE2B315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1C669-C374-46D9-B71D-B0940CD78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E4B0-7A2B-4601-819A-5FB55ECA3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47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EBEA7-3264-4B5E-9EE1-6795946D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EFC4A4-128D-4394-8701-BDB6CED5D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802A-F69F-4EA8-8C07-01667E55C5B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277D5-99A8-41D7-87ED-7C6F7B667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A6BEAC-9FB7-46EA-86AB-7C9796B9E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E4B0-7A2B-4601-819A-5FB55ECA3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4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BF746C-B224-41AF-92BB-B9E4E9E93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802A-F69F-4EA8-8C07-01667E55C5B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3795BD-49A2-487A-807F-81A6B9E9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73AFA-D1B1-444E-8A74-550F1B402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E4B0-7A2B-4601-819A-5FB55ECA3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2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7E587-343D-49A0-85EE-8E81319CC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C47FF-8DD9-463A-B561-150FFDB42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C591B-BBC8-4A46-A0A6-5D94D88EC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0B0CA-C7C6-4B10-A14B-6FC9D9C13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802A-F69F-4EA8-8C07-01667E55C5B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CBE53-04DC-4202-B21E-14832F5B6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B80C2-2210-423C-8850-AC162188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E4B0-7A2B-4601-819A-5FB55ECA3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D17C1-88BD-4C40-B0AF-232CEEBE9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62516C-D053-4386-B5EC-106DFF8C1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6721A-26DA-4EF8-B681-B208EC04E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6B7B2-39D3-4864-8834-D3F506B0B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802A-F69F-4EA8-8C07-01667E55C5B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3DF0B-B38F-4524-B024-9C4FF7812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7DF22-D156-4B99-AC70-5B8EFE6A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E4B0-7A2B-4601-819A-5FB55ECA3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8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104187-C2A5-49BC-98EC-F30A2C209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AB065-941C-418C-8D52-6287A603E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12C65-C0A9-4AFC-AE64-748017049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9802A-F69F-4EA8-8C07-01667E55C5B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DC759-BAE5-4265-BCC0-C1E386EF0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FD058-25A3-49BE-B0D4-B687E7E03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CE4B0-7A2B-4601-819A-5FB55ECA3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57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D0B4DC8-E01E-4B02-B9F3-D2C143EFD80A}"/>
              </a:ext>
            </a:extLst>
          </p:cNvPr>
          <p:cNvSpPr/>
          <p:nvPr/>
        </p:nvSpPr>
        <p:spPr>
          <a:xfrm>
            <a:off x="3619500" y="1"/>
            <a:ext cx="5391150" cy="409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Transaction Management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189" y="480290"/>
            <a:ext cx="9210675" cy="607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9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D0B4DC8-E01E-4B02-B9F3-D2C143EFD80A}"/>
              </a:ext>
            </a:extLst>
          </p:cNvPr>
          <p:cNvSpPr/>
          <p:nvPr/>
        </p:nvSpPr>
        <p:spPr>
          <a:xfrm>
            <a:off x="3619500" y="1"/>
            <a:ext cx="5391150" cy="409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Transaction Management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1195387"/>
            <a:ext cx="118205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101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D0B4DC8-E01E-4B02-B9F3-D2C143EFD80A}"/>
              </a:ext>
            </a:extLst>
          </p:cNvPr>
          <p:cNvSpPr/>
          <p:nvPr/>
        </p:nvSpPr>
        <p:spPr>
          <a:xfrm>
            <a:off x="3619500" y="1"/>
            <a:ext cx="5391150" cy="409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Transaction Management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595312"/>
            <a:ext cx="11487150" cy="5667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078" y="6276975"/>
            <a:ext cx="58293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91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D0B4DC8-E01E-4B02-B9F3-D2C143EFD80A}"/>
              </a:ext>
            </a:extLst>
          </p:cNvPr>
          <p:cNvSpPr/>
          <p:nvPr/>
        </p:nvSpPr>
        <p:spPr>
          <a:xfrm>
            <a:off x="3619500" y="1"/>
            <a:ext cx="5391150" cy="409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Transaction Management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1268075" cy="4543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651" y="4543426"/>
            <a:ext cx="6677025" cy="2066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996" y="4929188"/>
            <a:ext cx="27146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34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D0B4DC8-E01E-4B02-B9F3-D2C143EFD80A}"/>
              </a:ext>
            </a:extLst>
          </p:cNvPr>
          <p:cNvSpPr/>
          <p:nvPr/>
        </p:nvSpPr>
        <p:spPr>
          <a:xfrm>
            <a:off x="3619500" y="1"/>
            <a:ext cx="5391150" cy="409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Transaction Management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66" y="1"/>
            <a:ext cx="10687050" cy="5324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941" y="5328660"/>
            <a:ext cx="10201275" cy="152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22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D0B4DC8-E01E-4B02-B9F3-D2C143EFD80A}"/>
              </a:ext>
            </a:extLst>
          </p:cNvPr>
          <p:cNvSpPr/>
          <p:nvPr/>
        </p:nvSpPr>
        <p:spPr>
          <a:xfrm>
            <a:off x="3619500" y="1"/>
            <a:ext cx="5391150" cy="409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Transaction Management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58" y="1"/>
            <a:ext cx="11468100" cy="6229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720" y="6135832"/>
            <a:ext cx="10315575" cy="69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677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D0B4DC8-E01E-4B02-B9F3-D2C143EFD80A}"/>
              </a:ext>
            </a:extLst>
          </p:cNvPr>
          <p:cNvSpPr/>
          <p:nvPr/>
        </p:nvSpPr>
        <p:spPr>
          <a:xfrm>
            <a:off x="3619500" y="1"/>
            <a:ext cx="5391150" cy="409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Transaction Management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409393"/>
            <a:ext cx="11972925" cy="626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001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D0B4DC8-E01E-4B02-B9F3-D2C143EFD80A}"/>
              </a:ext>
            </a:extLst>
          </p:cNvPr>
          <p:cNvSpPr/>
          <p:nvPr/>
        </p:nvSpPr>
        <p:spPr>
          <a:xfrm>
            <a:off x="3619500" y="1"/>
            <a:ext cx="5391150" cy="409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Transaction Management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34" y="498764"/>
            <a:ext cx="11182350" cy="4419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65" y="4751230"/>
            <a:ext cx="10525125" cy="197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807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D0B4DC8-E01E-4B02-B9F3-D2C143EFD80A}"/>
              </a:ext>
            </a:extLst>
          </p:cNvPr>
          <p:cNvSpPr/>
          <p:nvPr/>
        </p:nvSpPr>
        <p:spPr>
          <a:xfrm>
            <a:off x="3619500" y="993059"/>
            <a:ext cx="5391150" cy="409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Eclipse Project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5567683"/>
              </p:ext>
            </p:extLst>
          </p:nvPr>
        </p:nvGraphicFramePr>
        <p:xfrm>
          <a:off x="5235984" y="2276936"/>
          <a:ext cx="2158181" cy="1903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Packager Shell Object" showAsIcon="1" r:id="rId3" imgW="914400" imgH="806400" progId="Package">
                  <p:embed/>
                </p:oleObj>
              </mc:Choice>
              <mc:Fallback>
                <p:oleObj name="Packager Shell Object" showAsIcon="1" r:id="rId3" imgW="914400" imgH="806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35984" y="2276936"/>
                        <a:ext cx="2158181" cy="19033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9621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D0B4DC8-E01E-4B02-B9F3-D2C143EFD80A}"/>
              </a:ext>
            </a:extLst>
          </p:cNvPr>
          <p:cNvSpPr/>
          <p:nvPr/>
        </p:nvSpPr>
        <p:spPr>
          <a:xfrm>
            <a:off x="3619500" y="1"/>
            <a:ext cx="5391150" cy="409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Transaction Management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7" y="409392"/>
            <a:ext cx="8924925" cy="622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50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D0B4DC8-E01E-4B02-B9F3-D2C143EFD80A}"/>
              </a:ext>
            </a:extLst>
          </p:cNvPr>
          <p:cNvSpPr/>
          <p:nvPr/>
        </p:nvSpPr>
        <p:spPr>
          <a:xfrm>
            <a:off x="3619500" y="1"/>
            <a:ext cx="5391150" cy="409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Transaction Management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447675"/>
            <a:ext cx="1139190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47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D0B4DC8-E01E-4B02-B9F3-D2C143EFD80A}"/>
              </a:ext>
            </a:extLst>
          </p:cNvPr>
          <p:cNvSpPr/>
          <p:nvPr/>
        </p:nvSpPr>
        <p:spPr>
          <a:xfrm>
            <a:off x="3619500" y="1"/>
            <a:ext cx="5391150" cy="409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Transaction Management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1362075"/>
            <a:ext cx="82200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68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D0B4DC8-E01E-4B02-B9F3-D2C143EFD80A}"/>
              </a:ext>
            </a:extLst>
          </p:cNvPr>
          <p:cNvSpPr/>
          <p:nvPr/>
        </p:nvSpPr>
        <p:spPr>
          <a:xfrm>
            <a:off x="3619500" y="1"/>
            <a:ext cx="5391150" cy="409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Transaction Management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533525"/>
            <a:ext cx="1013460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260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D0B4DC8-E01E-4B02-B9F3-D2C143EFD80A}"/>
              </a:ext>
            </a:extLst>
          </p:cNvPr>
          <p:cNvSpPr/>
          <p:nvPr/>
        </p:nvSpPr>
        <p:spPr>
          <a:xfrm>
            <a:off x="3619500" y="1"/>
            <a:ext cx="5391150" cy="409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Transaction Management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1566862"/>
            <a:ext cx="100107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971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D0B4DC8-E01E-4B02-B9F3-D2C143EFD80A}"/>
              </a:ext>
            </a:extLst>
          </p:cNvPr>
          <p:cNvSpPr/>
          <p:nvPr/>
        </p:nvSpPr>
        <p:spPr>
          <a:xfrm>
            <a:off x="3619500" y="1"/>
            <a:ext cx="5391150" cy="409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Transaction Management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504825"/>
            <a:ext cx="1072515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32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D0B4DC8-E01E-4B02-B9F3-D2C143EFD80A}"/>
              </a:ext>
            </a:extLst>
          </p:cNvPr>
          <p:cNvSpPr/>
          <p:nvPr/>
        </p:nvSpPr>
        <p:spPr>
          <a:xfrm>
            <a:off x="3619500" y="1"/>
            <a:ext cx="5391150" cy="409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Transaction Management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704850"/>
            <a:ext cx="877252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143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D0B4DC8-E01E-4B02-B9F3-D2C143EFD80A}"/>
              </a:ext>
            </a:extLst>
          </p:cNvPr>
          <p:cNvSpPr/>
          <p:nvPr/>
        </p:nvSpPr>
        <p:spPr>
          <a:xfrm>
            <a:off x="3619500" y="1"/>
            <a:ext cx="5391150" cy="409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Transaction Management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1533525"/>
            <a:ext cx="113633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849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12866</TotalTime>
  <Words>34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Packager Shell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Veera Somaiah Gabbeta</dc:creator>
  <cp:lastModifiedBy>Veera Somaiah Gabbeta</cp:lastModifiedBy>
  <cp:revision>593</cp:revision>
  <dcterms:created xsi:type="dcterms:W3CDTF">2019-07-29T07:29:36Z</dcterms:created>
  <dcterms:modified xsi:type="dcterms:W3CDTF">2020-06-05T15:56:02Z</dcterms:modified>
</cp:coreProperties>
</file>