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8" r:id="rId2"/>
    <p:sldId id="439" r:id="rId3"/>
    <p:sldId id="440" r:id="rId4"/>
    <p:sldId id="441" r:id="rId5"/>
    <p:sldId id="442" r:id="rId6"/>
    <p:sldId id="470" r:id="rId7"/>
    <p:sldId id="469" r:id="rId8"/>
    <p:sldId id="468" r:id="rId9"/>
    <p:sldId id="444" r:id="rId10"/>
    <p:sldId id="445" r:id="rId11"/>
    <p:sldId id="446" r:id="rId12"/>
    <p:sldId id="447" r:id="rId13"/>
    <p:sldId id="448" r:id="rId14"/>
    <p:sldId id="449" r:id="rId15"/>
    <p:sldId id="450" r:id="rId16"/>
    <p:sldId id="451" r:id="rId17"/>
    <p:sldId id="452" r:id="rId18"/>
    <p:sldId id="453" r:id="rId19"/>
    <p:sldId id="45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72A3-EE2A-4BD5-8912-E03952109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BE959-563F-45BF-8257-E43D1C58B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EFCC9-4A22-4FF7-A5DD-22FEF3315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802A-F69F-4EA8-8C07-01667E55C5B5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C0A1-563A-4E72-BA54-72AD199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3CF90-9A9A-49B9-B85F-29DEDAEA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E4B0-7A2B-4601-819A-5FB55ECA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9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3438-771A-4D5D-AA39-7B1F8A16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F76B7-0CD7-40AC-86D7-31C02DFB6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EB73E-3B79-40F8-AD76-F372B16D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802A-F69F-4EA8-8C07-01667E55C5B5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BEE0C-BD91-4427-B092-E819F74DF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E56B9-45A9-4F24-95CB-74DC343E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E4B0-7A2B-4601-819A-5FB55ECA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4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47357-F345-400E-8312-9E29C7293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05F34-F5AD-45C2-A25F-7481B8191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01FBF-4284-4615-943D-2BD3C3AF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802A-F69F-4EA8-8C07-01667E55C5B5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1AC31-2DED-4DCF-9CEC-2D7FA8A0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B8325-CBF0-47A7-829E-9E39D440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E4B0-7A2B-4601-819A-5FB55ECA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2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3B6DA-DCCA-4D5F-A947-DB1B0BF4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11237-3D88-4E66-8144-0FAE36E41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65177-0D74-465A-B153-49A7B926E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802A-F69F-4EA8-8C07-01667E55C5B5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72865-4413-4EEF-9592-2D0EC187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B91B-6B63-466B-9085-41A3C673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E4B0-7A2B-4601-819A-5FB55ECA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8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4B78F-7CA4-4DAC-A21D-8569FFCB2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A974A-6633-443B-A9E5-709AD5DD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E2B53-3286-4BB4-8457-28FB069EF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802A-F69F-4EA8-8C07-01667E55C5B5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3EBAE-5FB8-4664-8392-9E412DF3D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E1C4C-E5C4-4821-9A69-F8E0FC30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E4B0-7A2B-4601-819A-5FB55ECA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8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E395-B38D-447A-9FD3-2CA39D25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E610D-A996-4040-A2CB-BAFF07F16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47B23-B77A-4968-AD9F-262A64B1F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EC846-29DA-49B9-BC73-FD05A281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802A-F69F-4EA8-8C07-01667E55C5B5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AF691-A462-41B8-9C5B-669FF7E3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1FE28-74D3-4200-A5F2-2DF93997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E4B0-7A2B-4601-819A-5FB55ECA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8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2E91-4965-4BD6-8A5C-5492BC30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A999D-A61B-4267-8697-824682B65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EBD10-3CCA-40EC-B9D1-1C65601B2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B03E56-5AC8-4E7F-938F-B6588999E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AE26D-931B-476C-8C3C-AACEBE33E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E3D09-E284-4BDC-B72B-9C3397F9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802A-F69F-4EA8-8C07-01667E55C5B5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31CF3-13F3-451A-88DE-0ADE2B31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1C669-C374-46D9-B71D-B0940CD7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E4B0-7A2B-4601-819A-5FB55ECA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4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BEA7-3264-4B5E-9EE1-6795946D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EFC4A4-128D-4394-8701-BDB6CED5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802A-F69F-4EA8-8C07-01667E55C5B5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277D5-99A8-41D7-87ED-7C6F7B66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6BEAC-9FB7-46EA-86AB-7C9796B9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E4B0-7A2B-4601-819A-5FB55ECA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4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BF746C-B224-41AF-92BB-B9E4E9E9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802A-F69F-4EA8-8C07-01667E55C5B5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795BD-49A2-487A-807F-81A6B9E9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73AFA-D1B1-444E-8A74-550F1B40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E4B0-7A2B-4601-819A-5FB55ECA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7E587-343D-49A0-85EE-8E81319C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C47FF-8DD9-463A-B561-150FFDB42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C591B-BBC8-4A46-A0A6-5D94D88EC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0B0CA-C7C6-4B10-A14B-6FC9D9C13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802A-F69F-4EA8-8C07-01667E55C5B5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CBE53-04DC-4202-B21E-14832F5B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B80C2-2210-423C-8850-AC162188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E4B0-7A2B-4601-819A-5FB55ECA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17C1-88BD-4C40-B0AF-232CEEBE9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62516C-D053-4386-B5EC-106DFF8C1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6721A-26DA-4EF8-B681-B208EC04E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6B7B2-39D3-4864-8834-D3F506B0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9802A-F69F-4EA8-8C07-01667E55C5B5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3DF0B-B38F-4524-B024-9C4FF781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7DF22-D156-4B99-AC70-5B8EFE6A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E4B0-7A2B-4601-819A-5FB55ECA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8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104187-C2A5-49BC-98EC-F30A2C209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AB065-941C-418C-8D52-6287A603E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12C65-C0A9-4AFC-AE64-748017049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9802A-F69F-4EA8-8C07-01667E55C5B5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DC759-BAE5-4265-BCC0-C1E386EF0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FD058-25A3-49BE-B0D4-B687E7E03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CE4B0-7A2B-4601-819A-5FB55ECA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5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066AC1-8507-4CA1-8521-6CB48C353B27}"/>
              </a:ext>
            </a:extLst>
          </p:cNvPr>
          <p:cNvSpPr/>
          <p:nvPr/>
        </p:nvSpPr>
        <p:spPr>
          <a:xfrm>
            <a:off x="3400147" y="17755"/>
            <a:ext cx="3488925" cy="41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Docker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51BE03-AB72-46CB-B603-13E8FAB9B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507696"/>
            <a:ext cx="12192000" cy="36992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C1CED8-3F9D-4CEF-9891-30E089C77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" y="4445304"/>
            <a:ext cx="109823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60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066AC1-8507-4CA1-8521-6CB48C353B27}"/>
              </a:ext>
            </a:extLst>
          </p:cNvPr>
          <p:cNvSpPr/>
          <p:nvPr/>
        </p:nvSpPr>
        <p:spPr>
          <a:xfrm>
            <a:off x="3400147" y="17755"/>
            <a:ext cx="3488925" cy="306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Docker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517B4A-D740-48B0-B38C-5BB10962D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9150"/>
            <a:ext cx="12192000" cy="58441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39958F-3943-4B53-9D86-FB391B990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5005"/>
            <a:ext cx="12192000" cy="181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60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066AC1-8507-4CA1-8521-6CB48C353B27}"/>
              </a:ext>
            </a:extLst>
          </p:cNvPr>
          <p:cNvSpPr/>
          <p:nvPr/>
        </p:nvSpPr>
        <p:spPr>
          <a:xfrm>
            <a:off x="3400147" y="17755"/>
            <a:ext cx="3488925" cy="41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Docker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7093CE-ECC2-40A2-95D8-23F2D96AF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270"/>
            <a:ext cx="12192000" cy="446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40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066AC1-8507-4CA1-8521-6CB48C353B27}"/>
              </a:ext>
            </a:extLst>
          </p:cNvPr>
          <p:cNvSpPr/>
          <p:nvPr/>
        </p:nvSpPr>
        <p:spPr>
          <a:xfrm>
            <a:off x="3400147" y="17755"/>
            <a:ext cx="3488925" cy="41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Docker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A65CC4-85D1-4DC1-98B8-B7659F326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725" y="766232"/>
            <a:ext cx="12192000" cy="2372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4595C9-4F02-4E90-88DA-0877E8216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31653"/>
            <a:ext cx="12192000" cy="13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10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066AC1-8507-4CA1-8521-6CB48C353B27}"/>
              </a:ext>
            </a:extLst>
          </p:cNvPr>
          <p:cNvSpPr/>
          <p:nvPr/>
        </p:nvSpPr>
        <p:spPr>
          <a:xfrm>
            <a:off x="3400147" y="17755"/>
            <a:ext cx="3488925" cy="41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Docker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96FA71-8251-4FB0-A040-0A07B210B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0775"/>
            <a:ext cx="12192000" cy="41214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791362-C2EB-4F91-81CE-19A2C3DB4391}"/>
              </a:ext>
            </a:extLst>
          </p:cNvPr>
          <p:cNvSpPr/>
          <p:nvPr/>
        </p:nvSpPr>
        <p:spPr>
          <a:xfrm>
            <a:off x="1093432" y="744105"/>
            <a:ext cx="8512207" cy="10669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Docker Command to Build : docker build –f &lt;Docker </a:t>
            </a:r>
            <a:r>
              <a:rPr lang="en-US" dirty="0" err="1">
                <a:solidFill>
                  <a:srgbClr val="FF0000"/>
                </a:solidFill>
              </a:rPr>
              <a:t>FileName</a:t>
            </a:r>
            <a:r>
              <a:rPr lang="en-US" dirty="0">
                <a:solidFill>
                  <a:srgbClr val="FF0000"/>
                </a:solidFill>
              </a:rPr>
              <a:t>&gt; -t &lt;</a:t>
            </a:r>
            <a:r>
              <a:rPr lang="en-US" dirty="0" err="1">
                <a:solidFill>
                  <a:srgbClr val="FF0000"/>
                </a:solidFill>
              </a:rPr>
              <a:t>targetFileName</a:t>
            </a:r>
            <a:r>
              <a:rPr lang="en-US" dirty="0">
                <a:solidFill>
                  <a:srgbClr val="FF0000"/>
                </a:solidFill>
              </a:rPr>
              <a:t>&gt; &lt;current </a:t>
            </a:r>
            <a:r>
              <a:rPr lang="en-US" dirty="0" err="1">
                <a:solidFill>
                  <a:srgbClr val="FF0000"/>
                </a:solidFill>
              </a:rPr>
              <a:t>directoryto</a:t>
            </a:r>
            <a:r>
              <a:rPr lang="en-US" dirty="0">
                <a:solidFill>
                  <a:srgbClr val="FF0000"/>
                </a:solidFill>
              </a:rPr>
              <a:t> build&gt;</a:t>
            </a:r>
          </a:p>
        </p:txBody>
      </p:sp>
    </p:spTree>
    <p:extLst>
      <p:ext uri="{BB962C8B-B14F-4D97-AF65-F5344CB8AC3E}">
        <p14:creationId xmlns:p14="http://schemas.microsoft.com/office/powerpoint/2010/main" val="1374270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066AC1-8507-4CA1-8521-6CB48C353B27}"/>
              </a:ext>
            </a:extLst>
          </p:cNvPr>
          <p:cNvSpPr/>
          <p:nvPr/>
        </p:nvSpPr>
        <p:spPr>
          <a:xfrm>
            <a:off x="3400147" y="17755"/>
            <a:ext cx="3488925" cy="41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Docker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D42B31-F51E-421D-96C8-05FF4E77D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8169"/>
            <a:ext cx="12192000" cy="586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46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066AC1-8507-4CA1-8521-6CB48C353B27}"/>
              </a:ext>
            </a:extLst>
          </p:cNvPr>
          <p:cNvSpPr/>
          <p:nvPr/>
        </p:nvSpPr>
        <p:spPr>
          <a:xfrm>
            <a:off x="3400147" y="17755"/>
            <a:ext cx="3488925" cy="41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Docker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CA7CDA-B9C1-45DD-9023-965BD7698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904"/>
            <a:ext cx="12192000" cy="614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5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066AC1-8507-4CA1-8521-6CB48C353B27}"/>
              </a:ext>
            </a:extLst>
          </p:cNvPr>
          <p:cNvSpPr/>
          <p:nvPr/>
        </p:nvSpPr>
        <p:spPr>
          <a:xfrm>
            <a:off x="3400147" y="17755"/>
            <a:ext cx="3488925" cy="41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Docker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508971-655E-4E3F-AE48-531BFA5E2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2542"/>
            <a:ext cx="12192000" cy="195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90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066AC1-8507-4CA1-8521-6CB48C353B27}"/>
              </a:ext>
            </a:extLst>
          </p:cNvPr>
          <p:cNvSpPr/>
          <p:nvPr/>
        </p:nvSpPr>
        <p:spPr>
          <a:xfrm>
            <a:off x="3400147" y="17755"/>
            <a:ext cx="3488925" cy="41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Docker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F87706-4AA8-4C39-B252-F38B49C7F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7121"/>
            <a:ext cx="12192000" cy="52396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FD89D63-AAF8-4FED-8993-7187D0F911C0}"/>
              </a:ext>
            </a:extLst>
          </p:cNvPr>
          <p:cNvSpPr/>
          <p:nvPr/>
        </p:nvSpPr>
        <p:spPr>
          <a:xfrm>
            <a:off x="1049043" y="470182"/>
            <a:ext cx="8512207" cy="10669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Docker Command to Build : docker run –p &lt;</a:t>
            </a:r>
            <a:r>
              <a:rPr lang="en-US" dirty="0" err="1">
                <a:solidFill>
                  <a:srgbClr val="FF0000"/>
                </a:solidFill>
              </a:rPr>
              <a:t>portNumber</a:t>
            </a:r>
            <a:r>
              <a:rPr lang="en-US" dirty="0">
                <a:solidFill>
                  <a:srgbClr val="FF0000"/>
                </a:solidFill>
              </a:rPr>
              <a:t>&gt;:&lt;</a:t>
            </a:r>
            <a:r>
              <a:rPr lang="en-US" dirty="0" err="1">
                <a:solidFill>
                  <a:srgbClr val="FF0000"/>
                </a:solidFill>
              </a:rPr>
              <a:t>portNumber</a:t>
            </a:r>
            <a:r>
              <a:rPr lang="en-US" dirty="0">
                <a:solidFill>
                  <a:srgbClr val="FF0000"/>
                </a:solidFill>
              </a:rPr>
              <a:t>&gt; image Name</a:t>
            </a:r>
          </a:p>
        </p:txBody>
      </p:sp>
    </p:spTree>
    <p:extLst>
      <p:ext uri="{BB962C8B-B14F-4D97-AF65-F5344CB8AC3E}">
        <p14:creationId xmlns:p14="http://schemas.microsoft.com/office/powerpoint/2010/main" val="1207192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066AC1-8507-4CA1-8521-6CB48C353B27}"/>
              </a:ext>
            </a:extLst>
          </p:cNvPr>
          <p:cNvSpPr/>
          <p:nvPr/>
        </p:nvSpPr>
        <p:spPr>
          <a:xfrm>
            <a:off x="3400147" y="17755"/>
            <a:ext cx="3488925" cy="41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Docker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EF87F3-29D4-4CB8-9012-B7EDBEA40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752"/>
            <a:ext cx="12192000" cy="540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62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066AC1-8507-4CA1-8521-6CB48C353B27}"/>
              </a:ext>
            </a:extLst>
          </p:cNvPr>
          <p:cNvSpPr/>
          <p:nvPr/>
        </p:nvSpPr>
        <p:spPr>
          <a:xfrm>
            <a:off x="3400147" y="17755"/>
            <a:ext cx="3488925" cy="41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Docker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A6250B-54D3-44CA-9F42-821F93F3E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552898"/>
            <a:ext cx="10582275" cy="10001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066AC1-8507-4CA1-8521-6CB48C353B27}"/>
              </a:ext>
            </a:extLst>
          </p:cNvPr>
          <p:cNvSpPr/>
          <p:nvPr/>
        </p:nvSpPr>
        <p:spPr>
          <a:xfrm>
            <a:off x="3607965" y="2996482"/>
            <a:ext cx="3488925" cy="41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Output: </a:t>
            </a:r>
            <a:r>
              <a:rPr lang="en-US" dirty="0" err="1" smtClean="0">
                <a:solidFill>
                  <a:srgbClr val="FF0000"/>
                </a:solidFill>
              </a:rPr>
              <a:t>HelloDocker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25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066AC1-8507-4CA1-8521-6CB48C353B27}"/>
              </a:ext>
            </a:extLst>
          </p:cNvPr>
          <p:cNvSpPr/>
          <p:nvPr/>
        </p:nvSpPr>
        <p:spPr>
          <a:xfrm>
            <a:off x="3400147" y="17755"/>
            <a:ext cx="3488925" cy="41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Docker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B7231D-7AF9-45E9-8C65-E22EBB26A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7608"/>
            <a:ext cx="12192000" cy="484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7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066AC1-8507-4CA1-8521-6CB48C353B27}"/>
              </a:ext>
            </a:extLst>
          </p:cNvPr>
          <p:cNvSpPr/>
          <p:nvPr/>
        </p:nvSpPr>
        <p:spPr>
          <a:xfrm>
            <a:off x="3400147" y="17755"/>
            <a:ext cx="3488925" cy="41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Docker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55B648-3AE9-48C1-9584-04288709E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895350"/>
            <a:ext cx="121253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066AC1-8507-4CA1-8521-6CB48C353B27}"/>
              </a:ext>
            </a:extLst>
          </p:cNvPr>
          <p:cNvSpPr/>
          <p:nvPr/>
        </p:nvSpPr>
        <p:spPr>
          <a:xfrm>
            <a:off x="3400147" y="17755"/>
            <a:ext cx="3488925" cy="41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Docker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E8A00E-8E68-44EF-81CD-75F9DC216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4" y="676274"/>
            <a:ext cx="1044892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5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066AC1-8507-4CA1-8521-6CB48C353B27}"/>
              </a:ext>
            </a:extLst>
          </p:cNvPr>
          <p:cNvSpPr/>
          <p:nvPr/>
        </p:nvSpPr>
        <p:spPr>
          <a:xfrm>
            <a:off x="3400147" y="17755"/>
            <a:ext cx="3488925" cy="41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Docker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95C0BD-341F-4F5F-ACB4-6B3E2DE42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917"/>
            <a:ext cx="12192000" cy="632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8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066AC1-8507-4CA1-8521-6CB48C353B27}"/>
              </a:ext>
            </a:extLst>
          </p:cNvPr>
          <p:cNvSpPr/>
          <p:nvPr/>
        </p:nvSpPr>
        <p:spPr>
          <a:xfrm>
            <a:off x="3400147" y="17755"/>
            <a:ext cx="3488925" cy="41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POM.XML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CAB052-5998-4D5B-B7C1-3407D24C9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2659"/>
            <a:ext cx="12192000" cy="600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066AC1-8507-4CA1-8521-6CB48C353B27}"/>
              </a:ext>
            </a:extLst>
          </p:cNvPr>
          <p:cNvSpPr/>
          <p:nvPr/>
        </p:nvSpPr>
        <p:spPr>
          <a:xfrm>
            <a:off x="3400147" y="17755"/>
            <a:ext cx="3488925" cy="41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Docker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23FA21-92BB-4A07-A1AC-67846A29E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042" y="809624"/>
            <a:ext cx="761791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11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066AC1-8507-4CA1-8521-6CB48C353B27}"/>
              </a:ext>
            </a:extLst>
          </p:cNvPr>
          <p:cNvSpPr/>
          <p:nvPr/>
        </p:nvSpPr>
        <p:spPr>
          <a:xfrm>
            <a:off x="3400147" y="17755"/>
            <a:ext cx="3488925" cy="41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Docker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D2EBF0-7741-4BD9-9CF4-B03DACE53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5057"/>
            <a:ext cx="12192000" cy="311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11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066AC1-8507-4CA1-8521-6CB48C353B27}"/>
              </a:ext>
            </a:extLst>
          </p:cNvPr>
          <p:cNvSpPr/>
          <p:nvPr/>
        </p:nvSpPr>
        <p:spPr>
          <a:xfrm>
            <a:off x="3400147" y="17755"/>
            <a:ext cx="3488925" cy="41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Docker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82C9AF-9B01-4C15-B0DE-951BB1AE4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3525"/>
            <a:ext cx="12192000" cy="605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985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11748</TotalTime>
  <Words>62</Words>
  <Application>Microsoft Office PowerPoint</Application>
  <PresentationFormat>Widescreen</PresentationFormat>
  <Paragraphs>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Veera Somaiah Gabbeta</dc:creator>
  <cp:lastModifiedBy>Veera Somaiah Gabbeta</cp:lastModifiedBy>
  <cp:revision>697</cp:revision>
  <dcterms:created xsi:type="dcterms:W3CDTF">2019-07-29T07:29:36Z</dcterms:created>
  <dcterms:modified xsi:type="dcterms:W3CDTF">2021-11-02T11:06:58Z</dcterms:modified>
</cp:coreProperties>
</file>